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7" r:id="rId4"/>
    <p:sldId id="319" r:id="rId5"/>
    <p:sldId id="321" r:id="rId6"/>
    <p:sldId id="322" r:id="rId7"/>
    <p:sldId id="325" r:id="rId8"/>
    <p:sldId id="327" r:id="rId9"/>
    <p:sldId id="329" r:id="rId10"/>
    <p:sldId id="324" r:id="rId11"/>
    <p:sldId id="330" r:id="rId12"/>
    <p:sldId id="331" r:id="rId13"/>
    <p:sldId id="332" r:id="rId14"/>
    <p:sldId id="333" r:id="rId15"/>
    <p:sldId id="256" r:id="rId16"/>
    <p:sldId id="257" r:id="rId17"/>
    <p:sldId id="334" r:id="rId18"/>
    <p:sldId id="279" r:id="rId19"/>
    <p:sldId id="265" r:id="rId20"/>
    <p:sldId id="266" r:id="rId21"/>
    <p:sldId id="264" r:id="rId22"/>
    <p:sldId id="267" r:id="rId23"/>
    <p:sldId id="268" r:id="rId24"/>
    <p:sldId id="270" r:id="rId25"/>
    <p:sldId id="269" r:id="rId26"/>
    <p:sldId id="271" r:id="rId27"/>
    <p:sldId id="280" r:id="rId28"/>
    <p:sldId id="273" r:id="rId29"/>
    <p:sldId id="274" r:id="rId30"/>
    <p:sldId id="275" r:id="rId31"/>
    <p:sldId id="277" r:id="rId32"/>
    <p:sldId id="326" r:id="rId33"/>
    <p:sldId id="281" r:id="rId34"/>
    <p:sldId id="276" r:id="rId35"/>
    <p:sldId id="282" r:id="rId36"/>
    <p:sldId id="344" r:id="rId37"/>
    <p:sldId id="345" r:id="rId38"/>
    <p:sldId id="283" r:id="rId39"/>
    <p:sldId id="284" r:id="rId40"/>
    <p:sldId id="290" r:id="rId41"/>
    <p:sldId id="291" r:id="rId42"/>
    <p:sldId id="285" r:id="rId43"/>
    <p:sldId id="309" r:id="rId44"/>
    <p:sldId id="287" r:id="rId45"/>
    <p:sldId id="288" r:id="rId46"/>
    <p:sldId id="289" r:id="rId47"/>
    <p:sldId id="292" r:id="rId48"/>
    <p:sldId id="293" r:id="rId49"/>
    <p:sldId id="294" r:id="rId50"/>
    <p:sldId id="295" r:id="rId51"/>
    <p:sldId id="296" r:id="rId52"/>
    <p:sldId id="336" r:id="rId53"/>
    <p:sldId id="297" r:id="rId54"/>
    <p:sldId id="298" r:id="rId55"/>
    <p:sldId id="299" r:id="rId56"/>
    <p:sldId id="300" r:id="rId57"/>
    <p:sldId id="301" r:id="rId58"/>
    <p:sldId id="302" r:id="rId59"/>
    <p:sldId id="263" r:id="rId60"/>
    <p:sldId id="259" r:id="rId61"/>
    <p:sldId id="262" r:id="rId62"/>
    <p:sldId id="260" r:id="rId63"/>
    <p:sldId id="258" r:id="rId64"/>
    <p:sldId id="261" r:id="rId65"/>
    <p:sldId id="342" r:id="rId66"/>
    <p:sldId id="343" r:id="rId67"/>
    <p:sldId id="303" r:id="rId68"/>
    <p:sldId id="304" r:id="rId69"/>
    <p:sldId id="305" r:id="rId70"/>
    <p:sldId id="306" r:id="rId71"/>
    <p:sldId id="307" r:id="rId72"/>
    <p:sldId id="308" r:id="rId7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4B7"/>
    <a:srgbClr val="A5A9BB"/>
    <a:srgbClr val="333643"/>
    <a:srgbClr val="F0F1F4"/>
    <a:srgbClr val="E7E8ED"/>
    <a:srgbClr val="E615EB"/>
    <a:srgbClr val="1F84FF"/>
    <a:srgbClr val="EBECF0"/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928E-2153-42D9-81E5-AB23837C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48D02-6396-48C9-A804-9F064E022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0DE9-9ECF-4881-BC25-7571E67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F9FE-88FA-4848-A75E-27326332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A549-BA41-4EFC-ACBA-752E2AE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373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0E65-76CC-4A40-958E-839C4F6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1202-E766-46A9-8377-1F09BE2D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9D64-4BFB-43CA-B68F-394101B8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0A3C-0552-4B74-B9D2-DC81918A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AACE-DCC2-4870-B83A-30B8A542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740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7F9D-70E0-4113-9C37-046431757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74D4F-3332-4902-B6E7-09BC923A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085F-AD3A-4465-90C1-0416AB1B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8D36-6B5A-4C6C-B284-2CFE7BEE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20F7-4B69-42D0-A31B-3A91C368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369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_01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552575" y="1550780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23" hasCustomPrompt="1"/>
          </p:nvPr>
        </p:nvSpPr>
        <p:spPr>
          <a:xfrm>
            <a:off x="1552575" y="1305511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01</a:t>
            </a:r>
            <a:endParaRPr lang="ru-RU" dirty="0"/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3089275" y="2547730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3089275" y="2302461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02</a:t>
            </a:r>
            <a:endParaRPr lang="ru-RU" dirty="0"/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4594225" y="693530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27" hasCustomPrompt="1"/>
          </p:nvPr>
        </p:nvSpPr>
        <p:spPr>
          <a:xfrm>
            <a:off x="4594225" y="448261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03</a:t>
            </a:r>
            <a:endParaRPr lang="ru-RU" dirty="0"/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6600825" y="1310170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29" hasCustomPrompt="1"/>
          </p:nvPr>
        </p:nvSpPr>
        <p:spPr>
          <a:xfrm>
            <a:off x="6600825" y="1064901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04</a:t>
            </a:r>
            <a:endParaRPr lang="ru-RU" dirty="0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7940675" y="2700820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31" hasCustomPrompt="1"/>
          </p:nvPr>
        </p:nvSpPr>
        <p:spPr>
          <a:xfrm>
            <a:off x="7940675" y="2455551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05</a:t>
            </a:r>
            <a:endParaRPr lang="ru-RU" dirty="0"/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9566275" y="1684820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33" hasCustomPrompt="1"/>
          </p:nvPr>
        </p:nvSpPr>
        <p:spPr>
          <a:xfrm>
            <a:off x="9566275" y="1439551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6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_01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981945" y="1296338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23" hasCustomPrompt="1"/>
          </p:nvPr>
        </p:nvSpPr>
        <p:spPr>
          <a:xfrm>
            <a:off x="1981945" y="1051069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01</a:t>
            </a:r>
            <a:endParaRPr lang="ru-RU" dirty="0"/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3779353" y="2301239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3779353" y="2055970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02</a:t>
            </a:r>
            <a:endParaRPr lang="ru-RU" dirty="0"/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5604041" y="1226267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27" hasCustomPrompt="1"/>
          </p:nvPr>
        </p:nvSpPr>
        <p:spPr>
          <a:xfrm>
            <a:off x="5604041" y="980998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03</a:t>
            </a:r>
            <a:endParaRPr lang="ru-RU" dirty="0"/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7403906" y="1866761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29" hasCustomPrompt="1"/>
          </p:nvPr>
        </p:nvSpPr>
        <p:spPr>
          <a:xfrm>
            <a:off x="7403906" y="1621492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04</a:t>
            </a:r>
            <a:endParaRPr lang="ru-RU" dirty="0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9157224" y="832263"/>
            <a:ext cx="1450976" cy="532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31" hasCustomPrompt="1"/>
          </p:nvPr>
        </p:nvSpPr>
        <p:spPr>
          <a:xfrm>
            <a:off x="9157224" y="586994"/>
            <a:ext cx="1450975" cy="270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35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890204" y="1314450"/>
            <a:ext cx="2392590" cy="2393950"/>
          </a:xfrm>
          <a:custGeom>
            <a:avLst/>
            <a:gdLst>
              <a:gd name="connsiteX0" fmla="*/ 1397000 w 2794000"/>
              <a:gd name="connsiteY0" fmla="*/ 0 h 2795588"/>
              <a:gd name="connsiteX1" fmla="*/ 2794000 w 2794000"/>
              <a:gd name="connsiteY1" fmla="*/ 1397794 h 2795588"/>
              <a:gd name="connsiteX2" fmla="*/ 1397000 w 2794000"/>
              <a:gd name="connsiteY2" fmla="*/ 2795588 h 2795588"/>
              <a:gd name="connsiteX3" fmla="*/ 0 w 2794000"/>
              <a:gd name="connsiteY3" fmla="*/ 1397794 h 2795588"/>
              <a:gd name="connsiteX4" fmla="*/ 1397000 w 2794000"/>
              <a:gd name="connsiteY4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2795588">
                <a:moveTo>
                  <a:pt x="1397000" y="0"/>
                </a:moveTo>
                <a:cubicBezTo>
                  <a:pt x="2168542" y="0"/>
                  <a:pt x="2794000" y="625814"/>
                  <a:pt x="2794000" y="1397794"/>
                </a:cubicBezTo>
                <a:cubicBezTo>
                  <a:pt x="2794000" y="2169774"/>
                  <a:pt x="2168542" y="2795588"/>
                  <a:pt x="1397000" y="2795588"/>
                </a:cubicBezTo>
                <a:cubicBezTo>
                  <a:pt x="625458" y="2795588"/>
                  <a:pt x="0" y="2169774"/>
                  <a:pt x="0" y="1397794"/>
                </a:cubicBezTo>
                <a:cubicBezTo>
                  <a:pt x="0" y="625814"/>
                  <a:pt x="625458" y="0"/>
                  <a:pt x="1397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5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6549-F3AF-4ACD-BA40-23F8B8FE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B2D2-3AED-4261-9DCB-188D867F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5079-4575-4E3C-B89C-CF09F284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3BF3-593A-428A-B7CA-835C9357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3593-8550-4C17-9DA5-4A3BBD30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9956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90C-A853-425E-9F7A-75287AE9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DE3B-7C62-4E01-8426-AA2C0D3F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369C-D7F4-499E-B385-6924CFE4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2ED4-B656-459C-899A-BDD254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23B8-1147-4CBB-B004-7540CF22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291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7DE5-9E1E-4B93-A160-2A917C51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F86B-E201-414B-B1EB-85C77F79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7DA7-A18B-47F6-B0B8-7B255E35B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AF66A-6768-4BE6-A3D4-02CBB22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E282-0729-44C0-A06A-8EFC5929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7CB21-7249-481D-8978-C3E14131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7683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196-76CE-4130-A994-F64DE80F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36E4C-47DF-4C4E-865B-625A2F62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7487-E9C5-4089-8B13-ABA2DF5D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98EA-58ED-4BDE-9EC4-104F63AB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4F83-70AD-4CE7-A749-B99565B6C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1CE94-4C90-49F7-87F6-363176F4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CD6E6-4E07-4895-B40D-FE721D0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27FBD-F66A-4871-B4E4-B2EFA727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3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1F9-12B5-404E-B333-6ABF2726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ECC08-35BA-4392-BEBB-BFAB488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013B3-3C7F-4E8D-8638-DEC55A7F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A77B-3840-40CE-8577-04840217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45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ED067-4D94-477F-A07D-1B0EC43D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A4ED-0C98-4475-9C06-AD916F7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D6E3D-10BB-49CF-A63D-A365A6EB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27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6B3E-B52F-4879-AC7A-A291F3A1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BFA2-C1ED-44E4-8C46-7FFEE35C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AFAF7-1380-4CF3-B027-4A61F442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4867-64A6-47C4-AF43-86900099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DBD5-7188-4307-92E8-E87BA554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C532-05DB-4B89-94B5-EBBA0EA3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919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2EB-6068-431B-9583-E4D80E8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A0F6E-7219-4D57-8FB7-8BB28A60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0F8D-5A65-4F2B-8DBB-EE65A5D1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982F-6745-430F-B8C4-023C061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CEF4-B032-4307-8D69-DC05DB6C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4498-5EEB-47DB-90C1-71F5A79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723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F9F7A-05D2-483F-A391-50DADE9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84B3-2C23-41BE-9DF8-1CAC188A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DFCE-D57C-4A3B-B7EC-88E0BDEF5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929C-2F64-4A7E-A189-FC2593FED488}" type="datetimeFigureOut">
              <a:rPr lang="ru-UA" smtClean="0"/>
              <a:t>11/08/2021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CE8B-F3B1-4816-91AA-454C0EE8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A0F2-71BA-4E76-A2C7-8D246856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ADF7-8DD0-42C8-AA48-8BEDCFD331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5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ue_Pressed">
            <a:extLst>
              <a:ext uri="{FF2B5EF4-FFF2-40B4-BE49-F238E27FC236}">
                <a16:creationId xmlns:a16="http://schemas.microsoft.com/office/drawing/2014/main" id="{20BA0E11-9BD0-48F0-8296-9F4F27467E11}"/>
              </a:ext>
            </a:extLst>
          </p:cNvPr>
          <p:cNvSpPr>
            <a:spLocks/>
          </p:cNvSpPr>
          <p:nvPr/>
        </p:nvSpPr>
        <p:spPr bwMode="auto">
          <a:xfrm>
            <a:off x="3701712" y="4371601"/>
            <a:ext cx="4899024" cy="1219200"/>
          </a:xfrm>
          <a:custGeom>
            <a:avLst/>
            <a:gdLst>
              <a:gd name="T0" fmla="*/ 2584 w 2950"/>
              <a:gd name="T1" fmla="*/ 732 h 732"/>
              <a:gd name="T2" fmla="*/ 366 w 2950"/>
              <a:gd name="T3" fmla="*/ 732 h 732"/>
              <a:gd name="T4" fmla="*/ 0 w 2950"/>
              <a:gd name="T5" fmla="*/ 366 h 732"/>
              <a:gd name="T6" fmla="*/ 366 w 2950"/>
              <a:gd name="T7" fmla="*/ 0 h 732"/>
              <a:gd name="T8" fmla="*/ 2584 w 2950"/>
              <a:gd name="T9" fmla="*/ 0 h 732"/>
              <a:gd name="T10" fmla="*/ 2950 w 2950"/>
              <a:gd name="T11" fmla="*/ 366 h 732"/>
              <a:gd name="T12" fmla="*/ 2584 w 2950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0" h="732">
                <a:moveTo>
                  <a:pt x="2584" y="732"/>
                </a:moveTo>
                <a:cubicBezTo>
                  <a:pt x="366" y="732"/>
                  <a:pt x="366" y="732"/>
                  <a:pt x="366" y="732"/>
                </a:cubicBezTo>
                <a:cubicBezTo>
                  <a:pt x="164" y="732"/>
                  <a:pt x="0" y="568"/>
                  <a:pt x="0" y="366"/>
                </a:cubicBezTo>
                <a:cubicBezTo>
                  <a:pt x="0" y="164"/>
                  <a:pt x="164" y="0"/>
                  <a:pt x="366" y="0"/>
                </a:cubicBezTo>
                <a:cubicBezTo>
                  <a:pt x="2584" y="0"/>
                  <a:pt x="2584" y="0"/>
                  <a:pt x="2584" y="0"/>
                </a:cubicBezTo>
                <a:cubicBezTo>
                  <a:pt x="2786" y="0"/>
                  <a:pt x="2950" y="164"/>
                  <a:pt x="2950" y="366"/>
                </a:cubicBezTo>
                <a:cubicBezTo>
                  <a:pt x="2950" y="568"/>
                  <a:pt x="2786" y="732"/>
                  <a:pt x="2584" y="7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317500" dist="88900" dir="13200000">
              <a:schemeClr val="accent5">
                <a:lumMod val="50000"/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" name="Grey_unpressed">
            <a:extLst>
              <a:ext uri="{FF2B5EF4-FFF2-40B4-BE49-F238E27FC236}">
                <a16:creationId xmlns:a16="http://schemas.microsoft.com/office/drawing/2014/main" id="{E1DBE706-C837-440A-B7FD-B8C137EBC0E5}"/>
              </a:ext>
            </a:extLst>
          </p:cNvPr>
          <p:cNvSpPr>
            <a:spLocks/>
          </p:cNvSpPr>
          <p:nvPr/>
        </p:nvSpPr>
        <p:spPr bwMode="auto">
          <a:xfrm>
            <a:off x="3667714" y="4354679"/>
            <a:ext cx="4967020" cy="1236122"/>
          </a:xfrm>
          <a:custGeom>
            <a:avLst/>
            <a:gdLst>
              <a:gd name="T0" fmla="*/ 2584 w 2950"/>
              <a:gd name="T1" fmla="*/ 732 h 732"/>
              <a:gd name="T2" fmla="*/ 366 w 2950"/>
              <a:gd name="T3" fmla="*/ 732 h 732"/>
              <a:gd name="T4" fmla="*/ 0 w 2950"/>
              <a:gd name="T5" fmla="*/ 366 h 732"/>
              <a:gd name="T6" fmla="*/ 366 w 2950"/>
              <a:gd name="T7" fmla="*/ 0 h 732"/>
              <a:gd name="T8" fmla="*/ 2584 w 2950"/>
              <a:gd name="T9" fmla="*/ 0 h 732"/>
              <a:gd name="T10" fmla="*/ 2950 w 2950"/>
              <a:gd name="T11" fmla="*/ 366 h 732"/>
              <a:gd name="T12" fmla="*/ 2584 w 2950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0" h="732">
                <a:moveTo>
                  <a:pt x="2584" y="732"/>
                </a:moveTo>
                <a:cubicBezTo>
                  <a:pt x="366" y="732"/>
                  <a:pt x="366" y="732"/>
                  <a:pt x="366" y="732"/>
                </a:cubicBezTo>
                <a:cubicBezTo>
                  <a:pt x="164" y="732"/>
                  <a:pt x="0" y="568"/>
                  <a:pt x="0" y="366"/>
                </a:cubicBezTo>
                <a:cubicBezTo>
                  <a:pt x="0" y="164"/>
                  <a:pt x="164" y="0"/>
                  <a:pt x="366" y="0"/>
                </a:cubicBezTo>
                <a:cubicBezTo>
                  <a:pt x="2584" y="0"/>
                  <a:pt x="2584" y="0"/>
                  <a:pt x="2584" y="0"/>
                </a:cubicBezTo>
                <a:cubicBezTo>
                  <a:pt x="2786" y="0"/>
                  <a:pt x="2950" y="164"/>
                  <a:pt x="2950" y="366"/>
                </a:cubicBezTo>
                <a:cubicBezTo>
                  <a:pt x="2950" y="568"/>
                  <a:pt x="2786" y="732"/>
                  <a:pt x="2584" y="732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3175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250E1A-79B3-4F31-8E91-D83AF1CCE0A7}"/>
              </a:ext>
            </a:extLst>
          </p:cNvPr>
          <p:cNvSpPr/>
          <p:nvPr/>
        </p:nvSpPr>
        <p:spPr>
          <a:xfrm>
            <a:off x="3905867" y="4509498"/>
            <a:ext cx="945534" cy="945534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218ED1-E634-47A0-9E6E-F92C032F4358}"/>
              </a:ext>
            </a:extLst>
          </p:cNvPr>
          <p:cNvGrpSpPr/>
          <p:nvPr/>
        </p:nvGrpSpPr>
        <p:grpSpPr>
          <a:xfrm>
            <a:off x="4173304" y="1713592"/>
            <a:ext cx="1115150" cy="1879882"/>
            <a:chOff x="2197100" y="1382711"/>
            <a:chExt cx="2632075" cy="4437064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8D7E78C-799F-4E56-8B4D-AE6C1401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382712"/>
              <a:ext cx="2632075" cy="4437063"/>
            </a:xfrm>
            <a:custGeom>
              <a:avLst/>
              <a:gdLst>
                <a:gd name="T0" fmla="*/ 1658 w 1658"/>
                <a:gd name="T1" fmla="*/ 2795 h 2795"/>
                <a:gd name="T2" fmla="*/ 0 w 1658"/>
                <a:gd name="T3" fmla="*/ 2795 h 2795"/>
                <a:gd name="T4" fmla="*/ 0 w 1658"/>
                <a:gd name="T5" fmla="*/ 0 h 2795"/>
                <a:gd name="T6" fmla="*/ 1658 w 1658"/>
                <a:gd name="T7" fmla="*/ 0 h 2795"/>
                <a:gd name="T8" fmla="*/ 1658 w 1658"/>
                <a:gd name="T9" fmla="*/ 607 h 2795"/>
                <a:gd name="T10" fmla="*/ 756 w 1658"/>
                <a:gd name="T11" fmla="*/ 607 h 2795"/>
                <a:gd name="T12" fmla="*/ 756 w 1658"/>
                <a:gd name="T13" fmla="*/ 1047 h 2795"/>
                <a:gd name="T14" fmla="*/ 1591 w 1658"/>
                <a:gd name="T15" fmla="*/ 1047 h 2795"/>
                <a:gd name="T16" fmla="*/ 1591 w 1658"/>
                <a:gd name="T17" fmla="*/ 1652 h 2795"/>
                <a:gd name="T18" fmla="*/ 756 w 1658"/>
                <a:gd name="T19" fmla="*/ 1652 h 2795"/>
                <a:gd name="T20" fmla="*/ 756 w 1658"/>
                <a:gd name="T21" fmla="*/ 2180 h 2795"/>
                <a:gd name="T22" fmla="*/ 1658 w 1658"/>
                <a:gd name="T23" fmla="*/ 2180 h 2795"/>
                <a:gd name="T24" fmla="*/ 1658 w 1658"/>
                <a:gd name="T25" fmla="*/ 2795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8" h="2795">
                  <a:moveTo>
                    <a:pt x="1658" y="2795"/>
                  </a:moveTo>
                  <a:lnTo>
                    <a:pt x="0" y="2795"/>
                  </a:lnTo>
                  <a:lnTo>
                    <a:pt x="0" y="0"/>
                  </a:lnTo>
                  <a:lnTo>
                    <a:pt x="1658" y="0"/>
                  </a:lnTo>
                  <a:lnTo>
                    <a:pt x="1658" y="607"/>
                  </a:lnTo>
                  <a:lnTo>
                    <a:pt x="756" y="607"/>
                  </a:lnTo>
                  <a:lnTo>
                    <a:pt x="756" y="1047"/>
                  </a:lnTo>
                  <a:lnTo>
                    <a:pt x="1591" y="1047"/>
                  </a:lnTo>
                  <a:lnTo>
                    <a:pt x="1591" y="1652"/>
                  </a:lnTo>
                  <a:lnTo>
                    <a:pt x="756" y="1652"/>
                  </a:lnTo>
                  <a:lnTo>
                    <a:pt x="756" y="2180"/>
                  </a:lnTo>
                  <a:lnTo>
                    <a:pt x="1658" y="2180"/>
                  </a:lnTo>
                  <a:lnTo>
                    <a:pt x="1658" y="279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00D25AB-D624-4A5B-91D0-12C2B8FDB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382711"/>
              <a:ext cx="2632075" cy="4437063"/>
            </a:xfrm>
            <a:custGeom>
              <a:avLst/>
              <a:gdLst>
                <a:gd name="T0" fmla="*/ 1658 w 1658"/>
                <a:gd name="T1" fmla="*/ 2795 h 2795"/>
                <a:gd name="T2" fmla="*/ 0 w 1658"/>
                <a:gd name="T3" fmla="*/ 2795 h 2795"/>
                <a:gd name="T4" fmla="*/ 0 w 1658"/>
                <a:gd name="T5" fmla="*/ 0 h 2795"/>
                <a:gd name="T6" fmla="*/ 1658 w 1658"/>
                <a:gd name="T7" fmla="*/ 0 h 2795"/>
                <a:gd name="T8" fmla="*/ 1658 w 1658"/>
                <a:gd name="T9" fmla="*/ 607 h 2795"/>
                <a:gd name="T10" fmla="*/ 756 w 1658"/>
                <a:gd name="T11" fmla="*/ 607 h 2795"/>
                <a:gd name="T12" fmla="*/ 756 w 1658"/>
                <a:gd name="T13" fmla="*/ 1047 h 2795"/>
                <a:gd name="T14" fmla="*/ 1591 w 1658"/>
                <a:gd name="T15" fmla="*/ 1047 h 2795"/>
                <a:gd name="T16" fmla="*/ 1591 w 1658"/>
                <a:gd name="T17" fmla="*/ 1652 h 2795"/>
                <a:gd name="T18" fmla="*/ 756 w 1658"/>
                <a:gd name="T19" fmla="*/ 1652 h 2795"/>
                <a:gd name="T20" fmla="*/ 756 w 1658"/>
                <a:gd name="T21" fmla="*/ 2180 h 2795"/>
                <a:gd name="T22" fmla="*/ 1658 w 1658"/>
                <a:gd name="T23" fmla="*/ 2180 h 2795"/>
                <a:gd name="T24" fmla="*/ 1658 w 1658"/>
                <a:gd name="T25" fmla="*/ 2795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8" h="2795">
                  <a:moveTo>
                    <a:pt x="1658" y="2795"/>
                  </a:moveTo>
                  <a:lnTo>
                    <a:pt x="0" y="2795"/>
                  </a:lnTo>
                  <a:lnTo>
                    <a:pt x="0" y="0"/>
                  </a:lnTo>
                  <a:lnTo>
                    <a:pt x="1658" y="0"/>
                  </a:lnTo>
                  <a:lnTo>
                    <a:pt x="1658" y="607"/>
                  </a:lnTo>
                  <a:lnTo>
                    <a:pt x="756" y="607"/>
                  </a:lnTo>
                  <a:lnTo>
                    <a:pt x="756" y="1047"/>
                  </a:lnTo>
                  <a:lnTo>
                    <a:pt x="1591" y="1047"/>
                  </a:lnTo>
                  <a:lnTo>
                    <a:pt x="1591" y="1652"/>
                  </a:lnTo>
                  <a:lnTo>
                    <a:pt x="756" y="1652"/>
                  </a:lnTo>
                  <a:lnTo>
                    <a:pt x="756" y="2180"/>
                  </a:lnTo>
                  <a:lnTo>
                    <a:pt x="1658" y="2180"/>
                  </a:lnTo>
                  <a:lnTo>
                    <a:pt x="1658" y="279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10F2725-53A3-4D26-8D32-A3B2B9A46B88}"/>
              </a:ext>
            </a:extLst>
          </p:cNvPr>
          <p:cNvGrpSpPr/>
          <p:nvPr/>
        </p:nvGrpSpPr>
        <p:grpSpPr>
          <a:xfrm>
            <a:off x="2261853" y="1713592"/>
            <a:ext cx="1609787" cy="1879882"/>
            <a:chOff x="2200275" y="1189036"/>
            <a:chExt cx="3794125" cy="4430715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FE6E1BC-1F7B-4A14-9F1A-76CA02718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5" y="1189038"/>
              <a:ext cx="3794125" cy="4430713"/>
            </a:xfrm>
            <a:custGeom>
              <a:avLst/>
              <a:gdLst>
                <a:gd name="T0" fmla="*/ 2390 w 2390"/>
                <a:gd name="T1" fmla="*/ 2791 h 2791"/>
                <a:gd name="T2" fmla="*/ 1635 w 2390"/>
                <a:gd name="T3" fmla="*/ 2791 h 2791"/>
                <a:gd name="T4" fmla="*/ 1635 w 2390"/>
                <a:gd name="T5" fmla="*/ 1653 h 2791"/>
                <a:gd name="T6" fmla="*/ 757 w 2390"/>
                <a:gd name="T7" fmla="*/ 1653 h 2791"/>
                <a:gd name="T8" fmla="*/ 757 w 2390"/>
                <a:gd name="T9" fmla="*/ 2791 h 2791"/>
                <a:gd name="T10" fmla="*/ 0 w 2390"/>
                <a:gd name="T11" fmla="*/ 2791 h 2791"/>
                <a:gd name="T12" fmla="*/ 0 w 2390"/>
                <a:gd name="T13" fmla="*/ 0 h 2791"/>
                <a:gd name="T14" fmla="*/ 757 w 2390"/>
                <a:gd name="T15" fmla="*/ 0 h 2791"/>
                <a:gd name="T16" fmla="*/ 757 w 2390"/>
                <a:gd name="T17" fmla="*/ 1034 h 2791"/>
                <a:gd name="T18" fmla="*/ 1635 w 2390"/>
                <a:gd name="T19" fmla="*/ 1034 h 2791"/>
                <a:gd name="T20" fmla="*/ 1635 w 2390"/>
                <a:gd name="T21" fmla="*/ 0 h 2791"/>
                <a:gd name="T22" fmla="*/ 2390 w 2390"/>
                <a:gd name="T23" fmla="*/ 0 h 2791"/>
                <a:gd name="T24" fmla="*/ 2390 w 2390"/>
                <a:gd name="T25" fmla="*/ 2791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0" h="2791">
                  <a:moveTo>
                    <a:pt x="2390" y="2791"/>
                  </a:moveTo>
                  <a:lnTo>
                    <a:pt x="1635" y="2791"/>
                  </a:lnTo>
                  <a:lnTo>
                    <a:pt x="1635" y="1653"/>
                  </a:lnTo>
                  <a:lnTo>
                    <a:pt x="757" y="1653"/>
                  </a:lnTo>
                  <a:lnTo>
                    <a:pt x="757" y="2791"/>
                  </a:lnTo>
                  <a:lnTo>
                    <a:pt x="0" y="2791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57" y="1034"/>
                  </a:lnTo>
                  <a:lnTo>
                    <a:pt x="1635" y="1034"/>
                  </a:lnTo>
                  <a:lnTo>
                    <a:pt x="1635" y="0"/>
                  </a:lnTo>
                  <a:lnTo>
                    <a:pt x="2390" y="0"/>
                  </a:lnTo>
                  <a:lnTo>
                    <a:pt x="2390" y="27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1B96291B-2B9C-4F85-9206-4BE259A3A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5" y="1189036"/>
              <a:ext cx="3794125" cy="4430713"/>
            </a:xfrm>
            <a:custGeom>
              <a:avLst/>
              <a:gdLst>
                <a:gd name="T0" fmla="*/ 2390 w 2390"/>
                <a:gd name="T1" fmla="*/ 2791 h 2791"/>
                <a:gd name="T2" fmla="*/ 1635 w 2390"/>
                <a:gd name="T3" fmla="*/ 2791 h 2791"/>
                <a:gd name="T4" fmla="*/ 1635 w 2390"/>
                <a:gd name="T5" fmla="*/ 1653 h 2791"/>
                <a:gd name="T6" fmla="*/ 757 w 2390"/>
                <a:gd name="T7" fmla="*/ 1653 h 2791"/>
                <a:gd name="T8" fmla="*/ 757 w 2390"/>
                <a:gd name="T9" fmla="*/ 2791 h 2791"/>
                <a:gd name="T10" fmla="*/ 0 w 2390"/>
                <a:gd name="T11" fmla="*/ 2791 h 2791"/>
                <a:gd name="T12" fmla="*/ 0 w 2390"/>
                <a:gd name="T13" fmla="*/ 0 h 2791"/>
                <a:gd name="T14" fmla="*/ 757 w 2390"/>
                <a:gd name="T15" fmla="*/ 0 h 2791"/>
                <a:gd name="T16" fmla="*/ 757 w 2390"/>
                <a:gd name="T17" fmla="*/ 1034 h 2791"/>
                <a:gd name="T18" fmla="*/ 1635 w 2390"/>
                <a:gd name="T19" fmla="*/ 1034 h 2791"/>
                <a:gd name="T20" fmla="*/ 1635 w 2390"/>
                <a:gd name="T21" fmla="*/ 0 h 2791"/>
                <a:gd name="T22" fmla="*/ 2390 w 2390"/>
                <a:gd name="T23" fmla="*/ 0 h 2791"/>
                <a:gd name="T24" fmla="*/ 2390 w 2390"/>
                <a:gd name="T25" fmla="*/ 2791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0" h="2791">
                  <a:moveTo>
                    <a:pt x="2390" y="2791"/>
                  </a:moveTo>
                  <a:lnTo>
                    <a:pt x="1635" y="2791"/>
                  </a:lnTo>
                  <a:lnTo>
                    <a:pt x="1635" y="1653"/>
                  </a:lnTo>
                  <a:lnTo>
                    <a:pt x="757" y="1653"/>
                  </a:lnTo>
                  <a:lnTo>
                    <a:pt x="757" y="2791"/>
                  </a:lnTo>
                  <a:lnTo>
                    <a:pt x="0" y="2791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57" y="1034"/>
                  </a:lnTo>
                  <a:lnTo>
                    <a:pt x="1635" y="1034"/>
                  </a:lnTo>
                  <a:lnTo>
                    <a:pt x="1635" y="0"/>
                  </a:lnTo>
                  <a:lnTo>
                    <a:pt x="2390" y="0"/>
                  </a:lnTo>
                  <a:lnTo>
                    <a:pt x="2390" y="27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FD52F-49DF-4DF7-8233-AD46E2771A62}"/>
              </a:ext>
            </a:extLst>
          </p:cNvPr>
          <p:cNvGrpSpPr/>
          <p:nvPr/>
        </p:nvGrpSpPr>
        <p:grpSpPr>
          <a:xfrm>
            <a:off x="5590118" y="1692217"/>
            <a:ext cx="1258881" cy="1914105"/>
            <a:chOff x="2185073" y="1382713"/>
            <a:chExt cx="2917153" cy="4435475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E66DB89-DAFB-4778-8EFE-2BB87BA79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1" y="1382713"/>
              <a:ext cx="2905125" cy="4435475"/>
            </a:xfrm>
            <a:custGeom>
              <a:avLst/>
              <a:gdLst>
                <a:gd name="T0" fmla="*/ 0 w 1830"/>
                <a:gd name="T1" fmla="*/ 2794 h 2794"/>
                <a:gd name="T2" fmla="*/ 0 w 1830"/>
                <a:gd name="T3" fmla="*/ 0 h 2794"/>
                <a:gd name="T4" fmla="*/ 756 w 1830"/>
                <a:gd name="T5" fmla="*/ 0 h 2794"/>
                <a:gd name="T6" fmla="*/ 756 w 1830"/>
                <a:gd name="T7" fmla="*/ 2184 h 2794"/>
                <a:gd name="T8" fmla="*/ 1830 w 1830"/>
                <a:gd name="T9" fmla="*/ 2184 h 2794"/>
                <a:gd name="T10" fmla="*/ 1830 w 1830"/>
                <a:gd name="T11" fmla="*/ 2794 h 2794"/>
                <a:gd name="T12" fmla="*/ 0 w 1830"/>
                <a:gd name="T13" fmla="*/ 2794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0" h="2794">
                  <a:moveTo>
                    <a:pt x="0" y="2794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2184"/>
                  </a:lnTo>
                  <a:lnTo>
                    <a:pt x="1830" y="2184"/>
                  </a:lnTo>
                  <a:lnTo>
                    <a:pt x="1830" y="2794"/>
                  </a:lnTo>
                  <a:lnTo>
                    <a:pt x="0" y="2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908474C-E7E2-4AEE-B8D7-074948FD2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073" y="1382713"/>
              <a:ext cx="2905125" cy="4435475"/>
            </a:xfrm>
            <a:custGeom>
              <a:avLst/>
              <a:gdLst>
                <a:gd name="T0" fmla="*/ 0 w 1830"/>
                <a:gd name="T1" fmla="*/ 2794 h 2794"/>
                <a:gd name="T2" fmla="*/ 0 w 1830"/>
                <a:gd name="T3" fmla="*/ 0 h 2794"/>
                <a:gd name="T4" fmla="*/ 756 w 1830"/>
                <a:gd name="T5" fmla="*/ 0 h 2794"/>
                <a:gd name="T6" fmla="*/ 756 w 1830"/>
                <a:gd name="T7" fmla="*/ 2184 h 2794"/>
                <a:gd name="T8" fmla="*/ 1830 w 1830"/>
                <a:gd name="T9" fmla="*/ 2184 h 2794"/>
                <a:gd name="T10" fmla="*/ 1830 w 1830"/>
                <a:gd name="T11" fmla="*/ 2794 h 2794"/>
                <a:gd name="T12" fmla="*/ 0 w 1830"/>
                <a:gd name="T13" fmla="*/ 2794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0" h="2794">
                  <a:moveTo>
                    <a:pt x="0" y="2794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2184"/>
                  </a:lnTo>
                  <a:lnTo>
                    <a:pt x="1830" y="2184"/>
                  </a:lnTo>
                  <a:lnTo>
                    <a:pt x="1830" y="2794"/>
                  </a:lnTo>
                  <a:lnTo>
                    <a:pt x="0" y="2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0F37B5-108A-4FCC-AB85-7AD0E55E2EDF}"/>
              </a:ext>
            </a:extLst>
          </p:cNvPr>
          <p:cNvGrpSpPr/>
          <p:nvPr/>
        </p:nvGrpSpPr>
        <p:grpSpPr>
          <a:xfrm>
            <a:off x="7144872" y="1692217"/>
            <a:ext cx="1258881" cy="1914105"/>
            <a:chOff x="2185073" y="1382713"/>
            <a:chExt cx="2917153" cy="4435475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C65C4385-936A-4984-9A67-808B238B0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1" y="1382713"/>
              <a:ext cx="2905125" cy="4435475"/>
            </a:xfrm>
            <a:custGeom>
              <a:avLst/>
              <a:gdLst>
                <a:gd name="T0" fmla="*/ 0 w 1830"/>
                <a:gd name="T1" fmla="*/ 2794 h 2794"/>
                <a:gd name="T2" fmla="*/ 0 w 1830"/>
                <a:gd name="T3" fmla="*/ 0 h 2794"/>
                <a:gd name="T4" fmla="*/ 756 w 1830"/>
                <a:gd name="T5" fmla="*/ 0 h 2794"/>
                <a:gd name="T6" fmla="*/ 756 w 1830"/>
                <a:gd name="T7" fmla="*/ 2184 h 2794"/>
                <a:gd name="T8" fmla="*/ 1830 w 1830"/>
                <a:gd name="T9" fmla="*/ 2184 h 2794"/>
                <a:gd name="T10" fmla="*/ 1830 w 1830"/>
                <a:gd name="T11" fmla="*/ 2794 h 2794"/>
                <a:gd name="T12" fmla="*/ 0 w 1830"/>
                <a:gd name="T13" fmla="*/ 2794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0" h="2794">
                  <a:moveTo>
                    <a:pt x="0" y="2794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2184"/>
                  </a:lnTo>
                  <a:lnTo>
                    <a:pt x="1830" y="2184"/>
                  </a:lnTo>
                  <a:lnTo>
                    <a:pt x="1830" y="2794"/>
                  </a:lnTo>
                  <a:lnTo>
                    <a:pt x="0" y="2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3C1200F9-FC96-499D-8BEA-F940C48D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073" y="1382713"/>
              <a:ext cx="2905125" cy="4435475"/>
            </a:xfrm>
            <a:custGeom>
              <a:avLst/>
              <a:gdLst>
                <a:gd name="T0" fmla="*/ 0 w 1830"/>
                <a:gd name="T1" fmla="*/ 2794 h 2794"/>
                <a:gd name="T2" fmla="*/ 0 w 1830"/>
                <a:gd name="T3" fmla="*/ 0 h 2794"/>
                <a:gd name="T4" fmla="*/ 756 w 1830"/>
                <a:gd name="T5" fmla="*/ 0 h 2794"/>
                <a:gd name="T6" fmla="*/ 756 w 1830"/>
                <a:gd name="T7" fmla="*/ 2184 h 2794"/>
                <a:gd name="T8" fmla="*/ 1830 w 1830"/>
                <a:gd name="T9" fmla="*/ 2184 h 2794"/>
                <a:gd name="T10" fmla="*/ 1830 w 1830"/>
                <a:gd name="T11" fmla="*/ 2794 h 2794"/>
                <a:gd name="T12" fmla="*/ 0 w 1830"/>
                <a:gd name="T13" fmla="*/ 2794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0" h="2794">
                  <a:moveTo>
                    <a:pt x="0" y="2794"/>
                  </a:moveTo>
                  <a:lnTo>
                    <a:pt x="0" y="0"/>
                  </a:lnTo>
                  <a:lnTo>
                    <a:pt x="756" y="0"/>
                  </a:lnTo>
                  <a:lnTo>
                    <a:pt x="756" y="2184"/>
                  </a:lnTo>
                  <a:lnTo>
                    <a:pt x="1830" y="2184"/>
                  </a:lnTo>
                  <a:lnTo>
                    <a:pt x="1830" y="2794"/>
                  </a:lnTo>
                  <a:lnTo>
                    <a:pt x="0" y="2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F33CA38-3B30-41BF-9C7A-DC59C7D0D4BC}"/>
              </a:ext>
            </a:extLst>
          </p:cNvPr>
          <p:cNvGrpSpPr/>
          <p:nvPr/>
        </p:nvGrpSpPr>
        <p:grpSpPr>
          <a:xfrm>
            <a:off x="8562287" y="1726441"/>
            <a:ext cx="1776604" cy="1879881"/>
            <a:chOff x="1608138" y="1306511"/>
            <a:chExt cx="4314825" cy="4565652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710A3B8A-2000-4696-A3E4-7BC9C9171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1313" y="1306512"/>
              <a:ext cx="4311650" cy="4565651"/>
            </a:xfrm>
            <a:custGeom>
              <a:avLst/>
              <a:gdLst>
                <a:gd name="T0" fmla="*/ 1132 w 1132"/>
                <a:gd name="T1" fmla="*/ 599 h 1198"/>
                <a:gd name="T2" fmla="*/ 988 w 1132"/>
                <a:gd name="T3" fmla="*/ 1045 h 1198"/>
                <a:gd name="T4" fmla="*/ 566 w 1132"/>
                <a:gd name="T5" fmla="*/ 1198 h 1198"/>
                <a:gd name="T6" fmla="*/ 146 w 1132"/>
                <a:gd name="T7" fmla="*/ 1044 h 1198"/>
                <a:gd name="T8" fmla="*/ 0 w 1132"/>
                <a:gd name="T9" fmla="*/ 597 h 1198"/>
                <a:gd name="T10" fmla="*/ 145 w 1132"/>
                <a:gd name="T11" fmla="*/ 153 h 1198"/>
                <a:gd name="T12" fmla="*/ 568 w 1132"/>
                <a:gd name="T13" fmla="*/ 0 h 1198"/>
                <a:gd name="T14" fmla="*/ 989 w 1132"/>
                <a:gd name="T15" fmla="*/ 152 h 1198"/>
                <a:gd name="T16" fmla="*/ 1132 w 1132"/>
                <a:gd name="T17" fmla="*/ 599 h 1198"/>
                <a:gd name="T18" fmla="*/ 331 w 1132"/>
                <a:gd name="T19" fmla="*/ 599 h 1198"/>
                <a:gd name="T20" fmla="*/ 566 w 1132"/>
                <a:gd name="T21" fmla="*/ 936 h 1198"/>
                <a:gd name="T22" fmla="*/ 743 w 1132"/>
                <a:gd name="T23" fmla="*/ 854 h 1198"/>
                <a:gd name="T24" fmla="*/ 801 w 1132"/>
                <a:gd name="T25" fmla="*/ 599 h 1198"/>
                <a:gd name="T26" fmla="*/ 742 w 1132"/>
                <a:gd name="T27" fmla="*/ 341 h 1198"/>
                <a:gd name="T28" fmla="*/ 568 w 1132"/>
                <a:gd name="T29" fmla="*/ 258 h 1198"/>
                <a:gd name="T30" fmla="*/ 331 w 1132"/>
                <a:gd name="T31" fmla="*/ 599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2" h="1198">
                  <a:moveTo>
                    <a:pt x="1132" y="599"/>
                  </a:moveTo>
                  <a:cubicBezTo>
                    <a:pt x="1132" y="794"/>
                    <a:pt x="1084" y="943"/>
                    <a:pt x="988" y="1045"/>
                  </a:cubicBezTo>
                  <a:cubicBezTo>
                    <a:pt x="892" y="1147"/>
                    <a:pt x="751" y="1198"/>
                    <a:pt x="566" y="1198"/>
                  </a:cubicBezTo>
                  <a:cubicBezTo>
                    <a:pt x="383" y="1198"/>
                    <a:pt x="244" y="1147"/>
                    <a:pt x="146" y="1044"/>
                  </a:cubicBezTo>
                  <a:cubicBezTo>
                    <a:pt x="49" y="942"/>
                    <a:pt x="0" y="793"/>
                    <a:pt x="0" y="597"/>
                  </a:cubicBezTo>
                  <a:cubicBezTo>
                    <a:pt x="0" y="403"/>
                    <a:pt x="49" y="256"/>
                    <a:pt x="145" y="153"/>
                  </a:cubicBezTo>
                  <a:cubicBezTo>
                    <a:pt x="242" y="51"/>
                    <a:pt x="383" y="0"/>
                    <a:pt x="568" y="0"/>
                  </a:cubicBezTo>
                  <a:cubicBezTo>
                    <a:pt x="753" y="0"/>
                    <a:pt x="893" y="51"/>
                    <a:pt x="989" y="152"/>
                  </a:cubicBezTo>
                  <a:cubicBezTo>
                    <a:pt x="1084" y="254"/>
                    <a:pt x="1132" y="402"/>
                    <a:pt x="1132" y="599"/>
                  </a:cubicBezTo>
                  <a:close/>
                  <a:moveTo>
                    <a:pt x="331" y="599"/>
                  </a:moveTo>
                  <a:cubicBezTo>
                    <a:pt x="331" y="824"/>
                    <a:pt x="409" y="936"/>
                    <a:pt x="566" y="936"/>
                  </a:cubicBezTo>
                  <a:cubicBezTo>
                    <a:pt x="646" y="936"/>
                    <a:pt x="705" y="909"/>
                    <a:pt x="743" y="854"/>
                  </a:cubicBezTo>
                  <a:cubicBezTo>
                    <a:pt x="781" y="799"/>
                    <a:pt x="801" y="714"/>
                    <a:pt x="801" y="599"/>
                  </a:cubicBezTo>
                  <a:cubicBezTo>
                    <a:pt x="801" y="482"/>
                    <a:pt x="781" y="397"/>
                    <a:pt x="742" y="341"/>
                  </a:cubicBezTo>
                  <a:cubicBezTo>
                    <a:pt x="703" y="286"/>
                    <a:pt x="645" y="258"/>
                    <a:pt x="568" y="258"/>
                  </a:cubicBezTo>
                  <a:cubicBezTo>
                    <a:pt x="410" y="258"/>
                    <a:pt x="331" y="372"/>
                    <a:pt x="331" y="5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1EECC3D-529E-4A34-AB44-A0A28D94E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8138" y="1306511"/>
              <a:ext cx="4311650" cy="4565651"/>
            </a:xfrm>
            <a:custGeom>
              <a:avLst/>
              <a:gdLst>
                <a:gd name="T0" fmla="*/ 1132 w 1132"/>
                <a:gd name="T1" fmla="*/ 599 h 1198"/>
                <a:gd name="T2" fmla="*/ 988 w 1132"/>
                <a:gd name="T3" fmla="*/ 1045 h 1198"/>
                <a:gd name="T4" fmla="*/ 566 w 1132"/>
                <a:gd name="T5" fmla="*/ 1198 h 1198"/>
                <a:gd name="T6" fmla="*/ 146 w 1132"/>
                <a:gd name="T7" fmla="*/ 1044 h 1198"/>
                <a:gd name="T8" fmla="*/ 0 w 1132"/>
                <a:gd name="T9" fmla="*/ 597 h 1198"/>
                <a:gd name="T10" fmla="*/ 145 w 1132"/>
                <a:gd name="T11" fmla="*/ 153 h 1198"/>
                <a:gd name="T12" fmla="*/ 568 w 1132"/>
                <a:gd name="T13" fmla="*/ 0 h 1198"/>
                <a:gd name="T14" fmla="*/ 989 w 1132"/>
                <a:gd name="T15" fmla="*/ 152 h 1198"/>
                <a:gd name="T16" fmla="*/ 1132 w 1132"/>
                <a:gd name="T17" fmla="*/ 599 h 1198"/>
                <a:gd name="T18" fmla="*/ 331 w 1132"/>
                <a:gd name="T19" fmla="*/ 599 h 1198"/>
                <a:gd name="T20" fmla="*/ 566 w 1132"/>
                <a:gd name="T21" fmla="*/ 936 h 1198"/>
                <a:gd name="T22" fmla="*/ 743 w 1132"/>
                <a:gd name="T23" fmla="*/ 854 h 1198"/>
                <a:gd name="T24" fmla="*/ 801 w 1132"/>
                <a:gd name="T25" fmla="*/ 599 h 1198"/>
                <a:gd name="T26" fmla="*/ 742 w 1132"/>
                <a:gd name="T27" fmla="*/ 341 h 1198"/>
                <a:gd name="T28" fmla="*/ 568 w 1132"/>
                <a:gd name="T29" fmla="*/ 258 h 1198"/>
                <a:gd name="T30" fmla="*/ 331 w 1132"/>
                <a:gd name="T31" fmla="*/ 599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2" h="1198">
                  <a:moveTo>
                    <a:pt x="1132" y="599"/>
                  </a:moveTo>
                  <a:cubicBezTo>
                    <a:pt x="1132" y="794"/>
                    <a:pt x="1084" y="943"/>
                    <a:pt x="988" y="1045"/>
                  </a:cubicBezTo>
                  <a:cubicBezTo>
                    <a:pt x="892" y="1147"/>
                    <a:pt x="751" y="1198"/>
                    <a:pt x="566" y="1198"/>
                  </a:cubicBezTo>
                  <a:cubicBezTo>
                    <a:pt x="383" y="1198"/>
                    <a:pt x="244" y="1147"/>
                    <a:pt x="146" y="1044"/>
                  </a:cubicBezTo>
                  <a:cubicBezTo>
                    <a:pt x="49" y="942"/>
                    <a:pt x="0" y="793"/>
                    <a:pt x="0" y="597"/>
                  </a:cubicBezTo>
                  <a:cubicBezTo>
                    <a:pt x="0" y="403"/>
                    <a:pt x="49" y="256"/>
                    <a:pt x="145" y="153"/>
                  </a:cubicBezTo>
                  <a:cubicBezTo>
                    <a:pt x="242" y="51"/>
                    <a:pt x="383" y="0"/>
                    <a:pt x="568" y="0"/>
                  </a:cubicBezTo>
                  <a:cubicBezTo>
                    <a:pt x="753" y="0"/>
                    <a:pt x="893" y="51"/>
                    <a:pt x="989" y="152"/>
                  </a:cubicBezTo>
                  <a:cubicBezTo>
                    <a:pt x="1084" y="254"/>
                    <a:pt x="1132" y="402"/>
                    <a:pt x="1132" y="599"/>
                  </a:cubicBezTo>
                  <a:close/>
                  <a:moveTo>
                    <a:pt x="331" y="599"/>
                  </a:moveTo>
                  <a:cubicBezTo>
                    <a:pt x="331" y="824"/>
                    <a:pt x="409" y="936"/>
                    <a:pt x="566" y="936"/>
                  </a:cubicBezTo>
                  <a:cubicBezTo>
                    <a:pt x="646" y="936"/>
                    <a:pt x="705" y="909"/>
                    <a:pt x="743" y="854"/>
                  </a:cubicBezTo>
                  <a:cubicBezTo>
                    <a:pt x="781" y="799"/>
                    <a:pt x="801" y="714"/>
                    <a:pt x="801" y="599"/>
                  </a:cubicBezTo>
                  <a:cubicBezTo>
                    <a:pt x="801" y="482"/>
                    <a:pt x="781" y="397"/>
                    <a:pt x="742" y="341"/>
                  </a:cubicBezTo>
                  <a:cubicBezTo>
                    <a:pt x="703" y="286"/>
                    <a:pt x="645" y="258"/>
                    <a:pt x="568" y="258"/>
                  </a:cubicBezTo>
                  <a:cubicBezTo>
                    <a:pt x="410" y="258"/>
                    <a:pt x="331" y="372"/>
                    <a:pt x="331" y="5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3F54D9F-F865-402A-BA39-DBF1464D0999}"/>
              </a:ext>
            </a:extLst>
          </p:cNvPr>
          <p:cNvGrpSpPr/>
          <p:nvPr/>
        </p:nvGrpSpPr>
        <p:grpSpPr>
          <a:xfrm>
            <a:off x="9311791" y="4432880"/>
            <a:ext cx="4270202" cy="4274804"/>
            <a:chOff x="9114967" y="4194018"/>
            <a:chExt cx="4270202" cy="4274804"/>
          </a:xfrm>
        </p:grpSpPr>
        <p:sp>
          <p:nvSpPr>
            <p:cNvPr id="91" name="Oval 101">
              <a:extLst>
                <a:ext uri="{FF2B5EF4-FFF2-40B4-BE49-F238E27FC236}">
                  <a16:creationId xmlns:a16="http://schemas.microsoft.com/office/drawing/2014/main" id="{CC7988AB-14B2-4391-9472-C05F63A61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4967" y="4194018"/>
              <a:ext cx="4270202" cy="427480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0C75D2-15D1-4F14-BE99-6577D86153AC}"/>
                </a:ext>
              </a:extLst>
            </p:cNvPr>
            <p:cNvGrpSpPr/>
            <p:nvPr/>
          </p:nvGrpSpPr>
          <p:grpSpPr>
            <a:xfrm>
              <a:off x="9535287" y="4595074"/>
              <a:ext cx="3447288" cy="3447288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F71EE2C-C897-46B5-A769-F57236DE904F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FB064E-1015-4422-8B9A-D0ED4BBED34B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C929D4-E3C4-4543-ACBB-AFA006B6CB62}"/>
              </a:ext>
            </a:extLst>
          </p:cNvPr>
          <p:cNvGrpSpPr/>
          <p:nvPr/>
        </p:nvGrpSpPr>
        <p:grpSpPr>
          <a:xfrm>
            <a:off x="-1303044" y="-1880731"/>
            <a:ext cx="3655359" cy="3659298"/>
            <a:chOff x="8401148" y="1506310"/>
            <a:chExt cx="2811788" cy="2814818"/>
          </a:xfrm>
        </p:grpSpPr>
        <p:sp>
          <p:nvSpPr>
            <p:cNvPr id="96" name="Oval 101">
              <a:extLst>
                <a:ext uri="{FF2B5EF4-FFF2-40B4-BE49-F238E27FC236}">
                  <a16:creationId xmlns:a16="http://schemas.microsoft.com/office/drawing/2014/main" id="{464152FE-9B99-4013-824F-B8138EAAF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148" y="1506310"/>
              <a:ext cx="2811788" cy="2814818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C224F0-856C-4809-96B9-84B3C41FC8BB}"/>
                </a:ext>
              </a:extLst>
            </p:cNvPr>
            <p:cNvGrpSpPr/>
            <p:nvPr/>
          </p:nvGrpSpPr>
          <p:grpSpPr>
            <a:xfrm>
              <a:off x="8641672" y="1784325"/>
              <a:ext cx="2292236" cy="2292236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976E27-0404-4C3D-BED6-AF5105C2DA59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836E9E4-AC0F-44BB-AD0D-8C96849AB7F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F11903-5964-4ABC-A933-FE6F8DB48CFD}"/>
              </a:ext>
            </a:extLst>
          </p:cNvPr>
          <p:cNvGrpSpPr/>
          <p:nvPr/>
        </p:nvGrpSpPr>
        <p:grpSpPr>
          <a:xfrm>
            <a:off x="10166844" y="639584"/>
            <a:ext cx="600258" cy="600258"/>
            <a:chOff x="10109694" y="457017"/>
            <a:chExt cx="600258" cy="60025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12888D-9FB2-43B8-B344-4F5AECDF5A27}"/>
                </a:ext>
              </a:extLst>
            </p:cNvPr>
            <p:cNvSpPr/>
            <p:nvPr/>
          </p:nvSpPr>
          <p:spPr>
            <a:xfrm>
              <a:off x="10109694" y="457017"/>
              <a:ext cx="600258" cy="6002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270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8968761-96A6-4FC3-AC8D-2CA0A3698E12}"/>
                </a:ext>
              </a:extLst>
            </p:cNvPr>
            <p:cNvSpPr/>
            <p:nvPr/>
          </p:nvSpPr>
          <p:spPr>
            <a:xfrm>
              <a:off x="10109694" y="457017"/>
              <a:ext cx="600258" cy="600258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BE4B11-6479-4F0D-B8E1-CD91EA31F13B}"/>
              </a:ext>
            </a:extLst>
          </p:cNvPr>
          <p:cNvGrpSpPr/>
          <p:nvPr/>
        </p:nvGrpSpPr>
        <p:grpSpPr>
          <a:xfrm>
            <a:off x="1111772" y="5260773"/>
            <a:ext cx="761325" cy="660055"/>
            <a:chOff x="1430337" y="2428875"/>
            <a:chExt cx="2351089" cy="2038350"/>
          </a:xfrm>
        </p:grpSpPr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D1289389-F081-4FC0-AC84-38C603F16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2F9121D1-6591-4517-8EE0-1FA04E188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7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9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07407E-6 L 0.29167 -0.00277 " pathEditMode="relative" rAng="0" ptsTypes="AA" p14:bounceEnd="60000">
                                          <p:cBhvr>
                                            <p:cTn id="6" dur="12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583" y="-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9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6" grpId="0" animBg="1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07407E-6 L 0.29167 -0.00277 " pathEditMode="relative" rAng="0" ptsTypes="AA">
                                          <p:cBhvr>
                                            <p:cTn id="6" dur="12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583" y="-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9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6" grpId="0" animBg="1"/>
          <p:bldP spid="51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0F777-5EB7-49BA-9B8B-E98036B86F45}"/>
              </a:ext>
            </a:extLst>
          </p:cNvPr>
          <p:cNvGrpSpPr/>
          <p:nvPr/>
        </p:nvGrpSpPr>
        <p:grpSpPr>
          <a:xfrm>
            <a:off x="7381752" y="2904467"/>
            <a:ext cx="1277010" cy="1278383"/>
            <a:chOff x="3324102" y="3733142"/>
            <a:chExt cx="1632946" cy="1634702"/>
          </a:xfrm>
        </p:grpSpPr>
        <p:sp>
          <p:nvSpPr>
            <p:cNvPr id="24" name="Oval 101">
              <a:extLst>
                <a:ext uri="{FF2B5EF4-FFF2-40B4-BE49-F238E27FC236}">
                  <a16:creationId xmlns:a16="http://schemas.microsoft.com/office/drawing/2014/main" id="{F48F77F0-1DA7-4BC3-9351-11B506B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102" y="3733142"/>
              <a:ext cx="1632946" cy="1634702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632B3C2-EC5F-4677-91E6-0C8BDF0F8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4541" y="4261020"/>
              <a:ext cx="585073" cy="605694"/>
            </a:xfrm>
            <a:custGeom>
              <a:avLst/>
              <a:gdLst>
                <a:gd name="T0" fmla="*/ 1216 w 1260"/>
                <a:gd name="T1" fmla="*/ 588 h 1304"/>
                <a:gd name="T2" fmla="*/ 1260 w 1260"/>
                <a:gd name="T3" fmla="*/ 754 h 1304"/>
                <a:gd name="T4" fmla="*/ 2 w 1260"/>
                <a:gd name="T5" fmla="*/ 867 h 1304"/>
                <a:gd name="T6" fmla="*/ 377 w 1260"/>
                <a:gd name="T7" fmla="*/ 54 h 1304"/>
                <a:gd name="T8" fmla="*/ 41 w 1260"/>
                <a:gd name="T9" fmla="*/ 672 h 1304"/>
                <a:gd name="T10" fmla="*/ 1189 w 1260"/>
                <a:gd name="T11" fmla="*/ 446 h 1304"/>
                <a:gd name="T12" fmla="*/ 445 w 1260"/>
                <a:gd name="T13" fmla="*/ 29 h 1304"/>
                <a:gd name="T14" fmla="*/ 1207 w 1260"/>
                <a:gd name="T15" fmla="*/ 460 h 1304"/>
                <a:gd name="T16" fmla="*/ 1117 w 1260"/>
                <a:gd name="T17" fmla="*/ 868 h 1304"/>
                <a:gd name="T18" fmla="*/ 1122 w 1260"/>
                <a:gd name="T19" fmla="*/ 1085 h 1304"/>
                <a:gd name="T20" fmla="*/ 103 w 1260"/>
                <a:gd name="T21" fmla="*/ 668 h 1304"/>
                <a:gd name="T22" fmla="*/ 141 w 1260"/>
                <a:gd name="T23" fmla="*/ 629 h 1304"/>
                <a:gd name="T24" fmla="*/ 1139 w 1260"/>
                <a:gd name="T25" fmla="*/ 818 h 1304"/>
                <a:gd name="T26" fmla="*/ 1115 w 1260"/>
                <a:gd name="T27" fmla="*/ 595 h 1304"/>
                <a:gd name="T28" fmla="*/ 1154 w 1260"/>
                <a:gd name="T29" fmla="*/ 593 h 1304"/>
                <a:gd name="T30" fmla="*/ 225 w 1260"/>
                <a:gd name="T31" fmla="*/ 322 h 1304"/>
                <a:gd name="T32" fmla="*/ 854 w 1260"/>
                <a:gd name="T33" fmla="*/ 154 h 1304"/>
                <a:gd name="T34" fmla="*/ 260 w 1260"/>
                <a:gd name="T35" fmla="*/ 311 h 1304"/>
                <a:gd name="T36" fmla="*/ 991 w 1260"/>
                <a:gd name="T37" fmla="*/ 1134 h 1304"/>
                <a:gd name="T38" fmla="*/ 1054 w 1260"/>
                <a:gd name="T39" fmla="*/ 623 h 1304"/>
                <a:gd name="T40" fmla="*/ 190 w 1260"/>
                <a:gd name="T41" fmla="*/ 1133 h 1304"/>
                <a:gd name="T42" fmla="*/ 203 w 1260"/>
                <a:gd name="T43" fmla="*/ 629 h 1304"/>
                <a:gd name="T44" fmla="*/ 243 w 1260"/>
                <a:gd name="T45" fmla="*/ 658 h 1304"/>
                <a:gd name="T46" fmla="*/ 1008 w 1260"/>
                <a:gd name="T47" fmla="*/ 558 h 1304"/>
                <a:gd name="T48" fmla="*/ 695 w 1260"/>
                <a:gd name="T49" fmla="*/ 210 h 1304"/>
                <a:gd name="T50" fmla="*/ 230 w 1260"/>
                <a:gd name="T51" fmla="*/ 551 h 1304"/>
                <a:gd name="T52" fmla="*/ 624 w 1260"/>
                <a:gd name="T53" fmla="*/ 224 h 1304"/>
                <a:gd name="T54" fmla="*/ 235 w 1260"/>
                <a:gd name="T55" fmla="*/ 552 h 1304"/>
                <a:gd name="T56" fmla="*/ 917 w 1260"/>
                <a:gd name="T57" fmla="*/ 753 h 1304"/>
                <a:gd name="T58" fmla="*/ 956 w 1260"/>
                <a:gd name="T59" fmla="*/ 753 h 1304"/>
                <a:gd name="T60" fmla="*/ 270 w 1260"/>
                <a:gd name="T61" fmla="*/ 1199 h 1304"/>
                <a:gd name="T62" fmla="*/ 363 w 1260"/>
                <a:gd name="T63" fmla="*/ 444 h 1304"/>
                <a:gd name="T64" fmla="*/ 349 w 1260"/>
                <a:gd name="T65" fmla="*/ 765 h 1304"/>
                <a:gd name="T66" fmla="*/ 913 w 1260"/>
                <a:gd name="T67" fmla="*/ 610 h 1304"/>
                <a:gd name="T68" fmla="*/ 413 w 1260"/>
                <a:gd name="T69" fmla="*/ 388 h 1304"/>
                <a:gd name="T70" fmla="*/ 936 w 1260"/>
                <a:gd name="T71" fmla="*/ 691 h 1304"/>
                <a:gd name="T72" fmla="*/ 802 w 1260"/>
                <a:gd name="T73" fmla="*/ 1012 h 1304"/>
                <a:gd name="T74" fmla="*/ 795 w 1260"/>
                <a:gd name="T75" fmla="*/ 1274 h 1304"/>
                <a:gd name="T76" fmla="*/ 410 w 1260"/>
                <a:gd name="T77" fmla="*/ 790 h 1304"/>
                <a:gd name="T78" fmla="*/ 833 w 1260"/>
                <a:gd name="T79" fmla="*/ 881 h 1304"/>
                <a:gd name="T80" fmla="*/ 720 w 1260"/>
                <a:gd name="T81" fmla="*/ 471 h 1304"/>
                <a:gd name="T82" fmla="*/ 852 w 1260"/>
                <a:gd name="T83" fmla="*/ 862 h 1304"/>
                <a:gd name="T84" fmla="*/ 406 w 1260"/>
                <a:gd name="T85" fmla="*/ 630 h 1304"/>
                <a:gd name="T86" fmla="*/ 683 w 1260"/>
                <a:gd name="T87" fmla="*/ 434 h 1304"/>
                <a:gd name="T88" fmla="*/ 445 w 1260"/>
                <a:gd name="T89" fmla="*/ 630 h 1304"/>
                <a:gd name="T90" fmla="*/ 667 w 1260"/>
                <a:gd name="T91" fmla="*/ 1304 h 1304"/>
                <a:gd name="T92" fmla="*/ 733 w 1260"/>
                <a:gd name="T93" fmla="*/ 807 h 1304"/>
                <a:gd name="T94" fmla="*/ 462 w 1260"/>
                <a:gd name="T95" fmla="*/ 1283 h 1304"/>
                <a:gd name="T96" fmla="*/ 531 w 1260"/>
                <a:gd name="T97" fmla="*/ 743 h 1304"/>
                <a:gd name="T98" fmla="*/ 714 w 1260"/>
                <a:gd name="T99" fmla="*/ 756 h 1304"/>
                <a:gd name="T100" fmla="*/ 547 w 1260"/>
                <a:gd name="T101" fmla="*/ 636 h 1304"/>
                <a:gd name="T102" fmla="*/ 508 w 1260"/>
                <a:gd name="T103" fmla="*/ 630 h 1304"/>
                <a:gd name="T104" fmla="*/ 734 w 1260"/>
                <a:gd name="T105" fmla="*/ 775 h 1304"/>
                <a:gd name="T106" fmla="*/ 609 w 1260"/>
                <a:gd name="T107" fmla="*/ 631 h 1304"/>
                <a:gd name="T108" fmla="*/ 580 w 1260"/>
                <a:gd name="T109" fmla="*/ 128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304">
                  <a:moveTo>
                    <a:pt x="1238" y="900"/>
                  </a:moveTo>
                  <a:cubicBezTo>
                    <a:pt x="1238" y="900"/>
                    <a:pt x="1237" y="900"/>
                    <a:pt x="1237" y="900"/>
                  </a:cubicBezTo>
                  <a:cubicBezTo>
                    <a:pt x="1226" y="900"/>
                    <a:pt x="1218" y="890"/>
                    <a:pt x="1218" y="880"/>
                  </a:cubicBezTo>
                  <a:cubicBezTo>
                    <a:pt x="1220" y="838"/>
                    <a:pt x="1221" y="796"/>
                    <a:pt x="1221" y="754"/>
                  </a:cubicBezTo>
                  <a:cubicBezTo>
                    <a:pt x="1221" y="662"/>
                    <a:pt x="1217" y="600"/>
                    <a:pt x="1216" y="588"/>
                  </a:cubicBezTo>
                  <a:cubicBezTo>
                    <a:pt x="1214" y="562"/>
                    <a:pt x="1211" y="537"/>
                    <a:pt x="1206" y="512"/>
                  </a:cubicBezTo>
                  <a:cubicBezTo>
                    <a:pt x="1204" y="501"/>
                    <a:pt x="1211" y="491"/>
                    <a:pt x="1221" y="489"/>
                  </a:cubicBezTo>
                  <a:cubicBezTo>
                    <a:pt x="1232" y="487"/>
                    <a:pt x="1242" y="494"/>
                    <a:pt x="1244" y="504"/>
                  </a:cubicBezTo>
                  <a:cubicBezTo>
                    <a:pt x="1249" y="531"/>
                    <a:pt x="1253" y="558"/>
                    <a:pt x="1255" y="585"/>
                  </a:cubicBezTo>
                  <a:cubicBezTo>
                    <a:pt x="1256" y="597"/>
                    <a:pt x="1260" y="661"/>
                    <a:pt x="1260" y="754"/>
                  </a:cubicBezTo>
                  <a:cubicBezTo>
                    <a:pt x="1260" y="796"/>
                    <a:pt x="1259" y="839"/>
                    <a:pt x="1257" y="881"/>
                  </a:cubicBezTo>
                  <a:cubicBezTo>
                    <a:pt x="1257" y="892"/>
                    <a:pt x="1248" y="900"/>
                    <a:pt x="1238" y="900"/>
                  </a:cubicBezTo>
                  <a:close/>
                  <a:moveTo>
                    <a:pt x="21" y="888"/>
                  </a:moveTo>
                  <a:cubicBezTo>
                    <a:pt x="21" y="888"/>
                    <a:pt x="20" y="888"/>
                    <a:pt x="20" y="888"/>
                  </a:cubicBezTo>
                  <a:cubicBezTo>
                    <a:pt x="9" y="887"/>
                    <a:pt x="1" y="878"/>
                    <a:pt x="2" y="867"/>
                  </a:cubicBezTo>
                  <a:cubicBezTo>
                    <a:pt x="4" y="834"/>
                    <a:pt x="5" y="801"/>
                    <a:pt x="5" y="768"/>
                  </a:cubicBezTo>
                  <a:cubicBezTo>
                    <a:pt x="5" y="737"/>
                    <a:pt x="4" y="705"/>
                    <a:pt x="2" y="675"/>
                  </a:cubicBezTo>
                  <a:cubicBezTo>
                    <a:pt x="1" y="660"/>
                    <a:pt x="0" y="644"/>
                    <a:pt x="0" y="629"/>
                  </a:cubicBezTo>
                  <a:cubicBezTo>
                    <a:pt x="0" y="479"/>
                    <a:pt x="55" y="333"/>
                    <a:pt x="154" y="219"/>
                  </a:cubicBezTo>
                  <a:cubicBezTo>
                    <a:pt x="216" y="147"/>
                    <a:pt x="291" y="92"/>
                    <a:pt x="377" y="54"/>
                  </a:cubicBezTo>
                  <a:cubicBezTo>
                    <a:pt x="387" y="50"/>
                    <a:pt x="399" y="54"/>
                    <a:pt x="403" y="64"/>
                  </a:cubicBezTo>
                  <a:cubicBezTo>
                    <a:pt x="407" y="74"/>
                    <a:pt x="403" y="86"/>
                    <a:pt x="393" y="90"/>
                  </a:cubicBezTo>
                  <a:cubicBezTo>
                    <a:pt x="312" y="125"/>
                    <a:pt x="242" y="177"/>
                    <a:pt x="183" y="244"/>
                  </a:cubicBezTo>
                  <a:cubicBezTo>
                    <a:pt x="91" y="351"/>
                    <a:pt x="40" y="488"/>
                    <a:pt x="40" y="629"/>
                  </a:cubicBezTo>
                  <a:cubicBezTo>
                    <a:pt x="40" y="643"/>
                    <a:pt x="40" y="658"/>
                    <a:pt x="41" y="672"/>
                  </a:cubicBezTo>
                  <a:cubicBezTo>
                    <a:pt x="43" y="704"/>
                    <a:pt x="44" y="736"/>
                    <a:pt x="44" y="768"/>
                  </a:cubicBezTo>
                  <a:cubicBezTo>
                    <a:pt x="44" y="802"/>
                    <a:pt x="43" y="836"/>
                    <a:pt x="41" y="870"/>
                  </a:cubicBezTo>
                  <a:cubicBezTo>
                    <a:pt x="40" y="880"/>
                    <a:pt x="32" y="888"/>
                    <a:pt x="21" y="888"/>
                  </a:cubicBezTo>
                  <a:close/>
                  <a:moveTo>
                    <a:pt x="1207" y="460"/>
                  </a:moveTo>
                  <a:cubicBezTo>
                    <a:pt x="1199" y="460"/>
                    <a:pt x="1191" y="455"/>
                    <a:pt x="1189" y="446"/>
                  </a:cubicBezTo>
                  <a:cubicBezTo>
                    <a:pt x="1120" y="236"/>
                    <a:pt x="941" y="83"/>
                    <a:pt x="721" y="48"/>
                  </a:cubicBezTo>
                  <a:cubicBezTo>
                    <a:pt x="677" y="41"/>
                    <a:pt x="631" y="39"/>
                    <a:pt x="587" y="43"/>
                  </a:cubicBezTo>
                  <a:cubicBezTo>
                    <a:pt x="542" y="46"/>
                    <a:pt x="499" y="54"/>
                    <a:pt x="457" y="66"/>
                  </a:cubicBezTo>
                  <a:cubicBezTo>
                    <a:pt x="446" y="70"/>
                    <a:pt x="435" y="64"/>
                    <a:pt x="432" y="53"/>
                  </a:cubicBezTo>
                  <a:cubicBezTo>
                    <a:pt x="429" y="43"/>
                    <a:pt x="435" y="32"/>
                    <a:pt x="445" y="29"/>
                  </a:cubicBezTo>
                  <a:cubicBezTo>
                    <a:pt x="490" y="16"/>
                    <a:pt x="537" y="7"/>
                    <a:pt x="584" y="4"/>
                  </a:cubicBezTo>
                  <a:cubicBezTo>
                    <a:pt x="631" y="0"/>
                    <a:pt x="680" y="2"/>
                    <a:pt x="727" y="10"/>
                  </a:cubicBezTo>
                  <a:cubicBezTo>
                    <a:pt x="962" y="47"/>
                    <a:pt x="1153" y="210"/>
                    <a:pt x="1226" y="434"/>
                  </a:cubicBezTo>
                  <a:cubicBezTo>
                    <a:pt x="1229" y="444"/>
                    <a:pt x="1223" y="455"/>
                    <a:pt x="1213" y="459"/>
                  </a:cubicBezTo>
                  <a:cubicBezTo>
                    <a:pt x="1211" y="459"/>
                    <a:pt x="1209" y="460"/>
                    <a:pt x="1207" y="460"/>
                  </a:cubicBezTo>
                  <a:close/>
                  <a:moveTo>
                    <a:pt x="1122" y="1085"/>
                  </a:moveTo>
                  <a:cubicBezTo>
                    <a:pt x="1121" y="1085"/>
                    <a:pt x="1121" y="1085"/>
                    <a:pt x="1120" y="1085"/>
                  </a:cubicBezTo>
                  <a:cubicBezTo>
                    <a:pt x="1109" y="1083"/>
                    <a:pt x="1101" y="1073"/>
                    <a:pt x="1103" y="1063"/>
                  </a:cubicBezTo>
                  <a:cubicBezTo>
                    <a:pt x="1104" y="1057"/>
                    <a:pt x="1104" y="1050"/>
                    <a:pt x="1105" y="1044"/>
                  </a:cubicBezTo>
                  <a:cubicBezTo>
                    <a:pt x="1111" y="988"/>
                    <a:pt x="1115" y="928"/>
                    <a:pt x="1117" y="868"/>
                  </a:cubicBezTo>
                  <a:cubicBezTo>
                    <a:pt x="1118" y="857"/>
                    <a:pt x="1127" y="849"/>
                    <a:pt x="1138" y="849"/>
                  </a:cubicBezTo>
                  <a:cubicBezTo>
                    <a:pt x="1148" y="849"/>
                    <a:pt x="1157" y="858"/>
                    <a:pt x="1156" y="869"/>
                  </a:cubicBezTo>
                  <a:cubicBezTo>
                    <a:pt x="1154" y="931"/>
                    <a:pt x="1150" y="991"/>
                    <a:pt x="1144" y="1048"/>
                  </a:cubicBezTo>
                  <a:cubicBezTo>
                    <a:pt x="1143" y="1055"/>
                    <a:pt x="1142" y="1061"/>
                    <a:pt x="1142" y="1068"/>
                  </a:cubicBezTo>
                  <a:cubicBezTo>
                    <a:pt x="1140" y="1077"/>
                    <a:pt x="1132" y="1085"/>
                    <a:pt x="1122" y="1085"/>
                  </a:cubicBezTo>
                  <a:close/>
                  <a:moveTo>
                    <a:pt x="105" y="1039"/>
                  </a:moveTo>
                  <a:cubicBezTo>
                    <a:pt x="104" y="1039"/>
                    <a:pt x="103" y="1039"/>
                    <a:pt x="102" y="1039"/>
                  </a:cubicBezTo>
                  <a:cubicBezTo>
                    <a:pt x="91" y="1037"/>
                    <a:pt x="84" y="1027"/>
                    <a:pt x="86" y="1017"/>
                  </a:cubicBezTo>
                  <a:cubicBezTo>
                    <a:pt x="96" y="962"/>
                    <a:pt x="107" y="874"/>
                    <a:pt x="107" y="769"/>
                  </a:cubicBezTo>
                  <a:cubicBezTo>
                    <a:pt x="107" y="735"/>
                    <a:pt x="106" y="701"/>
                    <a:pt x="103" y="668"/>
                  </a:cubicBezTo>
                  <a:cubicBezTo>
                    <a:pt x="102" y="655"/>
                    <a:pt x="102" y="642"/>
                    <a:pt x="102" y="629"/>
                  </a:cubicBezTo>
                  <a:cubicBezTo>
                    <a:pt x="102" y="532"/>
                    <a:pt x="129" y="437"/>
                    <a:pt x="180" y="354"/>
                  </a:cubicBezTo>
                  <a:cubicBezTo>
                    <a:pt x="186" y="345"/>
                    <a:pt x="198" y="342"/>
                    <a:pt x="207" y="348"/>
                  </a:cubicBezTo>
                  <a:cubicBezTo>
                    <a:pt x="216" y="353"/>
                    <a:pt x="219" y="365"/>
                    <a:pt x="213" y="374"/>
                  </a:cubicBezTo>
                  <a:cubicBezTo>
                    <a:pt x="166" y="451"/>
                    <a:pt x="141" y="539"/>
                    <a:pt x="141" y="629"/>
                  </a:cubicBezTo>
                  <a:cubicBezTo>
                    <a:pt x="141" y="641"/>
                    <a:pt x="141" y="653"/>
                    <a:pt x="142" y="665"/>
                  </a:cubicBezTo>
                  <a:cubicBezTo>
                    <a:pt x="145" y="699"/>
                    <a:pt x="146" y="734"/>
                    <a:pt x="146" y="769"/>
                  </a:cubicBezTo>
                  <a:cubicBezTo>
                    <a:pt x="146" y="877"/>
                    <a:pt x="134" y="967"/>
                    <a:pt x="124" y="1023"/>
                  </a:cubicBezTo>
                  <a:cubicBezTo>
                    <a:pt x="123" y="1033"/>
                    <a:pt x="115" y="1039"/>
                    <a:pt x="105" y="1039"/>
                  </a:cubicBezTo>
                  <a:close/>
                  <a:moveTo>
                    <a:pt x="1139" y="818"/>
                  </a:moveTo>
                  <a:cubicBezTo>
                    <a:pt x="1139" y="818"/>
                    <a:pt x="1138" y="818"/>
                    <a:pt x="1138" y="818"/>
                  </a:cubicBezTo>
                  <a:cubicBezTo>
                    <a:pt x="1128" y="818"/>
                    <a:pt x="1119" y="809"/>
                    <a:pt x="1119" y="798"/>
                  </a:cubicBezTo>
                  <a:cubicBezTo>
                    <a:pt x="1119" y="782"/>
                    <a:pt x="1120" y="768"/>
                    <a:pt x="1120" y="753"/>
                  </a:cubicBezTo>
                  <a:cubicBezTo>
                    <a:pt x="1120" y="674"/>
                    <a:pt x="1116" y="617"/>
                    <a:pt x="1115" y="596"/>
                  </a:cubicBezTo>
                  <a:cubicBezTo>
                    <a:pt x="1115" y="595"/>
                    <a:pt x="1115" y="595"/>
                    <a:pt x="1115" y="595"/>
                  </a:cubicBezTo>
                  <a:cubicBezTo>
                    <a:pt x="1104" y="441"/>
                    <a:pt x="1024" y="305"/>
                    <a:pt x="896" y="222"/>
                  </a:cubicBezTo>
                  <a:cubicBezTo>
                    <a:pt x="887" y="216"/>
                    <a:pt x="885" y="204"/>
                    <a:pt x="891" y="195"/>
                  </a:cubicBezTo>
                  <a:cubicBezTo>
                    <a:pt x="896" y="186"/>
                    <a:pt x="909" y="183"/>
                    <a:pt x="918" y="189"/>
                  </a:cubicBezTo>
                  <a:cubicBezTo>
                    <a:pt x="1056" y="279"/>
                    <a:pt x="1142" y="426"/>
                    <a:pt x="1154" y="592"/>
                  </a:cubicBezTo>
                  <a:cubicBezTo>
                    <a:pt x="1154" y="593"/>
                    <a:pt x="1154" y="593"/>
                    <a:pt x="1154" y="593"/>
                  </a:cubicBezTo>
                  <a:cubicBezTo>
                    <a:pt x="1155" y="615"/>
                    <a:pt x="1159" y="672"/>
                    <a:pt x="1159" y="753"/>
                  </a:cubicBezTo>
                  <a:cubicBezTo>
                    <a:pt x="1159" y="768"/>
                    <a:pt x="1158" y="783"/>
                    <a:pt x="1158" y="799"/>
                  </a:cubicBezTo>
                  <a:cubicBezTo>
                    <a:pt x="1158" y="809"/>
                    <a:pt x="1149" y="818"/>
                    <a:pt x="1139" y="818"/>
                  </a:cubicBezTo>
                  <a:close/>
                  <a:moveTo>
                    <a:pt x="237" y="327"/>
                  </a:moveTo>
                  <a:cubicBezTo>
                    <a:pt x="233" y="327"/>
                    <a:pt x="229" y="325"/>
                    <a:pt x="225" y="322"/>
                  </a:cubicBezTo>
                  <a:cubicBezTo>
                    <a:pt x="217" y="315"/>
                    <a:pt x="216" y="303"/>
                    <a:pt x="222" y="295"/>
                  </a:cubicBezTo>
                  <a:cubicBezTo>
                    <a:pt x="225" y="292"/>
                    <a:pt x="228" y="288"/>
                    <a:pt x="231" y="285"/>
                  </a:cubicBezTo>
                  <a:cubicBezTo>
                    <a:pt x="323" y="179"/>
                    <a:pt x="451" y="115"/>
                    <a:pt x="591" y="105"/>
                  </a:cubicBezTo>
                  <a:cubicBezTo>
                    <a:pt x="631" y="102"/>
                    <a:pt x="672" y="104"/>
                    <a:pt x="711" y="110"/>
                  </a:cubicBezTo>
                  <a:cubicBezTo>
                    <a:pt x="761" y="118"/>
                    <a:pt x="809" y="132"/>
                    <a:pt x="854" y="154"/>
                  </a:cubicBezTo>
                  <a:cubicBezTo>
                    <a:pt x="864" y="158"/>
                    <a:pt x="868" y="170"/>
                    <a:pt x="863" y="180"/>
                  </a:cubicBezTo>
                  <a:cubicBezTo>
                    <a:pt x="859" y="189"/>
                    <a:pt x="847" y="194"/>
                    <a:pt x="837" y="189"/>
                  </a:cubicBezTo>
                  <a:cubicBezTo>
                    <a:pt x="796" y="169"/>
                    <a:pt x="751" y="156"/>
                    <a:pt x="705" y="148"/>
                  </a:cubicBezTo>
                  <a:cubicBezTo>
                    <a:pt x="669" y="143"/>
                    <a:pt x="631" y="141"/>
                    <a:pt x="594" y="144"/>
                  </a:cubicBezTo>
                  <a:cubicBezTo>
                    <a:pt x="464" y="153"/>
                    <a:pt x="345" y="212"/>
                    <a:pt x="260" y="311"/>
                  </a:cubicBezTo>
                  <a:cubicBezTo>
                    <a:pt x="257" y="314"/>
                    <a:pt x="255" y="317"/>
                    <a:pt x="253" y="320"/>
                  </a:cubicBezTo>
                  <a:cubicBezTo>
                    <a:pt x="249" y="324"/>
                    <a:pt x="243" y="327"/>
                    <a:pt x="237" y="327"/>
                  </a:cubicBezTo>
                  <a:close/>
                  <a:moveTo>
                    <a:pt x="1010" y="1157"/>
                  </a:moveTo>
                  <a:cubicBezTo>
                    <a:pt x="1009" y="1157"/>
                    <a:pt x="1008" y="1157"/>
                    <a:pt x="1007" y="1157"/>
                  </a:cubicBezTo>
                  <a:cubicBezTo>
                    <a:pt x="997" y="1155"/>
                    <a:pt x="989" y="1145"/>
                    <a:pt x="991" y="1134"/>
                  </a:cubicBezTo>
                  <a:cubicBezTo>
                    <a:pt x="996" y="1102"/>
                    <a:pt x="1000" y="1068"/>
                    <a:pt x="1004" y="1033"/>
                  </a:cubicBezTo>
                  <a:cubicBezTo>
                    <a:pt x="1013" y="945"/>
                    <a:pt x="1018" y="850"/>
                    <a:pt x="1018" y="754"/>
                  </a:cubicBezTo>
                  <a:cubicBezTo>
                    <a:pt x="1018" y="697"/>
                    <a:pt x="1016" y="652"/>
                    <a:pt x="1015" y="625"/>
                  </a:cubicBezTo>
                  <a:cubicBezTo>
                    <a:pt x="1015" y="614"/>
                    <a:pt x="1023" y="605"/>
                    <a:pt x="1034" y="604"/>
                  </a:cubicBezTo>
                  <a:cubicBezTo>
                    <a:pt x="1044" y="604"/>
                    <a:pt x="1054" y="612"/>
                    <a:pt x="1054" y="623"/>
                  </a:cubicBezTo>
                  <a:cubicBezTo>
                    <a:pt x="1055" y="651"/>
                    <a:pt x="1057" y="696"/>
                    <a:pt x="1057" y="754"/>
                  </a:cubicBezTo>
                  <a:cubicBezTo>
                    <a:pt x="1057" y="852"/>
                    <a:pt x="1052" y="947"/>
                    <a:pt x="1043" y="1037"/>
                  </a:cubicBezTo>
                  <a:cubicBezTo>
                    <a:pt x="1039" y="1072"/>
                    <a:pt x="1035" y="1107"/>
                    <a:pt x="1030" y="1140"/>
                  </a:cubicBezTo>
                  <a:cubicBezTo>
                    <a:pt x="1028" y="1150"/>
                    <a:pt x="1020" y="1157"/>
                    <a:pt x="1010" y="1157"/>
                  </a:cubicBezTo>
                  <a:close/>
                  <a:moveTo>
                    <a:pt x="190" y="1133"/>
                  </a:moveTo>
                  <a:cubicBezTo>
                    <a:pt x="188" y="1133"/>
                    <a:pt x="187" y="1133"/>
                    <a:pt x="185" y="1132"/>
                  </a:cubicBezTo>
                  <a:cubicBezTo>
                    <a:pt x="175" y="1130"/>
                    <a:pt x="168" y="1119"/>
                    <a:pt x="171" y="1109"/>
                  </a:cubicBezTo>
                  <a:cubicBezTo>
                    <a:pt x="195" y="1012"/>
                    <a:pt x="208" y="888"/>
                    <a:pt x="208" y="769"/>
                  </a:cubicBezTo>
                  <a:cubicBezTo>
                    <a:pt x="208" y="732"/>
                    <a:pt x="207" y="696"/>
                    <a:pt x="204" y="660"/>
                  </a:cubicBezTo>
                  <a:cubicBezTo>
                    <a:pt x="204" y="650"/>
                    <a:pt x="203" y="640"/>
                    <a:pt x="203" y="629"/>
                  </a:cubicBezTo>
                  <a:cubicBezTo>
                    <a:pt x="203" y="620"/>
                    <a:pt x="204" y="610"/>
                    <a:pt x="204" y="600"/>
                  </a:cubicBezTo>
                  <a:cubicBezTo>
                    <a:pt x="205" y="589"/>
                    <a:pt x="214" y="581"/>
                    <a:pt x="225" y="582"/>
                  </a:cubicBezTo>
                  <a:cubicBezTo>
                    <a:pt x="236" y="583"/>
                    <a:pt x="244" y="592"/>
                    <a:pt x="243" y="603"/>
                  </a:cubicBezTo>
                  <a:cubicBezTo>
                    <a:pt x="243" y="612"/>
                    <a:pt x="242" y="621"/>
                    <a:pt x="242" y="629"/>
                  </a:cubicBezTo>
                  <a:cubicBezTo>
                    <a:pt x="242" y="639"/>
                    <a:pt x="243" y="648"/>
                    <a:pt x="243" y="658"/>
                  </a:cubicBezTo>
                  <a:cubicBezTo>
                    <a:pt x="246" y="694"/>
                    <a:pt x="247" y="731"/>
                    <a:pt x="247" y="769"/>
                  </a:cubicBezTo>
                  <a:cubicBezTo>
                    <a:pt x="247" y="891"/>
                    <a:pt x="233" y="1018"/>
                    <a:pt x="209" y="1118"/>
                  </a:cubicBezTo>
                  <a:cubicBezTo>
                    <a:pt x="206" y="1127"/>
                    <a:pt x="198" y="1133"/>
                    <a:pt x="190" y="1133"/>
                  </a:cubicBezTo>
                  <a:close/>
                  <a:moveTo>
                    <a:pt x="1027" y="573"/>
                  </a:moveTo>
                  <a:cubicBezTo>
                    <a:pt x="1018" y="573"/>
                    <a:pt x="1010" y="567"/>
                    <a:pt x="1008" y="558"/>
                  </a:cubicBezTo>
                  <a:cubicBezTo>
                    <a:pt x="978" y="398"/>
                    <a:pt x="850" y="274"/>
                    <a:pt x="689" y="249"/>
                  </a:cubicBezTo>
                  <a:cubicBezTo>
                    <a:pt x="684" y="248"/>
                    <a:pt x="678" y="247"/>
                    <a:pt x="673" y="246"/>
                  </a:cubicBezTo>
                  <a:cubicBezTo>
                    <a:pt x="662" y="245"/>
                    <a:pt x="654" y="235"/>
                    <a:pt x="655" y="225"/>
                  </a:cubicBezTo>
                  <a:cubicBezTo>
                    <a:pt x="657" y="214"/>
                    <a:pt x="666" y="206"/>
                    <a:pt x="677" y="208"/>
                  </a:cubicBezTo>
                  <a:cubicBezTo>
                    <a:pt x="683" y="208"/>
                    <a:pt x="689" y="209"/>
                    <a:pt x="695" y="210"/>
                  </a:cubicBezTo>
                  <a:cubicBezTo>
                    <a:pt x="872" y="238"/>
                    <a:pt x="1013" y="375"/>
                    <a:pt x="1046" y="550"/>
                  </a:cubicBezTo>
                  <a:cubicBezTo>
                    <a:pt x="1048" y="561"/>
                    <a:pt x="1041" y="571"/>
                    <a:pt x="1031" y="573"/>
                  </a:cubicBezTo>
                  <a:cubicBezTo>
                    <a:pt x="1030" y="573"/>
                    <a:pt x="1028" y="573"/>
                    <a:pt x="1027" y="573"/>
                  </a:cubicBezTo>
                  <a:close/>
                  <a:moveTo>
                    <a:pt x="235" y="552"/>
                  </a:moveTo>
                  <a:cubicBezTo>
                    <a:pt x="233" y="552"/>
                    <a:pt x="232" y="552"/>
                    <a:pt x="230" y="551"/>
                  </a:cubicBezTo>
                  <a:cubicBezTo>
                    <a:pt x="219" y="549"/>
                    <a:pt x="213" y="538"/>
                    <a:pt x="216" y="528"/>
                  </a:cubicBezTo>
                  <a:cubicBezTo>
                    <a:pt x="232" y="462"/>
                    <a:pt x="263" y="403"/>
                    <a:pt x="307" y="352"/>
                  </a:cubicBezTo>
                  <a:cubicBezTo>
                    <a:pt x="382" y="266"/>
                    <a:pt x="485" y="214"/>
                    <a:pt x="598" y="206"/>
                  </a:cubicBezTo>
                  <a:cubicBezTo>
                    <a:pt x="604" y="206"/>
                    <a:pt x="604" y="206"/>
                    <a:pt x="604" y="206"/>
                  </a:cubicBezTo>
                  <a:cubicBezTo>
                    <a:pt x="614" y="205"/>
                    <a:pt x="624" y="213"/>
                    <a:pt x="624" y="224"/>
                  </a:cubicBezTo>
                  <a:cubicBezTo>
                    <a:pt x="625" y="235"/>
                    <a:pt x="617" y="244"/>
                    <a:pt x="606" y="245"/>
                  </a:cubicBezTo>
                  <a:cubicBezTo>
                    <a:pt x="601" y="245"/>
                    <a:pt x="601" y="245"/>
                    <a:pt x="601" y="245"/>
                  </a:cubicBezTo>
                  <a:cubicBezTo>
                    <a:pt x="498" y="252"/>
                    <a:pt x="404" y="299"/>
                    <a:pt x="337" y="377"/>
                  </a:cubicBezTo>
                  <a:cubicBezTo>
                    <a:pt x="296" y="424"/>
                    <a:pt x="268" y="478"/>
                    <a:pt x="254" y="537"/>
                  </a:cubicBezTo>
                  <a:cubicBezTo>
                    <a:pt x="251" y="546"/>
                    <a:pt x="243" y="552"/>
                    <a:pt x="235" y="552"/>
                  </a:cubicBezTo>
                  <a:close/>
                  <a:moveTo>
                    <a:pt x="890" y="1252"/>
                  </a:moveTo>
                  <a:cubicBezTo>
                    <a:pt x="888" y="1252"/>
                    <a:pt x="887" y="1252"/>
                    <a:pt x="885" y="1252"/>
                  </a:cubicBezTo>
                  <a:cubicBezTo>
                    <a:pt x="875" y="1250"/>
                    <a:pt x="868" y="1239"/>
                    <a:pt x="871" y="1229"/>
                  </a:cubicBezTo>
                  <a:cubicBezTo>
                    <a:pt x="884" y="1165"/>
                    <a:pt x="895" y="1096"/>
                    <a:pt x="903" y="1023"/>
                  </a:cubicBezTo>
                  <a:cubicBezTo>
                    <a:pt x="912" y="937"/>
                    <a:pt x="917" y="847"/>
                    <a:pt x="917" y="753"/>
                  </a:cubicBezTo>
                  <a:cubicBezTo>
                    <a:pt x="917" y="741"/>
                    <a:pt x="917" y="741"/>
                    <a:pt x="917" y="741"/>
                  </a:cubicBezTo>
                  <a:cubicBezTo>
                    <a:pt x="917" y="731"/>
                    <a:pt x="925" y="722"/>
                    <a:pt x="936" y="722"/>
                  </a:cubicBezTo>
                  <a:cubicBezTo>
                    <a:pt x="936" y="722"/>
                    <a:pt x="936" y="722"/>
                    <a:pt x="936" y="722"/>
                  </a:cubicBezTo>
                  <a:cubicBezTo>
                    <a:pt x="947" y="722"/>
                    <a:pt x="956" y="730"/>
                    <a:pt x="956" y="741"/>
                  </a:cubicBezTo>
                  <a:cubicBezTo>
                    <a:pt x="956" y="753"/>
                    <a:pt x="956" y="753"/>
                    <a:pt x="956" y="753"/>
                  </a:cubicBezTo>
                  <a:cubicBezTo>
                    <a:pt x="956" y="848"/>
                    <a:pt x="951" y="940"/>
                    <a:pt x="942" y="1027"/>
                  </a:cubicBezTo>
                  <a:cubicBezTo>
                    <a:pt x="934" y="1101"/>
                    <a:pt x="923" y="1172"/>
                    <a:pt x="909" y="1237"/>
                  </a:cubicBezTo>
                  <a:cubicBezTo>
                    <a:pt x="907" y="1246"/>
                    <a:pt x="899" y="1252"/>
                    <a:pt x="890" y="1252"/>
                  </a:cubicBezTo>
                  <a:close/>
                  <a:moveTo>
                    <a:pt x="276" y="1200"/>
                  </a:moveTo>
                  <a:cubicBezTo>
                    <a:pt x="274" y="1200"/>
                    <a:pt x="272" y="1200"/>
                    <a:pt x="270" y="1199"/>
                  </a:cubicBezTo>
                  <a:cubicBezTo>
                    <a:pt x="260" y="1196"/>
                    <a:pt x="254" y="1185"/>
                    <a:pt x="257" y="1175"/>
                  </a:cubicBezTo>
                  <a:cubicBezTo>
                    <a:pt x="290" y="1071"/>
                    <a:pt x="310" y="914"/>
                    <a:pt x="310" y="765"/>
                  </a:cubicBezTo>
                  <a:cubicBezTo>
                    <a:pt x="310" y="727"/>
                    <a:pt x="308" y="689"/>
                    <a:pt x="306" y="653"/>
                  </a:cubicBezTo>
                  <a:cubicBezTo>
                    <a:pt x="305" y="645"/>
                    <a:pt x="305" y="637"/>
                    <a:pt x="305" y="630"/>
                  </a:cubicBezTo>
                  <a:cubicBezTo>
                    <a:pt x="305" y="563"/>
                    <a:pt x="325" y="499"/>
                    <a:pt x="363" y="444"/>
                  </a:cubicBezTo>
                  <a:cubicBezTo>
                    <a:pt x="370" y="435"/>
                    <a:pt x="382" y="433"/>
                    <a:pt x="391" y="439"/>
                  </a:cubicBezTo>
                  <a:cubicBezTo>
                    <a:pt x="399" y="446"/>
                    <a:pt x="402" y="458"/>
                    <a:pt x="395" y="467"/>
                  </a:cubicBezTo>
                  <a:cubicBezTo>
                    <a:pt x="362" y="515"/>
                    <a:pt x="344" y="571"/>
                    <a:pt x="344" y="630"/>
                  </a:cubicBezTo>
                  <a:cubicBezTo>
                    <a:pt x="344" y="637"/>
                    <a:pt x="344" y="644"/>
                    <a:pt x="345" y="650"/>
                  </a:cubicBezTo>
                  <a:cubicBezTo>
                    <a:pt x="347" y="687"/>
                    <a:pt x="349" y="726"/>
                    <a:pt x="349" y="765"/>
                  </a:cubicBezTo>
                  <a:cubicBezTo>
                    <a:pt x="349" y="920"/>
                    <a:pt x="328" y="1077"/>
                    <a:pt x="295" y="1186"/>
                  </a:cubicBezTo>
                  <a:cubicBezTo>
                    <a:pt x="292" y="1194"/>
                    <a:pt x="284" y="1200"/>
                    <a:pt x="276" y="1200"/>
                  </a:cubicBezTo>
                  <a:close/>
                  <a:moveTo>
                    <a:pt x="935" y="691"/>
                  </a:moveTo>
                  <a:cubicBezTo>
                    <a:pt x="925" y="691"/>
                    <a:pt x="916" y="682"/>
                    <a:pt x="916" y="672"/>
                  </a:cubicBezTo>
                  <a:cubicBezTo>
                    <a:pt x="914" y="638"/>
                    <a:pt x="913" y="616"/>
                    <a:pt x="913" y="610"/>
                  </a:cubicBezTo>
                  <a:cubicBezTo>
                    <a:pt x="903" y="477"/>
                    <a:pt x="805" y="370"/>
                    <a:pt x="673" y="349"/>
                  </a:cubicBezTo>
                  <a:cubicBezTo>
                    <a:pt x="652" y="345"/>
                    <a:pt x="630" y="344"/>
                    <a:pt x="608" y="346"/>
                  </a:cubicBezTo>
                  <a:cubicBezTo>
                    <a:pt x="545" y="351"/>
                    <a:pt x="486" y="375"/>
                    <a:pt x="439" y="417"/>
                  </a:cubicBezTo>
                  <a:cubicBezTo>
                    <a:pt x="431" y="425"/>
                    <a:pt x="419" y="424"/>
                    <a:pt x="411" y="416"/>
                  </a:cubicBezTo>
                  <a:cubicBezTo>
                    <a:pt x="404" y="408"/>
                    <a:pt x="405" y="396"/>
                    <a:pt x="413" y="388"/>
                  </a:cubicBezTo>
                  <a:cubicBezTo>
                    <a:pt x="467" y="340"/>
                    <a:pt x="533" y="312"/>
                    <a:pt x="605" y="307"/>
                  </a:cubicBezTo>
                  <a:cubicBezTo>
                    <a:pt x="631" y="305"/>
                    <a:pt x="655" y="306"/>
                    <a:pt x="679" y="310"/>
                  </a:cubicBezTo>
                  <a:cubicBezTo>
                    <a:pt x="829" y="334"/>
                    <a:pt x="941" y="456"/>
                    <a:pt x="952" y="607"/>
                  </a:cubicBezTo>
                  <a:cubicBezTo>
                    <a:pt x="952" y="613"/>
                    <a:pt x="953" y="636"/>
                    <a:pt x="955" y="670"/>
                  </a:cubicBezTo>
                  <a:cubicBezTo>
                    <a:pt x="955" y="681"/>
                    <a:pt x="946" y="690"/>
                    <a:pt x="936" y="691"/>
                  </a:cubicBezTo>
                  <a:cubicBezTo>
                    <a:pt x="935" y="691"/>
                    <a:pt x="935" y="691"/>
                    <a:pt x="935" y="691"/>
                  </a:cubicBezTo>
                  <a:close/>
                  <a:moveTo>
                    <a:pt x="777" y="1289"/>
                  </a:moveTo>
                  <a:cubicBezTo>
                    <a:pt x="775" y="1289"/>
                    <a:pt x="773" y="1289"/>
                    <a:pt x="772" y="1288"/>
                  </a:cubicBezTo>
                  <a:cubicBezTo>
                    <a:pt x="761" y="1286"/>
                    <a:pt x="755" y="1275"/>
                    <a:pt x="758" y="1264"/>
                  </a:cubicBezTo>
                  <a:cubicBezTo>
                    <a:pt x="778" y="1189"/>
                    <a:pt x="793" y="1104"/>
                    <a:pt x="802" y="1012"/>
                  </a:cubicBezTo>
                  <a:cubicBezTo>
                    <a:pt x="805" y="986"/>
                    <a:pt x="807" y="958"/>
                    <a:pt x="809" y="930"/>
                  </a:cubicBezTo>
                  <a:cubicBezTo>
                    <a:pt x="810" y="920"/>
                    <a:pt x="820" y="912"/>
                    <a:pt x="830" y="912"/>
                  </a:cubicBezTo>
                  <a:cubicBezTo>
                    <a:pt x="841" y="913"/>
                    <a:pt x="849" y="922"/>
                    <a:pt x="848" y="933"/>
                  </a:cubicBezTo>
                  <a:cubicBezTo>
                    <a:pt x="846" y="961"/>
                    <a:pt x="844" y="989"/>
                    <a:pt x="841" y="1016"/>
                  </a:cubicBezTo>
                  <a:cubicBezTo>
                    <a:pt x="831" y="1110"/>
                    <a:pt x="816" y="1197"/>
                    <a:pt x="795" y="1274"/>
                  </a:cubicBezTo>
                  <a:cubicBezTo>
                    <a:pt x="793" y="1283"/>
                    <a:pt x="785" y="1289"/>
                    <a:pt x="777" y="1289"/>
                  </a:cubicBezTo>
                  <a:close/>
                  <a:moveTo>
                    <a:pt x="366" y="1249"/>
                  </a:moveTo>
                  <a:cubicBezTo>
                    <a:pt x="364" y="1249"/>
                    <a:pt x="362" y="1248"/>
                    <a:pt x="360" y="1248"/>
                  </a:cubicBezTo>
                  <a:cubicBezTo>
                    <a:pt x="350" y="1244"/>
                    <a:pt x="344" y="1233"/>
                    <a:pt x="348" y="1223"/>
                  </a:cubicBezTo>
                  <a:cubicBezTo>
                    <a:pt x="385" y="1115"/>
                    <a:pt x="408" y="957"/>
                    <a:pt x="410" y="790"/>
                  </a:cubicBezTo>
                  <a:cubicBezTo>
                    <a:pt x="411" y="779"/>
                    <a:pt x="419" y="771"/>
                    <a:pt x="430" y="771"/>
                  </a:cubicBezTo>
                  <a:cubicBezTo>
                    <a:pt x="441" y="771"/>
                    <a:pt x="450" y="780"/>
                    <a:pt x="449" y="791"/>
                  </a:cubicBezTo>
                  <a:cubicBezTo>
                    <a:pt x="447" y="962"/>
                    <a:pt x="423" y="1124"/>
                    <a:pt x="385" y="1236"/>
                  </a:cubicBezTo>
                  <a:cubicBezTo>
                    <a:pt x="382" y="1244"/>
                    <a:pt x="374" y="1249"/>
                    <a:pt x="366" y="1249"/>
                  </a:cubicBezTo>
                  <a:close/>
                  <a:moveTo>
                    <a:pt x="833" y="881"/>
                  </a:moveTo>
                  <a:cubicBezTo>
                    <a:pt x="832" y="881"/>
                    <a:pt x="832" y="881"/>
                    <a:pt x="832" y="881"/>
                  </a:cubicBezTo>
                  <a:cubicBezTo>
                    <a:pt x="821" y="881"/>
                    <a:pt x="813" y="872"/>
                    <a:pt x="813" y="861"/>
                  </a:cubicBezTo>
                  <a:cubicBezTo>
                    <a:pt x="815" y="825"/>
                    <a:pt x="815" y="789"/>
                    <a:pt x="815" y="754"/>
                  </a:cubicBezTo>
                  <a:cubicBezTo>
                    <a:pt x="815" y="673"/>
                    <a:pt x="812" y="619"/>
                    <a:pt x="811" y="617"/>
                  </a:cubicBezTo>
                  <a:cubicBezTo>
                    <a:pt x="807" y="556"/>
                    <a:pt x="773" y="501"/>
                    <a:pt x="720" y="471"/>
                  </a:cubicBezTo>
                  <a:cubicBezTo>
                    <a:pt x="711" y="466"/>
                    <a:pt x="707" y="454"/>
                    <a:pt x="713" y="444"/>
                  </a:cubicBezTo>
                  <a:cubicBezTo>
                    <a:pt x="718" y="435"/>
                    <a:pt x="730" y="432"/>
                    <a:pt x="739" y="437"/>
                  </a:cubicBezTo>
                  <a:cubicBezTo>
                    <a:pt x="804" y="474"/>
                    <a:pt x="845" y="540"/>
                    <a:pt x="850" y="614"/>
                  </a:cubicBezTo>
                  <a:cubicBezTo>
                    <a:pt x="851" y="616"/>
                    <a:pt x="854" y="671"/>
                    <a:pt x="854" y="754"/>
                  </a:cubicBezTo>
                  <a:cubicBezTo>
                    <a:pt x="854" y="790"/>
                    <a:pt x="854" y="827"/>
                    <a:pt x="852" y="862"/>
                  </a:cubicBezTo>
                  <a:cubicBezTo>
                    <a:pt x="852" y="873"/>
                    <a:pt x="843" y="881"/>
                    <a:pt x="833" y="881"/>
                  </a:cubicBezTo>
                  <a:close/>
                  <a:moveTo>
                    <a:pt x="430" y="740"/>
                  </a:moveTo>
                  <a:cubicBezTo>
                    <a:pt x="419" y="740"/>
                    <a:pt x="410" y="731"/>
                    <a:pt x="410" y="721"/>
                  </a:cubicBezTo>
                  <a:cubicBezTo>
                    <a:pt x="410" y="695"/>
                    <a:pt x="409" y="669"/>
                    <a:pt x="407" y="646"/>
                  </a:cubicBezTo>
                  <a:cubicBezTo>
                    <a:pt x="406" y="641"/>
                    <a:pt x="406" y="635"/>
                    <a:pt x="406" y="630"/>
                  </a:cubicBezTo>
                  <a:cubicBezTo>
                    <a:pt x="406" y="576"/>
                    <a:pt x="426" y="525"/>
                    <a:pt x="461" y="484"/>
                  </a:cubicBezTo>
                  <a:cubicBezTo>
                    <a:pt x="499" y="440"/>
                    <a:pt x="554" y="412"/>
                    <a:pt x="613" y="408"/>
                  </a:cubicBezTo>
                  <a:cubicBezTo>
                    <a:pt x="630" y="407"/>
                    <a:pt x="647" y="408"/>
                    <a:pt x="663" y="410"/>
                  </a:cubicBezTo>
                  <a:cubicBezTo>
                    <a:pt x="665" y="411"/>
                    <a:pt x="666" y="411"/>
                    <a:pt x="667" y="411"/>
                  </a:cubicBezTo>
                  <a:cubicBezTo>
                    <a:pt x="678" y="413"/>
                    <a:pt x="685" y="423"/>
                    <a:pt x="683" y="434"/>
                  </a:cubicBezTo>
                  <a:cubicBezTo>
                    <a:pt x="681" y="444"/>
                    <a:pt x="671" y="451"/>
                    <a:pt x="661" y="449"/>
                  </a:cubicBezTo>
                  <a:cubicBezTo>
                    <a:pt x="657" y="449"/>
                    <a:pt x="657" y="449"/>
                    <a:pt x="657" y="449"/>
                  </a:cubicBezTo>
                  <a:cubicBezTo>
                    <a:pt x="644" y="447"/>
                    <a:pt x="629" y="446"/>
                    <a:pt x="615" y="447"/>
                  </a:cubicBezTo>
                  <a:cubicBezTo>
                    <a:pt x="567" y="451"/>
                    <a:pt x="522" y="473"/>
                    <a:pt x="490" y="510"/>
                  </a:cubicBezTo>
                  <a:cubicBezTo>
                    <a:pt x="461" y="543"/>
                    <a:pt x="445" y="586"/>
                    <a:pt x="445" y="630"/>
                  </a:cubicBezTo>
                  <a:cubicBezTo>
                    <a:pt x="445" y="634"/>
                    <a:pt x="445" y="639"/>
                    <a:pt x="446" y="643"/>
                  </a:cubicBezTo>
                  <a:cubicBezTo>
                    <a:pt x="447" y="667"/>
                    <a:pt x="449" y="693"/>
                    <a:pt x="449" y="720"/>
                  </a:cubicBezTo>
                  <a:cubicBezTo>
                    <a:pt x="449" y="731"/>
                    <a:pt x="441" y="740"/>
                    <a:pt x="430" y="740"/>
                  </a:cubicBezTo>
                  <a:cubicBezTo>
                    <a:pt x="430" y="740"/>
                    <a:pt x="430" y="740"/>
                    <a:pt x="430" y="740"/>
                  </a:cubicBezTo>
                  <a:close/>
                  <a:moveTo>
                    <a:pt x="667" y="1304"/>
                  </a:moveTo>
                  <a:cubicBezTo>
                    <a:pt x="665" y="1304"/>
                    <a:pt x="663" y="1304"/>
                    <a:pt x="662" y="1303"/>
                  </a:cubicBezTo>
                  <a:cubicBezTo>
                    <a:pt x="651" y="1300"/>
                    <a:pt x="645" y="1289"/>
                    <a:pt x="649" y="1279"/>
                  </a:cubicBezTo>
                  <a:cubicBezTo>
                    <a:pt x="673" y="1199"/>
                    <a:pt x="690" y="1105"/>
                    <a:pt x="701" y="1001"/>
                  </a:cubicBezTo>
                  <a:cubicBezTo>
                    <a:pt x="707" y="945"/>
                    <a:pt x="711" y="886"/>
                    <a:pt x="713" y="826"/>
                  </a:cubicBezTo>
                  <a:cubicBezTo>
                    <a:pt x="713" y="815"/>
                    <a:pt x="722" y="806"/>
                    <a:pt x="733" y="807"/>
                  </a:cubicBezTo>
                  <a:cubicBezTo>
                    <a:pt x="744" y="807"/>
                    <a:pt x="752" y="816"/>
                    <a:pt x="752" y="827"/>
                  </a:cubicBezTo>
                  <a:cubicBezTo>
                    <a:pt x="750" y="888"/>
                    <a:pt x="746" y="948"/>
                    <a:pt x="740" y="1006"/>
                  </a:cubicBezTo>
                  <a:cubicBezTo>
                    <a:pt x="729" y="1112"/>
                    <a:pt x="711" y="1208"/>
                    <a:pt x="686" y="1290"/>
                  </a:cubicBezTo>
                  <a:cubicBezTo>
                    <a:pt x="683" y="1299"/>
                    <a:pt x="676" y="1304"/>
                    <a:pt x="667" y="1304"/>
                  </a:cubicBezTo>
                  <a:close/>
                  <a:moveTo>
                    <a:pt x="462" y="1283"/>
                  </a:moveTo>
                  <a:cubicBezTo>
                    <a:pt x="460" y="1283"/>
                    <a:pt x="457" y="1282"/>
                    <a:pt x="455" y="1281"/>
                  </a:cubicBezTo>
                  <a:cubicBezTo>
                    <a:pt x="445" y="1278"/>
                    <a:pt x="440" y="1267"/>
                    <a:pt x="443" y="1257"/>
                  </a:cubicBezTo>
                  <a:cubicBezTo>
                    <a:pt x="502" y="1088"/>
                    <a:pt x="511" y="875"/>
                    <a:pt x="512" y="763"/>
                  </a:cubicBezTo>
                  <a:cubicBezTo>
                    <a:pt x="512" y="752"/>
                    <a:pt x="520" y="743"/>
                    <a:pt x="531" y="743"/>
                  </a:cubicBezTo>
                  <a:cubicBezTo>
                    <a:pt x="531" y="743"/>
                    <a:pt x="531" y="743"/>
                    <a:pt x="531" y="743"/>
                  </a:cubicBezTo>
                  <a:cubicBezTo>
                    <a:pt x="542" y="743"/>
                    <a:pt x="551" y="752"/>
                    <a:pt x="551" y="763"/>
                  </a:cubicBezTo>
                  <a:cubicBezTo>
                    <a:pt x="550" y="877"/>
                    <a:pt x="541" y="1096"/>
                    <a:pt x="480" y="1269"/>
                  </a:cubicBezTo>
                  <a:cubicBezTo>
                    <a:pt x="477" y="1278"/>
                    <a:pt x="470" y="1283"/>
                    <a:pt x="462" y="1283"/>
                  </a:cubicBezTo>
                  <a:close/>
                  <a:moveTo>
                    <a:pt x="734" y="775"/>
                  </a:moveTo>
                  <a:cubicBezTo>
                    <a:pt x="723" y="775"/>
                    <a:pt x="714" y="767"/>
                    <a:pt x="714" y="756"/>
                  </a:cubicBezTo>
                  <a:cubicBezTo>
                    <a:pt x="714" y="754"/>
                    <a:pt x="714" y="754"/>
                    <a:pt x="714" y="754"/>
                  </a:cubicBezTo>
                  <a:cubicBezTo>
                    <a:pt x="714" y="685"/>
                    <a:pt x="711" y="637"/>
                    <a:pt x="710" y="624"/>
                  </a:cubicBezTo>
                  <a:cubicBezTo>
                    <a:pt x="707" y="580"/>
                    <a:pt x="668" y="545"/>
                    <a:pt x="623" y="548"/>
                  </a:cubicBezTo>
                  <a:cubicBezTo>
                    <a:pt x="580" y="551"/>
                    <a:pt x="547" y="587"/>
                    <a:pt x="547" y="630"/>
                  </a:cubicBezTo>
                  <a:cubicBezTo>
                    <a:pt x="547" y="632"/>
                    <a:pt x="547" y="634"/>
                    <a:pt x="547" y="636"/>
                  </a:cubicBezTo>
                  <a:cubicBezTo>
                    <a:pt x="548" y="653"/>
                    <a:pt x="549" y="672"/>
                    <a:pt x="550" y="692"/>
                  </a:cubicBezTo>
                  <a:cubicBezTo>
                    <a:pt x="550" y="703"/>
                    <a:pt x="542" y="712"/>
                    <a:pt x="531" y="712"/>
                  </a:cubicBezTo>
                  <a:cubicBezTo>
                    <a:pt x="520" y="712"/>
                    <a:pt x="511" y="704"/>
                    <a:pt x="511" y="693"/>
                  </a:cubicBezTo>
                  <a:cubicBezTo>
                    <a:pt x="510" y="673"/>
                    <a:pt x="509" y="655"/>
                    <a:pt x="508" y="639"/>
                  </a:cubicBezTo>
                  <a:cubicBezTo>
                    <a:pt x="508" y="636"/>
                    <a:pt x="508" y="633"/>
                    <a:pt x="508" y="630"/>
                  </a:cubicBezTo>
                  <a:cubicBezTo>
                    <a:pt x="508" y="567"/>
                    <a:pt x="557" y="514"/>
                    <a:pt x="620" y="509"/>
                  </a:cubicBezTo>
                  <a:cubicBezTo>
                    <a:pt x="687" y="505"/>
                    <a:pt x="744" y="556"/>
                    <a:pt x="749" y="621"/>
                  </a:cubicBezTo>
                  <a:cubicBezTo>
                    <a:pt x="750" y="635"/>
                    <a:pt x="753" y="684"/>
                    <a:pt x="753" y="754"/>
                  </a:cubicBezTo>
                  <a:cubicBezTo>
                    <a:pt x="753" y="756"/>
                    <a:pt x="753" y="756"/>
                    <a:pt x="753" y="756"/>
                  </a:cubicBezTo>
                  <a:cubicBezTo>
                    <a:pt x="753" y="767"/>
                    <a:pt x="744" y="775"/>
                    <a:pt x="734" y="775"/>
                  </a:cubicBezTo>
                  <a:close/>
                  <a:moveTo>
                    <a:pt x="580" y="1288"/>
                  </a:moveTo>
                  <a:cubicBezTo>
                    <a:pt x="639" y="1110"/>
                    <a:pt x="652" y="899"/>
                    <a:pt x="652" y="754"/>
                  </a:cubicBezTo>
                  <a:cubicBezTo>
                    <a:pt x="652" y="679"/>
                    <a:pt x="648" y="631"/>
                    <a:pt x="648" y="629"/>
                  </a:cubicBezTo>
                  <a:cubicBezTo>
                    <a:pt x="647" y="618"/>
                    <a:pt x="638" y="610"/>
                    <a:pt x="627" y="611"/>
                  </a:cubicBezTo>
                  <a:cubicBezTo>
                    <a:pt x="616" y="611"/>
                    <a:pt x="608" y="621"/>
                    <a:pt x="609" y="631"/>
                  </a:cubicBezTo>
                  <a:cubicBezTo>
                    <a:pt x="609" y="632"/>
                    <a:pt x="613" y="680"/>
                    <a:pt x="613" y="754"/>
                  </a:cubicBezTo>
                  <a:cubicBezTo>
                    <a:pt x="613" y="896"/>
                    <a:pt x="601" y="1102"/>
                    <a:pt x="543" y="1276"/>
                  </a:cubicBezTo>
                  <a:cubicBezTo>
                    <a:pt x="540" y="1286"/>
                    <a:pt x="545" y="1297"/>
                    <a:pt x="556" y="1300"/>
                  </a:cubicBezTo>
                  <a:cubicBezTo>
                    <a:pt x="558" y="1301"/>
                    <a:pt x="560" y="1301"/>
                    <a:pt x="562" y="1301"/>
                  </a:cubicBezTo>
                  <a:cubicBezTo>
                    <a:pt x="570" y="1301"/>
                    <a:pt x="578" y="1296"/>
                    <a:pt x="580" y="12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18E3B6-63D8-46A3-A547-33FD81A02DF3}"/>
              </a:ext>
            </a:extLst>
          </p:cNvPr>
          <p:cNvGrpSpPr/>
          <p:nvPr/>
        </p:nvGrpSpPr>
        <p:grpSpPr>
          <a:xfrm>
            <a:off x="7381752" y="2904467"/>
            <a:ext cx="1277008" cy="1277008"/>
            <a:chOff x="553629" y="3733142"/>
            <a:chExt cx="1632944" cy="163294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43432F7-D132-4A68-AD50-5EE46AF0881C}"/>
                </a:ext>
              </a:extLst>
            </p:cNvPr>
            <p:cNvGrpSpPr/>
            <p:nvPr/>
          </p:nvGrpSpPr>
          <p:grpSpPr>
            <a:xfrm>
              <a:off x="553629" y="3733142"/>
              <a:ext cx="1632944" cy="1632944"/>
              <a:chOff x="1652388" y="2451848"/>
              <a:chExt cx="1954303" cy="195430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C7F471C-CFB7-4F73-9026-11C28F71FA19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C756335-469C-4152-A841-84BFE6E43CE3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3D3A2EE-995B-4AAE-8DCA-B793FB7CF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001" y="4261020"/>
              <a:ext cx="585073" cy="605694"/>
            </a:xfrm>
            <a:custGeom>
              <a:avLst/>
              <a:gdLst>
                <a:gd name="T0" fmla="*/ 1216 w 1260"/>
                <a:gd name="T1" fmla="*/ 588 h 1304"/>
                <a:gd name="T2" fmla="*/ 1260 w 1260"/>
                <a:gd name="T3" fmla="*/ 754 h 1304"/>
                <a:gd name="T4" fmla="*/ 2 w 1260"/>
                <a:gd name="T5" fmla="*/ 867 h 1304"/>
                <a:gd name="T6" fmla="*/ 377 w 1260"/>
                <a:gd name="T7" fmla="*/ 54 h 1304"/>
                <a:gd name="T8" fmla="*/ 41 w 1260"/>
                <a:gd name="T9" fmla="*/ 672 h 1304"/>
                <a:gd name="T10" fmla="*/ 1189 w 1260"/>
                <a:gd name="T11" fmla="*/ 446 h 1304"/>
                <a:gd name="T12" fmla="*/ 445 w 1260"/>
                <a:gd name="T13" fmla="*/ 29 h 1304"/>
                <a:gd name="T14" fmla="*/ 1207 w 1260"/>
                <a:gd name="T15" fmla="*/ 460 h 1304"/>
                <a:gd name="T16" fmla="*/ 1117 w 1260"/>
                <a:gd name="T17" fmla="*/ 868 h 1304"/>
                <a:gd name="T18" fmla="*/ 1122 w 1260"/>
                <a:gd name="T19" fmla="*/ 1085 h 1304"/>
                <a:gd name="T20" fmla="*/ 103 w 1260"/>
                <a:gd name="T21" fmla="*/ 668 h 1304"/>
                <a:gd name="T22" fmla="*/ 141 w 1260"/>
                <a:gd name="T23" fmla="*/ 629 h 1304"/>
                <a:gd name="T24" fmla="*/ 1139 w 1260"/>
                <a:gd name="T25" fmla="*/ 818 h 1304"/>
                <a:gd name="T26" fmla="*/ 1115 w 1260"/>
                <a:gd name="T27" fmla="*/ 595 h 1304"/>
                <a:gd name="T28" fmla="*/ 1154 w 1260"/>
                <a:gd name="T29" fmla="*/ 593 h 1304"/>
                <a:gd name="T30" fmla="*/ 225 w 1260"/>
                <a:gd name="T31" fmla="*/ 322 h 1304"/>
                <a:gd name="T32" fmla="*/ 854 w 1260"/>
                <a:gd name="T33" fmla="*/ 154 h 1304"/>
                <a:gd name="T34" fmla="*/ 260 w 1260"/>
                <a:gd name="T35" fmla="*/ 311 h 1304"/>
                <a:gd name="T36" fmla="*/ 991 w 1260"/>
                <a:gd name="T37" fmla="*/ 1134 h 1304"/>
                <a:gd name="T38" fmla="*/ 1054 w 1260"/>
                <a:gd name="T39" fmla="*/ 623 h 1304"/>
                <a:gd name="T40" fmla="*/ 190 w 1260"/>
                <a:gd name="T41" fmla="*/ 1133 h 1304"/>
                <a:gd name="T42" fmla="*/ 203 w 1260"/>
                <a:gd name="T43" fmla="*/ 629 h 1304"/>
                <a:gd name="T44" fmla="*/ 243 w 1260"/>
                <a:gd name="T45" fmla="*/ 658 h 1304"/>
                <a:gd name="T46" fmla="*/ 1008 w 1260"/>
                <a:gd name="T47" fmla="*/ 558 h 1304"/>
                <a:gd name="T48" fmla="*/ 695 w 1260"/>
                <a:gd name="T49" fmla="*/ 210 h 1304"/>
                <a:gd name="T50" fmla="*/ 230 w 1260"/>
                <a:gd name="T51" fmla="*/ 551 h 1304"/>
                <a:gd name="T52" fmla="*/ 624 w 1260"/>
                <a:gd name="T53" fmla="*/ 224 h 1304"/>
                <a:gd name="T54" fmla="*/ 235 w 1260"/>
                <a:gd name="T55" fmla="*/ 552 h 1304"/>
                <a:gd name="T56" fmla="*/ 917 w 1260"/>
                <a:gd name="T57" fmla="*/ 753 h 1304"/>
                <a:gd name="T58" fmla="*/ 956 w 1260"/>
                <a:gd name="T59" fmla="*/ 753 h 1304"/>
                <a:gd name="T60" fmla="*/ 270 w 1260"/>
                <a:gd name="T61" fmla="*/ 1199 h 1304"/>
                <a:gd name="T62" fmla="*/ 363 w 1260"/>
                <a:gd name="T63" fmla="*/ 444 h 1304"/>
                <a:gd name="T64" fmla="*/ 349 w 1260"/>
                <a:gd name="T65" fmla="*/ 765 h 1304"/>
                <a:gd name="T66" fmla="*/ 913 w 1260"/>
                <a:gd name="T67" fmla="*/ 610 h 1304"/>
                <a:gd name="T68" fmla="*/ 413 w 1260"/>
                <a:gd name="T69" fmla="*/ 388 h 1304"/>
                <a:gd name="T70" fmla="*/ 936 w 1260"/>
                <a:gd name="T71" fmla="*/ 691 h 1304"/>
                <a:gd name="T72" fmla="*/ 802 w 1260"/>
                <a:gd name="T73" fmla="*/ 1012 h 1304"/>
                <a:gd name="T74" fmla="*/ 795 w 1260"/>
                <a:gd name="T75" fmla="*/ 1274 h 1304"/>
                <a:gd name="T76" fmla="*/ 410 w 1260"/>
                <a:gd name="T77" fmla="*/ 790 h 1304"/>
                <a:gd name="T78" fmla="*/ 833 w 1260"/>
                <a:gd name="T79" fmla="*/ 881 h 1304"/>
                <a:gd name="T80" fmla="*/ 720 w 1260"/>
                <a:gd name="T81" fmla="*/ 471 h 1304"/>
                <a:gd name="T82" fmla="*/ 852 w 1260"/>
                <a:gd name="T83" fmla="*/ 862 h 1304"/>
                <a:gd name="T84" fmla="*/ 406 w 1260"/>
                <a:gd name="T85" fmla="*/ 630 h 1304"/>
                <a:gd name="T86" fmla="*/ 683 w 1260"/>
                <a:gd name="T87" fmla="*/ 434 h 1304"/>
                <a:gd name="T88" fmla="*/ 445 w 1260"/>
                <a:gd name="T89" fmla="*/ 630 h 1304"/>
                <a:gd name="T90" fmla="*/ 667 w 1260"/>
                <a:gd name="T91" fmla="*/ 1304 h 1304"/>
                <a:gd name="T92" fmla="*/ 733 w 1260"/>
                <a:gd name="T93" fmla="*/ 807 h 1304"/>
                <a:gd name="T94" fmla="*/ 462 w 1260"/>
                <a:gd name="T95" fmla="*/ 1283 h 1304"/>
                <a:gd name="T96" fmla="*/ 531 w 1260"/>
                <a:gd name="T97" fmla="*/ 743 h 1304"/>
                <a:gd name="T98" fmla="*/ 714 w 1260"/>
                <a:gd name="T99" fmla="*/ 756 h 1304"/>
                <a:gd name="T100" fmla="*/ 547 w 1260"/>
                <a:gd name="T101" fmla="*/ 636 h 1304"/>
                <a:gd name="T102" fmla="*/ 508 w 1260"/>
                <a:gd name="T103" fmla="*/ 630 h 1304"/>
                <a:gd name="T104" fmla="*/ 734 w 1260"/>
                <a:gd name="T105" fmla="*/ 775 h 1304"/>
                <a:gd name="T106" fmla="*/ 609 w 1260"/>
                <a:gd name="T107" fmla="*/ 631 h 1304"/>
                <a:gd name="T108" fmla="*/ 580 w 1260"/>
                <a:gd name="T109" fmla="*/ 128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304">
                  <a:moveTo>
                    <a:pt x="1238" y="900"/>
                  </a:moveTo>
                  <a:cubicBezTo>
                    <a:pt x="1238" y="900"/>
                    <a:pt x="1237" y="900"/>
                    <a:pt x="1237" y="900"/>
                  </a:cubicBezTo>
                  <a:cubicBezTo>
                    <a:pt x="1226" y="900"/>
                    <a:pt x="1218" y="890"/>
                    <a:pt x="1218" y="880"/>
                  </a:cubicBezTo>
                  <a:cubicBezTo>
                    <a:pt x="1220" y="838"/>
                    <a:pt x="1221" y="796"/>
                    <a:pt x="1221" y="754"/>
                  </a:cubicBezTo>
                  <a:cubicBezTo>
                    <a:pt x="1221" y="662"/>
                    <a:pt x="1217" y="600"/>
                    <a:pt x="1216" y="588"/>
                  </a:cubicBezTo>
                  <a:cubicBezTo>
                    <a:pt x="1214" y="562"/>
                    <a:pt x="1211" y="537"/>
                    <a:pt x="1206" y="512"/>
                  </a:cubicBezTo>
                  <a:cubicBezTo>
                    <a:pt x="1204" y="501"/>
                    <a:pt x="1211" y="491"/>
                    <a:pt x="1221" y="489"/>
                  </a:cubicBezTo>
                  <a:cubicBezTo>
                    <a:pt x="1232" y="487"/>
                    <a:pt x="1242" y="494"/>
                    <a:pt x="1244" y="504"/>
                  </a:cubicBezTo>
                  <a:cubicBezTo>
                    <a:pt x="1249" y="531"/>
                    <a:pt x="1253" y="558"/>
                    <a:pt x="1255" y="585"/>
                  </a:cubicBezTo>
                  <a:cubicBezTo>
                    <a:pt x="1256" y="597"/>
                    <a:pt x="1260" y="661"/>
                    <a:pt x="1260" y="754"/>
                  </a:cubicBezTo>
                  <a:cubicBezTo>
                    <a:pt x="1260" y="796"/>
                    <a:pt x="1259" y="839"/>
                    <a:pt x="1257" y="881"/>
                  </a:cubicBezTo>
                  <a:cubicBezTo>
                    <a:pt x="1257" y="892"/>
                    <a:pt x="1248" y="900"/>
                    <a:pt x="1238" y="900"/>
                  </a:cubicBezTo>
                  <a:close/>
                  <a:moveTo>
                    <a:pt x="21" y="888"/>
                  </a:moveTo>
                  <a:cubicBezTo>
                    <a:pt x="21" y="888"/>
                    <a:pt x="20" y="888"/>
                    <a:pt x="20" y="888"/>
                  </a:cubicBezTo>
                  <a:cubicBezTo>
                    <a:pt x="9" y="887"/>
                    <a:pt x="1" y="878"/>
                    <a:pt x="2" y="867"/>
                  </a:cubicBezTo>
                  <a:cubicBezTo>
                    <a:pt x="4" y="834"/>
                    <a:pt x="5" y="801"/>
                    <a:pt x="5" y="768"/>
                  </a:cubicBezTo>
                  <a:cubicBezTo>
                    <a:pt x="5" y="737"/>
                    <a:pt x="4" y="705"/>
                    <a:pt x="2" y="675"/>
                  </a:cubicBezTo>
                  <a:cubicBezTo>
                    <a:pt x="1" y="660"/>
                    <a:pt x="0" y="644"/>
                    <a:pt x="0" y="629"/>
                  </a:cubicBezTo>
                  <a:cubicBezTo>
                    <a:pt x="0" y="479"/>
                    <a:pt x="55" y="333"/>
                    <a:pt x="154" y="219"/>
                  </a:cubicBezTo>
                  <a:cubicBezTo>
                    <a:pt x="216" y="147"/>
                    <a:pt x="291" y="92"/>
                    <a:pt x="377" y="54"/>
                  </a:cubicBezTo>
                  <a:cubicBezTo>
                    <a:pt x="387" y="50"/>
                    <a:pt x="399" y="54"/>
                    <a:pt x="403" y="64"/>
                  </a:cubicBezTo>
                  <a:cubicBezTo>
                    <a:pt x="407" y="74"/>
                    <a:pt x="403" y="86"/>
                    <a:pt x="393" y="90"/>
                  </a:cubicBezTo>
                  <a:cubicBezTo>
                    <a:pt x="312" y="125"/>
                    <a:pt x="242" y="177"/>
                    <a:pt x="183" y="244"/>
                  </a:cubicBezTo>
                  <a:cubicBezTo>
                    <a:pt x="91" y="351"/>
                    <a:pt x="40" y="488"/>
                    <a:pt x="40" y="629"/>
                  </a:cubicBezTo>
                  <a:cubicBezTo>
                    <a:pt x="40" y="643"/>
                    <a:pt x="40" y="658"/>
                    <a:pt x="41" y="672"/>
                  </a:cubicBezTo>
                  <a:cubicBezTo>
                    <a:pt x="43" y="704"/>
                    <a:pt x="44" y="736"/>
                    <a:pt x="44" y="768"/>
                  </a:cubicBezTo>
                  <a:cubicBezTo>
                    <a:pt x="44" y="802"/>
                    <a:pt x="43" y="836"/>
                    <a:pt x="41" y="870"/>
                  </a:cubicBezTo>
                  <a:cubicBezTo>
                    <a:pt x="40" y="880"/>
                    <a:pt x="32" y="888"/>
                    <a:pt x="21" y="888"/>
                  </a:cubicBezTo>
                  <a:close/>
                  <a:moveTo>
                    <a:pt x="1207" y="460"/>
                  </a:moveTo>
                  <a:cubicBezTo>
                    <a:pt x="1199" y="460"/>
                    <a:pt x="1191" y="455"/>
                    <a:pt x="1189" y="446"/>
                  </a:cubicBezTo>
                  <a:cubicBezTo>
                    <a:pt x="1120" y="236"/>
                    <a:pt x="941" y="83"/>
                    <a:pt x="721" y="48"/>
                  </a:cubicBezTo>
                  <a:cubicBezTo>
                    <a:pt x="677" y="41"/>
                    <a:pt x="631" y="39"/>
                    <a:pt x="587" y="43"/>
                  </a:cubicBezTo>
                  <a:cubicBezTo>
                    <a:pt x="542" y="46"/>
                    <a:pt x="499" y="54"/>
                    <a:pt x="457" y="66"/>
                  </a:cubicBezTo>
                  <a:cubicBezTo>
                    <a:pt x="446" y="70"/>
                    <a:pt x="435" y="64"/>
                    <a:pt x="432" y="53"/>
                  </a:cubicBezTo>
                  <a:cubicBezTo>
                    <a:pt x="429" y="43"/>
                    <a:pt x="435" y="32"/>
                    <a:pt x="445" y="29"/>
                  </a:cubicBezTo>
                  <a:cubicBezTo>
                    <a:pt x="490" y="16"/>
                    <a:pt x="537" y="7"/>
                    <a:pt x="584" y="4"/>
                  </a:cubicBezTo>
                  <a:cubicBezTo>
                    <a:pt x="631" y="0"/>
                    <a:pt x="680" y="2"/>
                    <a:pt x="727" y="10"/>
                  </a:cubicBezTo>
                  <a:cubicBezTo>
                    <a:pt x="962" y="47"/>
                    <a:pt x="1153" y="210"/>
                    <a:pt x="1226" y="434"/>
                  </a:cubicBezTo>
                  <a:cubicBezTo>
                    <a:pt x="1229" y="444"/>
                    <a:pt x="1223" y="455"/>
                    <a:pt x="1213" y="459"/>
                  </a:cubicBezTo>
                  <a:cubicBezTo>
                    <a:pt x="1211" y="459"/>
                    <a:pt x="1209" y="460"/>
                    <a:pt x="1207" y="460"/>
                  </a:cubicBezTo>
                  <a:close/>
                  <a:moveTo>
                    <a:pt x="1122" y="1085"/>
                  </a:moveTo>
                  <a:cubicBezTo>
                    <a:pt x="1121" y="1085"/>
                    <a:pt x="1121" y="1085"/>
                    <a:pt x="1120" y="1085"/>
                  </a:cubicBezTo>
                  <a:cubicBezTo>
                    <a:pt x="1109" y="1083"/>
                    <a:pt x="1101" y="1073"/>
                    <a:pt x="1103" y="1063"/>
                  </a:cubicBezTo>
                  <a:cubicBezTo>
                    <a:pt x="1104" y="1057"/>
                    <a:pt x="1104" y="1050"/>
                    <a:pt x="1105" y="1044"/>
                  </a:cubicBezTo>
                  <a:cubicBezTo>
                    <a:pt x="1111" y="988"/>
                    <a:pt x="1115" y="928"/>
                    <a:pt x="1117" y="868"/>
                  </a:cubicBezTo>
                  <a:cubicBezTo>
                    <a:pt x="1118" y="857"/>
                    <a:pt x="1127" y="849"/>
                    <a:pt x="1138" y="849"/>
                  </a:cubicBezTo>
                  <a:cubicBezTo>
                    <a:pt x="1148" y="849"/>
                    <a:pt x="1157" y="858"/>
                    <a:pt x="1156" y="869"/>
                  </a:cubicBezTo>
                  <a:cubicBezTo>
                    <a:pt x="1154" y="931"/>
                    <a:pt x="1150" y="991"/>
                    <a:pt x="1144" y="1048"/>
                  </a:cubicBezTo>
                  <a:cubicBezTo>
                    <a:pt x="1143" y="1055"/>
                    <a:pt x="1142" y="1061"/>
                    <a:pt x="1142" y="1068"/>
                  </a:cubicBezTo>
                  <a:cubicBezTo>
                    <a:pt x="1140" y="1077"/>
                    <a:pt x="1132" y="1085"/>
                    <a:pt x="1122" y="1085"/>
                  </a:cubicBezTo>
                  <a:close/>
                  <a:moveTo>
                    <a:pt x="105" y="1039"/>
                  </a:moveTo>
                  <a:cubicBezTo>
                    <a:pt x="104" y="1039"/>
                    <a:pt x="103" y="1039"/>
                    <a:pt x="102" y="1039"/>
                  </a:cubicBezTo>
                  <a:cubicBezTo>
                    <a:pt x="91" y="1037"/>
                    <a:pt x="84" y="1027"/>
                    <a:pt x="86" y="1017"/>
                  </a:cubicBezTo>
                  <a:cubicBezTo>
                    <a:pt x="96" y="962"/>
                    <a:pt x="107" y="874"/>
                    <a:pt x="107" y="769"/>
                  </a:cubicBezTo>
                  <a:cubicBezTo>
                    <a:pt x="107" y="735"/>
                    <a:pt x="106" y="701"/>
                    <a:pt x="103" y="668"/>
                  </a:cubicBezTo>
                  <a:cubicBezTo>
                    <a:pt x="102" y="655"/>
                    <a:pt x="102" y="642"/>
                    <a:pt x="102" y="629"/>
                  </a:cubicBezTo>
                  <a:cubicBezTo>
                    <a:pt x="102" y="532"/>
                    <a:pt x="129" y="437"/>
                    <a:pt x="180" y="354"/>
                  </a:cubicBezTo>
                  <a:cubicBezTo>
                    <a:pt x="186" y="345"/>
                    <a:pt x="198" y="342"/>
                    <a:pt x="207" y="348"/>
                  </a:cubicBezTo>
                  <a:cubicBezTo>
                    <a:pt x="216" y="353"/>
                    <a:pt x="219" y="365"/>
                    <a:pt x="213" y="374"/>
                  </a:cubicBezTo>
                  <a:cubicBezTo>
                    <a:pt x="166" y="451"/>
                    <a:pt x="141" y="539"/>
                    <a:pt x="141" y="629"/>
                  </a:cubicBezTo>
                  <a:cubicBezTo>
                    <a:pt x="141" y="641"/>
                    <a:pt x="141" y="653"/>
                    <a:pt x="142" y="665"/>
                  </a:cubicBezTo>
                  <a:cubicBezTo>
                    <a:pt x="145" y="699"/>
                    <a:pt x="146" y="734"/>
                    <a:pt x="146" y="769"/>
                  </a:cubicBezTo>
                  <a:cubicBezTo>
                    <a:pt x="146" y="877"/>
                    <a:pt x="134" y="967"/>
                    <a:pt x="124" y="1023"/>
                  </a:cubicBezTo>
                  <a:cubicBezTo>
                    <a:pt x="123" y="1033"/>
                    <a:pt x="115" y="1039"/>
                    <a:pt x="105" y="1039"/>
                  </a:cubicBezTo>
                  <a:close/>
                  <a:moveTo>
                    <a:pt x="1139" y="818"/>
                  </a:moveTo>
                  <a:cubicBezTo>
                    <a:pt x="1139" y="818"/>
                    <a:pt x="1138" y="818"/>
                    <a:pt x="1138" y="818"/>
                  </a:cubicBezTo>
                  <a:cubicBezTo>
                    <a:pt x="1128" y="818"/>
                    <a:pt x="1119" y="809"/>
                    <a:pt x="1119" y="798"/>
                  </a:cubicBezTo>
                  <a:cubicBezTo>
                    <a:pt x="1119" y="782"/>
                    <a:pt x="1120" y="768"/>
                    <a:pt x="1120" y="753"/>
                  </a:cubicBezTo>
                  <a:cubicBezTo>
                    <a:pt x="1120" y="674"/>
                    <a:pt x="1116" y="617"/>
                    <a:pt x="1115" y="596"/>
                  </a:cubicBezTo>
                  <a:cubicBezTo>
                    <a:pt x="1115" y="595"/>
                    <a:pt x="1115" y="595"/>
                    <a:pt x="1115" y="595"/>
                  </a:cubicBezTo>
                  <a:cubicBezTo>
                    <a:pt x="1104" y="441"/>
                    <a:pt x="1024" y="305"/>
                    <a:pt x="896" y="222"/>
                  </a:cubicBezTo>
                  <a:cubicBezTo>
                    <a:pt x="887" y="216"/>
                    <a:pt x="885" y="204"/>
                    <a:pt x="891" y="195"/>
                  </a:cubicBezTo>
                  <a:cubicBezTo>
                    <a:pt x="896" y="186"/>
                    <a:pt x="909" y="183"/>
                    <a:pt x="918" y="189"/>
                  </a:cubicBezTo>
                  <a:cubicBezTo>
                    <a:pt x="1056" y="279"/>
                    <a:pt x="1142" y="426"/>
                    <a:pt x="1154" y="592"/>
                  </a:cubicBezTo>
                  <a:cubicBezTo>
                    <a:pt x="1154" y="593"/>
                    <a:pt x="1154" y="593"/>
                    <a:pt x="1154" y="593"/>
                  </a:cubicBezTo>
                  <a:cubicBezTo>
                    <a:pt x="1155" y="615"/>
                    <a:pt x="1159" y="672"/>
                    <a:pt x="1159" y="753"/>
                  </a:cubicBezTo>
                  <a:cubicBezTo>
                    <a:pt x="1159" y="768"/>
                    <a:pt x="1158" y="783"/>
                    <a:pt x="1158" y="799"/>
                  </a:cubicBezTo>
                  <a:cubicBezTo>
                    <a:pt x="1158" y="809"/>
                    <a:pt x="1149" y="818"/>
                    <a:pt x="1139" y="818"/>
                  </a:cubicBezTo>
                  <a:close/>
                  <a:moveTo>
                    <a:pt x="237" y="327"/>
                  </a:moveTo>
                  <a:cubicBezTo>
                    <a:pt x="233" y="327"/>
                    <a:pt x="229" y="325"/>
                    <a:pt x="225" y="322"/>
                  </a:cubicBezTo>
                  <a:cubicBezTo>
                    <a:pt x="217" y="315"/>
                    <a:pt x="216" y="303"/>
                    <a:pt x="222" y="295"/>
                  </a:cubicBezTo>
                  <a:cubicBezTo>
                    <a:pt x="225" y="292"/>
                    <a:pt x="228" y="288"/>
                    <a:pt x="231" y="285"/>
                  </a:cubicBezTo>
                  <a:cubicBezTo>
                    <a:pt x="323" y="179"/>
                    <a:pt x="451" y="115"/>
                    <a:pt x="591" y="105"/>
                  </a:cubicBezTo>
                  <a:cubicBezTo>
                    <a:pt x="631" y="102"/>
                    <a:pt x="672" y="104"/>
                    <a:pt x="711" y="110"/>
                  </a:cubicBezTo>
                  <a:cubicBezTo>
                    <a:pt x="761" y="118"/>
                    <a:pt x="809" y="132"/>
                    <a:pt x="854" y="154"/>
                  </a:cubicBezTo>
                  <a:cubicBezTo>
                    <a:pt x="864" y="158"/>
                    <a:pt x="868" y="170"/>
                    <a:pt x="863" y="180"/>
                  </a:cubicBezTo>
                  <a:cubicBezTo>
                    <a:pt x="859" y="189"/>
                    <a:pt x="847" y="194"/>
                    <a:pt x="837" y="189"/>
                  </a:cubicBezTo>
                  <a:cubicBezTo>
                    <a:pt x="796" y="169"/>
                    <a:pt x="751" y="156"/>
                    <a:pt x="705" y="148"/>
                  </a:cubicBezTo>
                  <a:cubicBezTo>
                    <a:pt x="669" y="143"/>
                    <a:pt x="631" y="141"/>
                    <a:pt x="594" y="144"/>
                  </a:cubicBezTo>
                  <a:cubicBezTo>
                    <a:pt x="464" y="153"/>
                    <a:pt x="345" y="212"/>
                    <a:pt x="260" y="311"/>
                  </a:cubicBezTo>
                  <a:cubicBezTo>
                    <a:pt x="257" y="314"/>
                    <a:pt x="255" y="317"/>
                    <a:pt x="253" y="320"/>
                  </a:cubicBezTo>
                  <a:cubicBezTo>
                    <a:pt x="249" y="324"/>
                    <a:pt x="243" y="327"/>
                    <a:pt x="237" y="327"/>
                  </a:cubicBezTo>
                  <a:close/>
                  <a:moveTo>
                    <a:pt x="1010" y="1157"/>
                  </a:moveTo>
                  <a:cubicBezTo>
                    <a:pt x="1009" y="1157"/>
                    <a:pt x="1008" y="1157"/>
                    <a:pt x="1007" y="1157"/>
                  </a:cubicBezTo>
                  <a:cubicBezTo>
                    <a:pt x="997" y="1155"/>
                    <a:pt x="989" y="1145"/>
                    <a:pt x="991" y="1134"/>
                  </a:cubicBezTo>
                  <a:cubicBezTo>
                    <a:pt x="996" y="1102"/>
                    <a:pt x="1000" y="1068"/>
                    <a:pt x="1004" y="1033"/>
                  </a:cubicBezTo>
                  <a:cubicBezTo>
                    <a:pt x="1013" y="945"/>
                    <a:pt x="1018" y="850"/>
                    <a:pt x="1018" y="754"/>
                  </a:cubicBezTo>
                  <a:cubicBezTo>
                    <a:pt x="1018" y="697"/>
                    <a:pt x="1016" y="652"/>
                    <a:pt x="1015" y="625"/>
                  </a:cubicBezTo>
                  <a:cubicBezTo>
                    <a:pt x="1015" y="614"/>
                    <a:pt x="1023" y="605"/>
                    <a:pt x="1034" y="604"/>
                  </a:cubicBezTo>
                  <a:cubicBezTo>
                    <a:pt x="1044" y="604"/>
                    <a:pt x="1054" y="612"/>
                    <a:pt x="1054" y="623"/>
                  </a:cubicBezTo>
                  <a:cubicBezTo>
                    <a:pt x="1055" y="651"/>
                    <a:pt x="1057" y="696"/>
                    <a:pt x="1057" y="754"/>
                  </a:cubicBezTo>
                  <a:cubicBezTo>
                    <a:pt x="1057" y="852"/>
                    <a:pt x="1052" y="947"/>
                    <a:pt x="1043" y="1037"/>
                  </a:cubicBezTo>
                  <a:cubicBezTo>
                    <a:pt x="1039" y="1072"/>
                    <a:pt x="1035" y="1107"/>
                    <a:pt x="1030" y="1140"/>
                  </a:cubicBezTo>
                  <a:cubicBezTo>
                    <a:pt x="1028" y="1150"/>
                    <a:pt x="1020" y="1157"/>
                    <a:pt x="1010" y="1157"/>
                  </a:cubicBezTo>
                  <a:close/>
                  <a:moveTo>
                    <a:pt x="190" y="1133"/>
                  </a:moveTo>
                  <a:cubicBezTo>
                    <a:pt x="188" y="1133"/>
                    <a:pt x="187" y="1133"/>
                    <a:pt x="185" y="1132"/>
                  </a:cubicBezTo>
                  <a:cubicBezTo>
                    <a:pt x="175" y="1130"/>
                    <a:pt x="168" y="1119"/>
                    <a:pt x="171" y="1109"/>
                  </a:cubicBezTo>
                  <a:cubicBezTo>
                    <a:pt x="195" y="1012"/>
                    <a:pt x="208" y="888"/>
                    <a:pt x="208" y="769"/>
                  </a:cubicBezTo>
                  <a:cubicBezTo>
                    <a:pt x="208" y="732"/>
                    <a:pt x="207" y="696"/>
                    <a:pt x="204" y="660"/>
                  </a:cubicBezTo>
                  <a:cubicBezTo>
                    <a:pt x="204" y="650"/>
                    <a:pt x="203" y="640"/>
                    <a:pt x="203" y="629"/>
                  </a:cubicBezTo>
                  <a:cubicBezTo>
                    <a:pt x="203" y="620"/>
                    <a:pt x="204" y="610"/>
                    <a:pt x="204" y="600"/>
                  </a:cubicBezTo>
                  <a:cubicBezTo>
                    <a:pt x="205" y="589"/>
                    <a:pt x="214" y="581"/>
                    <a:pt x="225" y="582"/>
                  </a:cubicBezTo>
                  <a:cubicBezTo>
                    <a:pt x="236" y="583"/>
                    <a:pt x="244" y="592"/>
                    <a:pt x="243" y="603"/>
                  </a:cubicBezTo>
                  <a:cubicBezTo>
                    <a:pt x="243" y="612"/>
                    <a:pt x="242" y="621"/>
                    <a:pt x="242" y="629"/>
                  </a:cubicBezTo>
                  <a:cubicBezTo>
                    <a:pt x="242" y="639"/>
                    <a:pt x="243" y="648"/>
                    <a:pt x="243" y="658"/>
                  </a:cubicBezTo>
                  <a:cubicBezTo>
                    <a:pt x="246" y="694"/>
                    <a:pt x="247" y="731"/>
                    <a:pt x="247" y="769"/>
                  </a:cubicBezTo>
                  <a:cubicBezTo>
                    <a:pt x="247" y="891"/>
                    <a:pt x="233" y="1018"/>
                    <a:pt x="209" y="1118"/>
                  </a:cubicBezTo>
                  <a:cubicBezTo>
                    <a:pt x="206" y="1127"/>
                    <a:pt x="198" y="1133"/>
                    <a:pt x="190" y="1133"/>
                  </a:cubicBezTo>
                  <a:close/>
                  <a:moveTo>
                    <a:pt x="1027" y="573"/>
                  </a:moveTo>
                  <a:cubicBezTo>
                    <a:pt x="1018" y="573"/>
                    <a:pt x="1010" y="567"/>
                    <a:pt x="1008" y="558"/>
                  </a:cubicBezTo>
                  <a:cubicBezTo>
                    <a:pt x="978" y="398"/>
                    <a:pt x="850" y="274"/>
                    <a:pt x="689" y="249"/>
                  </a:cubicBezTo>
                  <a:cubicBezTo>
                    <a:pt x="684" y="248"/>
                    <a:pt x="678" y="247"/>
                    <a:pt x="673" y="246"/>
                  </a:cubicBezTo>
                  <a:cubicBezTo>
                    <a:pt x="662" y="245"/>
                    <a:pt x="654" y="235"/>
                    <a:pt x="655" y="225"/>
                  </a:cubicBezTo>
                  <a:cubicBezTo>
                    <a:pt x="657" y="214"/>
                    <a:pt x="666" y="206"/>
                    <a:pt x="677" y="208"/>
                  </a:cubicBezTo>
                  <a:cubicBezTo>
                    <a:pt x="683" y="208"/>
                    <a:pt x="689" y="209"/>
                    <a:pt x="695" y="210"/>
                  </a:cubicBezTo>
                  <a:cubicBezTo>
                    <a:pt x="872" y="238"/>
                    <a:pt x="1013" y="375"/>
                    <a:pt x="1046" y="550"/>
                  </a:cubicBezTo>
                  <a:cubicBezTo>
                    <a:pt x="1048" y="561"/>
                    <a:pt x="1041" y="571"/>
                    <a:pt x="1031" y="573"/>
                  </a:cubicBezTo>
                  <a:cubicBezTo>
                    <a:pt x="1030" y="573"/>
                    <a:pt x="1028" y="573"/>
                    <a:pt x="1027" y="573"/>
                  </a:cubicBezTo>
                  <a:close/>
                  <a:moveTo>
                    <a:pt x="235" y="552"/>
                  </a:moveTo>
                  <a:cubicBezTo>
                    <a:pt x="233" y="552"/>
                    <a:pt x="232" y="552"/>
                    <a:pt x="230" y="551"/>
                  </a:cubicBezTo>
                  <a:cubicBezTo>
                    <a:pt x="219" y="549"/>
                    <a:pt x="213" y="538"/>
                    <a:pt x="216" y="528"/>
                  </a:cubicBezTo>
                  <a:cubicBezTo>
                    <a:pt x="232" y="462"/>
                    <a:pt x="263" y="403"/>
                    <a:pt x="307" y="352"/>
                  </a:cubicBezTo>
                  <a:cubicBezTo>
                    <a:pt x="382" y="266"/>
                    <a:pt x="485" y="214"/>
                    <a:pt x="598" y="206"/>
                  </a:cubicBezTo>
                  <a:cubicBezTo>
                    <a:pt x="604" y="206"/>
                    <a:pt x="604" y="206"/>
                    <a:pt x="604" y="206"/>
                  </a:cubicBezTo>
                  <a:cubicBezTo>
                    <a:pt x="614" y="205"/>
                    <a:pt x="624" y="213"/>
                    <a:pt x="624" y="224"/>
                  </a:cubicBezTo>
                  <a:cubicBezTo>
                    <a:pt x="625" y="235"/>
                    <a:pt x="617" y="244"/>
                    <a:pt x="606" y="245"/>
                  </a:cubicBezTo>
                  <a:cubicBezTo>
                    <a:pt x="601" y="245"/>
                    <a:pt x="601" y="245"/>
                    <a:pt x="601" y="245"/>
                  </a:cubicBezTo>
                  <a:cubicBezTo>
                    <a:pt x="498" y="252"/>
                    <a:pt x="404" y="299"/>
                    <a:pt x="337" y="377"/>
                  </a:cubicBezTo>
                  <a:cubicBezTo>
                    <a:pt x="296" y="424"/>
                    <a:pt x="268" y="478"/>
                    <a:pt x="254" y="537"/>
                  </a:cubicBezTo>
                  <a:cubicBezTo>
                    <a:pt x="251" y="546"/>
                    <a:pt x="243" y="552"/>
                    <a:pt x="235" y="552"/>
                  </a:cubicBezTo>
                  <a:close/>
                  <a:moveTo>
                    <a:pt x="890" y="1252"/>
                  </a:moveTo>
                  <a:cubicBezTo>
                    <a:pt x="888" y="1252"/>
                    <a:pt x="887" y="1252"/>
                    <a:pt x="885" y="1252"/>
                  </a:cubicBezTo>
                  <a:cubicBezTo>
                    <a:pt x="875" y="1250"/>
                    <a:pt x="868" y="1239"/>
                    <a:pt x="871" y="1229"/>
                  </a:cubicBezTo>
                  <a:cubicBezTo>
                    <a:pt x="884" y="1165"/>
                    <a:pt x="895" y="1096"/>
                    <a:pt x="903" y="1023"/>
                  </a:cubicBezTo>
                  <a:cubicBezTo>
                    <a:pt x="912" y="937"/>
                    <a:pt x="917" y="847"/>
                    <a:pt x="917" y="753"/>
                  </a:cubicBezTo>
                  <a:cubicBezTo>
                    <a:pt x="917" y="741"/>
                    <a:pt x="917" y="741"/>
                    <a:pt x="917" y="741"/>
                  </a:cubicBezTo>
                  <a:cubicBezTo>
                    <a:pt x="917" y="731"/>
                    <a:pt x="925" y="722"/>
                    <a:pt x="936" y="722"/>
                  </a:cubicBezTo>
                  <a:cubicBezTo>
                    <a:pt x="936" y="722"/>
                    <a:pt x="936" y="722"/>
                    <a:pt x="936" y="722"/>
                  </a:cubicBezTo>
                  <a:cubicBezTo>
                    <a:pt x="947" y="722"/>
                    <a:pt x="956" y="730"/>
                    <a:pt x="956" y="741"/>
                  </a:cubicBezTo>
                  <a:cubicBezTo>
                    <a:pt x="956" y="753"/>
                    <a:pt x="956" y="753"/>
                    <a:pt x="956" y="753"/>
                  </a:cubicBezTo>
                  <a:cubicBezTo>
                    <a:pt x="956" y="848"/>
                    <a:pt x="951" y="940"/>
                    <a:pt x="942" y="1027"/>
                  </a:cubicBezTo>
                  <a:cubicBezTo>
                    <a:pt x="934" y="1101"/>
                    <a:pt x="923" y="1172"/>
                    <a:pt x="909" y="1237"/>
                  </a:cubicBezTo>
                  <a:cubicBezTo>
                    <a:pt x="907" y="1246"/>
                    <a:pt x="899" y="1252"/>
                    <a:pt x="890" y="1252"/>
                  </a:cubicBezTo>
                  <a:close/>
                  <a:moveTo>
                    <a:pt x="276" y="1200"/>
                  </a:moveTo>
                  <a:cubicBezTo>
                    <a:pt x="274" y="1200"/>
                    <a:pt x="272" y="1200"/>
                    <a:pt x="270" y="1199"/>
                  </a:cubicBezTo>
                  <a:cubicBezTo>
                    <a:pt x="260" y="1196"/>
                    <a:pt x="254" y="1185"/>
                    <a:pt x="257" y="1175"/>
                  </a:cubicBezTo>
                  <a:cubicBezTo>
                    <a:pt x="290" y="1071"/>
                    <a:pt x="310" y="914"/>
                    <a:pt x="310" y="765"/>
                  </a:cubicBezTo>
                  <a:cubicBezTo>
                    <a:pt x="310" y="727"/>
                    <a:pt x="308" y="689"/>
                    <a:pt x="306" y="653"/>
                  </a:cubicBezTo>
                  <a:cubicBezTo>
                    <a:pt x="305" y="645"/>
                    <a:pt x="305" y="637"/>
                    <a:pt x="305" y="630"/>
                  </a:cubicBezTo>
                  <a:cubicBezTo>
                    <a:pt x="305" y="563"/>
                    <a:pt x="325" y="499"/>
                    <a:pt x="363" y="444"/>
                  </a:cubicBezTo>
                  <a:cubicBezTo>
                    <a:pt x="370" y="435"/>
                    <a:pt x="382" y="433"/>
                    <a:pt x="391" y="439"/>
                  </a:cubicBezTo>
                  <a:cubicBezTo>
                    <a:pt x="399" y="446"/>
                    <a:pt x="402" y="458"/>
                    <a:pt x="395" y="467"/>
                  </a:cubicBezTo>
                  <a:cubicBezTo>
                    <a:pt x="362" y="515"/>
                    <a:pt x="344" y="571"/>
                    <a:pt x="344" y="630"/>
                  </a:cubicBezTo>
                  <a:cubicBezTo>
                    <a:pt x="344" y="637"/>
                    <a:pt x="344" y="644"/>
                    <a:pt x="345" y="650"/>
                  </a:cubicBezTo>
                  <a:cubicBezTo>
                    <a:pt x="347" y="687"/>
                    <a:pt x="349" y="726"/>
                    <a:pt x="349" y="765"/>
                  </a:cubicBezTo>
                  <a:cubicBezTo>
                    <a:pt x="349" y="920"/>
                    <a:pt x="328" y="1077"/>
                    <a:pt x="295" y="1186"/>
                  </a:cubicBezTo>
                  <a:cubicBezTo>
                    <a:pt x="292" y="1194"/>
                    <a:pt x="284" y="1200"/>
                    <a:pt x="276" y="1200"/>
                  </a:cubicBezTo>
                  <a:close/>
                  <a:moveTo>
                    <a:pt x="935" y="691"/>
                  </a:moveTo>
                  <a:cubicBezTo>
                    <a:pt x="925" y="691"/>
                    <a:pt x="916" y="682"/>
                    <a:pt x="916" y="672"/>
                  </a:cubicBezTo>
                  <a:cubicBezTo>
                    <a:pt x="914" y="638"/>
                    <a:pt x="913" y="616"/>
                    <a:pt x="913" y="610"/>
                  </a:cubicBezTo>
                  <a:cubicBezTo>
                    <a:pt x="903" y="477"/>
                    <a:pt x="805" y="370"/>
                    <a:pt x="673" y="349"/>
                  </a:cubicBezTo>
                  <a:cubicBezTo>
                    <a:pt x="652" y="345"/>
                    <a:pt x="630" y="344"/>
                    <a:pt x="608" y="346"/>
                  </a:cubicBezTo>
                  <a:cubicBezTo>
                    <a:pt x="545" y="351"/>
                    <a:pt x="486" y="375"/>
                    <a:pt x="439" y="417"/>
                  </a:cubicBezTo>
                  <a:cubicBezTo>
                    <a:pt x="431" y="425"/>
                    <a:pt x="419" y="424"/>
                    <a:pt x="411" y="416"/>
                  </a:cubicBezTo>
                  <a:cubicBezTo>
                    <a:pt x="404" y="408"/>
                    <a:pt x="405" y="396"/>
                    <a:pt x="413" y="388"/>
                  </a:cubicBezTo>
                  <a:cubicBezTo>
                    <a:pt x="467" y="340"/>
                    <a:pt x="533" y="312"/>
                    <a:pt x="605" y="307"/>
                  </a:cubicBezTo>
                  <a:cubicBezTo>
                    <a:pt x="631" y="305"/>
                    <a:pt x="655" y="306"/>
                    <a:pt x="679" y="310"/>
                  </a:cubicBezTo>
                  <a:cubicBezTo>
                    <a:pt x="829" y="334"/>
                    <a:pt x="941" y="456"/>
                    <a:pt x="952" y="607"/>
                  </a:cubicBezTo>
                  <a:cubicBezTo>
                    <a:pt x="952" y="613"/>
                    <a:pt x="953" y="636"/>
                    <a:pt x="955" y="670"/>
                  </a:cubicBezTo>
                  <a:cubicBezTo>
                    <a:pt x="955" y="681"/>
                    <a:pt x="946" y="690"/>
                    <a:pt x="936" y="691"/>
                  </a:cubicBezTo>
                  <a:cubicBezTo>
                    <a:pt x="935" y="691"/>
                    <a:pt x="935" y="691"/>
                    <a:pt x="935" y="691"/>
                  </a:cubicBezTo>
                  <a:close/>
                  <a:moveTo>
                    <a:pt x="777" y="1289"/>
                  </a:moveTo>
                  <a:cubicBezTo>
                    <a:pt x="775" y="1289"/>
                    <a:pt x="773" y="1289"/>
                    <a:pt x="772" y="1288"/>
                  </a:cubicBezTo>
                  <a:cubicBezTo>
                    <a:pt x="761" y="1286"/>
                    <a:pt x="755" y="1275"/>
                    <a:pt x="758" y="1264"/>
                  </a:cubicBezTo>
                  <a:cubicBezTo>
                    <a:pt x="778" y="1189"/>
                    <a:pt x="793" y="1104"/>
                    <a:pt x="802" y="1012"/>
                  </a:cubicBezTo>
                  <a:cubicBezTo>
                    <a:pt x="805" y="986"/>
                    <a:pt x="807" y="958"/>
                    <a:pt x="809" y="930"/>
                  </a:cubicBezTo>
                  <a:cubicBezTo>
                    <a:pt x="810" y="920"/>
                    <a:pt x="820" y="912"/>
                    <a:pt x="830" y="912"/>
                  </a:cubicBezTo>
                  <a:cubicBezTo>
                    <a:pt x="841" y="913"/>
                    <a:pt x="849" y="922"/>
                    <a:pt x="848" y="933"/>
                  </a:cubicBezTo>
                  <a:cubicBezTo>
                    <a:pt x="846" y="961"/>
                    <a:pt x="844" y="989"/>
                    <a:pt x="841" y="1016"/>
                  </a:cubicBezTo>
                  <a:cubicBezTo>
                    <a:pt x="831" y="1110"/>
                    <a:pt x="816" y="1197"/>
                    <a:pt x="795" y="1274"/>
                  </a:cubicBezTo>
                  <a:cubicBezTo>
                    <a:pt x="793" y="1283"/>
                    <a:pt x="785" y="1289"/>
                    <a:pt x="777" y="1289"/>
                  </a:cubicBezTo>
                  <a:close/>
                  <a:moveTo>
                    <a:pt x="366" y="1249"/>
                  </a:moveTo>
                  <a:cubicBezTo>
                    <a:pt x="364" y="1249"/>
                    <a:pt x="362" y="1248"/>
                    <a:pt x="360" y="1248"/>
                  </a:cubicBezTo>
                  <a:cubicBezTo>
                    <a:pt x="350" y="1244"/>
                    <a:pt x="344" y="1233"/>
                    <a:pt x="348" y="1223"/>
                  </a:cubicBezTo>
                  <a:cubicBezTo>
                    <a:pt x="385" y="1115"/>
                    <a:pt x="408" y="957"/>
                    <a:pt x="410" y="790"/>
                  </a:cubicBezTo>
                  <a:cubicBezTo>
                    <a:pt x="411" y="779"/>
                    <a:pt x="419" y="771"/>
                    <a:pt x="430" y="771"/>
                  </a:cubicBezTo>
                  <a:cubicBezTo>
                    <a:pt x="441" y="771"/>
                    <a:pt x="450" y="780"/>
                    <a:pt x="449" y="791"/>
                  </a:cubicBezTo>
                  <a:cubicBezTo>
                    <a:pt x="447" y="962"/>
                    <a:pt x="423" y="1124"/>
                    <a:pt x="385" y="1236"/>
                  </a:cubicBezTo>
                  <a:cubicBezTo>
                    <a:pt x="382" y="1244"/>
                    <a:pt x="374" y="1249"/>
                    <a:pt x="366" y="1249"/>
                  </a:cubicBezTo>
                  <a:close/>
                  <a:moveTo>
                    <a:pt x="833" y="881"/>
                  </a:moveTo>
                  <a:cubicBezTo>
                    <a:pt x="832" y="881"/>
                    <a:pt x="832" y="881"/>
                    <a:pt x="832" y="881"/>
                  </a:cubicBezTo>
                  <a:cubicBezTo>
                    <a:pt x="821" y="881"/>
                    <a:pt x="813" y="872"/>
                    <a:pt x="813" y="861"/>
                  </a:cubicBezTo>
                  <a:cubicBezTo>
                    <a:pt x="815" y="825"/>
                    <a:pt x="815" y="789"/>
                    <a:pt x="815" y="754"/>
                  </a:cubicBezTo>
                  <a:cubicBezTo>
                    <a:pt x="815" y="673"/>
                    <a:pt x="812" y="619"/>
                    <a:pt x="811" y="617"/>
                  </a:cubicBezTo>
                  <a:cubicBezTo>
                    <a:pt x="807" y="556"/>
                    <a:pt x="773" y="501"/>
                    <a:pt x="720" y="471"/>
                  </a:cubicBezTo>
                  <a:cubicBezTo>
                    <a:pt x="711" y="466"/>
                    <a:pt x="707" y="454"/>
                    <a:pt x="713" y="444"/>
                  </a:cubicBezTo>
                  <a:cubicBezTo>
                    <a:pt x="718" y="435"/>
                    <a:pt x="730" y="432"/>
                    <a:pt x="739" y="437"/>
                  </a:cubicBezTo>
                  <a:cubicBezTo>
                    <a:pt x="804" y="474"/>
                    <a:pt x="845" y="540"/>
                    <a:pt x="850" y="614"/>
                  </a:cubicBezTo>
                  <a:cubicBezTo>
                    <a:pt x="851" y="616"/>
                    <a:pt x="854" y="671"/>
                    <a:pt x="854" y="754"/>
                  </a:cubicBezTo>
                  <a:cubicBezTo>
                    <a:pt x="854" y="790"/>
                    <a:pt x="854" y="827"/>
                    <a:pt x="852" y="862"/>
                  </a:cubicBezTo>
                  <a:cubicBezTo>
                    <a:pt x="852" y="873"/>
                    <a:pt x="843" y="881"/>
                    <a:pt x="833" y="881"/>
                  </a:cubicBezTo>
                  <a:close/>
                  <a:moveTo>
                    <a:pt x="430" y="740"/>
                  </a:moveTo>
                  <a:cubicBezTo>
                    <a:pt x="419" y="740"/>
                    <a:pt x="410" y="731"/>
                    <a:pt x="410" y="721"/>
                  </a:cubicBezTo>
                  <a:cubicBezTo>
                    <a:pt x="410" y="695"/>
                    <a:pt x="409" y="669"/>
                    <a:pt x="407" y="646"/>
                  </a:cubicBezTo>
                  <a:cubicBezTo>
                    <a:pt x="406" y="641"/>
                    <a:pt x="406" y="635"/>
                    <a:pt x="406" y="630"/>
                  </a:cubicBezTo>
                  <a:cubicBezTo>
                    <a:pt x="406" y="576"/>
                    <a:pt x="426" y="525"/>
                    <a:pt x="461" y="484"/>
                  </a:cubicBezTo>
                  <a:cubicBezTo>
                    <a:pt x="499" y="440"/>
                    <a:pt x="554" y="412"/>
                    <a:pt x="613" y="408"/>
                  </a:cubicBezTo>
                  <a:cubicBezTo>
                    <a:pt x="630" y="407"/>
                    <a:pt x="647" y="408"/>
                    <a:pt x="663" y="410"/>
                  </a:cubicBezTo>
                  <a:cubicBezTo>
                    <a:pt x="665" y="411"/>
                    <a:pt x="666" y="411"/>
                    <a:pt x="667" y="411"/>
                  </a:cubicBezTo>
                  <a:cubicBezTo>
                    <a:pt x="678" y="413"/>
                    <a:pt x="685" y="423"/>
                    <a:pt x="683" y="434"/>
                  </a:cubicBezTo>
                  <a:cubicBezTo>
                    <a:pt x="681" y="444"/>
                    <a:pt x="671" y="451"/>
                    <a:pt x="661" y="449"/>
                  </a:cubicBezTo>
                  <a:cubicBezTo>
                    <a:pt x="657" y="449"/>
                    <a:pt x="657" y="449"/>
                    <a:pt x="657" y="449"/>
                  </a:cubicBezTo>
                  <a:cubicBezTo>
                    <a:pt x="644" y="447"/>
                    <a:pt x="629" y="446"/>
                    <a:pt x="615" y="447"/>
                  </a:cubicBezTo>
                  <a:cubicBezTo>
                    <a:pt x="567" y="451"/>
                    <a:pt x="522" y="473"/>
                    <a:pt x="490" y="510"/>
                  </a:cubicBezTo>
                  <a:cubicBezTo>
                    <a:pt x="461" y="543"/>
                    <a:pt x="445" y="586"/>
                    <a:pt x="445" y="630"/>
                  </a:cubicBezTo>
                  <a:cubicBezTo>
                    <a:pt x="445" y="634"/>
                    <a:pt x="445" y="639"/>
                    <a:pt x="446" y="643"/>
                  </a:cubicBezTo>
                  <a:cubicBezTo>
                    <a:pt x="447" y="667"/>
                    <a:pt x="449" y="693"/>
                    <a:pt x="449" y="720"/>
                  </a:cubicBezTo>
                  <a:cubicBezTo>
                    <a:pt x="449" y="731"/>
                    <a:pt x="441" y="740"/>
                    <a:pt x="430" y="740"/>
                  </a:cubicBezTo>
                  <a:cubicBezTo>
                    <a:pt x="430" y="740"/>
                    <a:pt x="430" y="740"/>
                    <a:pt x="430" y="740"/>
                  </a:cubicBezTo>
                  <a:close/>
                  <a:moveTo>
                    <a:pt x="667" y="1304"/>
                  </a:moveTo>
                  <a:cubicBezTo>
                    <a:pt x="665" y="1304"/>
                    <a:pt x="663" y="1304"/>
                    <a:pt x="662" y="1303"/>
                  </a:cubicBezTo>
                  <a:cubicBezTo>
                    <a:pt x="651" y="1300"/>
                    <a:pt x="645" y="1289"/>
                    <a:pt x="649" y="1279"/>
                  </a:cubicBezTo>
                  <a:cubicBezTo>
                    <a:pt x="673" y="1199"/>
                    <a:pt x="690" y="1105"/>
                    <a:pt x="701" y="1001"/>
                  </a:cubicBezTo>
                  <a:cubicBezTo>
                    <a:pt x="707" y="945"/>
                    <a:pt x="711" y="886"/>
                    <a:pt x="713" y="826"/>
                  </a:cubicBezTo>
                  <a:cubicBezTo>
                    <a:pt x="713" y="815"/>
                    <a:pt x="722" y="806"/>
                    <a:pt x="733" y="807"/>
                  </a:cubicBezTo>
                  <a:cubicBezTo>
                    <a:pt x="744" y="807"/>
                    <a:pt x="752" y="816"/>
                    <a:pt x="752" y="827"/>
                  </a:cubicBezTo>
                  <a:cubicBezTo>
                    <a:pt x="750" y="888"/>
                    <a:pt x="746" y="948"/>
                    <a:pt x="740" y="1006"/>
                  </a:cubicBezTo>
                  <a:cubicBezTo>
                    <a:pt x="729" y="1112"/>
                    <a:pt x="711" y="1208"/>
                    <a:pt x="686" y="1290"/>
                  </a:cubicBezTo>
                  <a:cubicBezTo>
                    <a:pt x="683" y="1299"/>
                    <a:pt x="676" y="1304"/>
                    <a:pt x="667" y="1304"/>
                  </a:cubicBezTo>
                  <a:close/>
                  <a:moveTo>
                    <a:pt x="462" y="1283"/>
                  </a:moveTo>
                  <a:cubicBezTo>
                    <a:pt x="460" y="1283"/>
                    <a:pt x="457" y="1282"/>
                    <a:pt x="455" y="1281"/>
                  </a:cubicBezTo>
                  <a:cubicBezTo>
                    <a:pt x="445" y="1278"/>
                    <a:pt x="440" y="1267"/>
                    <a:pt x="443" y="1257"/>
                  </a:cubicBezTo>
                  <a:cubicBezTo>
                    <a:pt x="502" y="1088"/>
                    <a:pt x="511" y="875"/>
                    <a:pt x="512" y="763"/>
                  </a:cubicBezTo>
                  <a:cubicBezTo>
                    <a:pt x="512" y="752"/>
                    <a:pt x="520" y="743"/>
                    <a:pt x="531" y="743"/>
                  </a:cubicBezTo>
                  <a:cubicBezTo>
                    <a:pt x="531" y="743"/>
                    <a:pt x="531" y="743"/>
                    <a:pt x="531" y="743"/>
                  </a:cubicBezTo>
                  <a:cubicBezTo>
                    <a:pt x="542" y="743"/>
                    <a:pt x="551" y="752"/>
                    <a:pt x="551" y="763"/>
                  </a:cubicBezTo>
                  <a:cubicBezTo>
                    <a:pt x="550" y="877"/>
                    <a:pt x="541" y="1096"/>
                    <a:pt x="480" y="1269"/>
                  </a:cubicBezTo>
                  <a:cubicBezTo>
                    <a:pt x="477" y="1278"/>
                    <a:pt x="470" y="1283"/>
                    <a:pt x="462" y="1283"/>
                  </a:cubicBezTo>
                  <a:close/>
                  <a:moveTo>
                    <a:pt x="734" y="775"/>
                  </a:moveTo>
                  <a:cubicBezTo>
                    <a:pt x="723" y="775"/>
                    <a:pt x="714" y="767"/>
                    <a:pt x="714" y="756"/>
                  </a:cubicBezTo>
                  <a:cubicBezTo>
                    <a:pt x="714" y="754"/>
                    <a:pt x="714" y="754"/>
                    <a:pt x="714" y="754"/>
                  </a:cubicBezTo>
                  <a:cubicBezTo>
                    <a:pt x="714" y="685"/>
                    <a:pt x="711" y="637"/>
                    <a:pt x="710" y="624"/>
                  </a:cubicBezTo>
                  <a:cubicBezTo>
                    <a:pt x="707" y="580"/>
                    <a:pt x="668" y="545"/>
                    <a:pt x="623" y="548"/>
                  </a:cubicBezTo>
                  <a:cubicBezTo>
                    <a:pt x="580" y="551"/>
                    <a:pt x="547" y="587"/>
                    <a:pt x="547" y="630"/>
                  </a:cubicBezTo>
                  <a:cubicBezTo>
                    <a:pt x="547" y="632"/>
                    <a:pt x="547" y="634"/>
                    <a:pt x="547" y="636"/>
                  </a:cubicBezTo>
                  <a:cubicBezTo>
                    <a:pt x="548" y="653"/>
                    <a:pt x="549" y="672"/>
                    <a:pt x="550" y="692"/>
                  </a:cubicBezTo>
                  <a:cubicBezTo>
                    <a:pt x="550" y="703"/>
                    <a:pt x="542" y="712"/>
                    <a:pt x="531" y="712"/>
                  </a:cubicBezTo>
                  <a:cubicBezTo>
                    <a:pt x="520" y="712"/>
                    <a:pt x="511" y="704"/>
                    <a:pt x="511" y="693"/>
                  </a:cubicBezTo>
                  <a:cubicBezTo>
                    <a:pt x="510" y="673"/>
                    <a:pt x="509" y="655"/>
                    <a:pt x="508" y="639"/>
                  </a:cubicBezTo>
                  <a:cubicBezTo>
                    <a:pt x="508" y="636"/>
                    <a:pt x="508" y="633"/>
                    <a:pt x="508" y="630"/>
                  </a:cubicBezTo>
                  <a:cubicBezTo>
                    <a:pt x="508" y="567"/>
                    <a:pt x="557" y="514"/>
                    <a:pt x="620" y="509"/>
                  </a:cubicBezTo>
                  <a:cubicBezTo>
                    <a:pt x="687" y="505"/>
                    <a:pt x="744" y="556"/>
                    <a:pt x="749" y="621"/>
                  </a:cubicBezTo>
                  <a:cubicBezTo>
                    <a:pt x="750" y="635"/>
                    <a:pt x="753" y="684"/>
                    <a:pt x="753" y="754"/>
                  </a:cubicBezTo>
                  <a:cubicBezTo>
                    <a:pt x="753" y="756"/>
                    <a:pt x="753" y="756"/>
                    <a:pt x="753" y="756"/>
                  </a:cubicBezTo>
                  <a:cubicBezTo>
                    <a:pt x="753" y="767"/>
                    <a:pt x="744" y="775"/>
                    <a:pt x="734" y="775"/>
                  </a:cubicBezTo>
                  <a:close/>
                  <a:moveTo>
                    <a:pt x="580" y="1288"/>
                  </a:moveTo>
                  <a:cubicBezTo>
                    <a:pt x="639" y="1110"/>
                    <a:pt x="652" y="899"/>
                    <a:pt x="652" y="754"/>
                  </a:cubicBezTo>
                  <a:cubicBezTo>
                    <a:pt x="652" y="679"/>
                    <a:pt x="648" y="631"/>
                    <a:pt x="648" y="629"/>
                  </a:cubicBezTo>
                  <a:cubicBezTo>
                    <a:pt x="647" y="618"/>
                    <a:pt x="638" y="610"/>
                    <a:pt x="627" y="611"/>
                  </a:cubicBezTo>
                  <a:cubicBezTo>
                    <a:pt x="616" y="611"/>
                    <a:pt x="608" y="621"/>
                    <a:pt x="609" y="631"/>
                  </a:cubicBezTo>
                  <a:cubicBezTo>
                    <a:pt x="609" y="632"/>
                    <a:pt x="613" y="680"/>
                    <a:pt x="613" y="754"/>
                  </a:cubicBezTo>
                  <a:cubicBezTo>
                    <a:pt x="613" y="896"/>
                    <a:pt x="601" y="1102"/>
                    <a:pt x="543" y="1276"/>
                  </a:cubicBezTo>
                  <a:cubicBezTo>
                    <a:pt x="540" y="1286"/>
                    <a:pt x="545" y="1297"/>
                    <a:pt x="556" y="1300"/>
                  </a:cubicBezTo>
                  <a:cubicBezTo>
                    <a:pt x="558" y="1301"/>
                    <a:pt x="560" y="1301"/>
                    <a:pt x="562" y="1301"/>
                  </a:cubicBezTo>
                  <a:cubicBezTo>
                    <a:pt x="570" y="1301"/>
                    <a:pt x="578" y="1296"/>
                    <a:pt x="580" y="12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D5867C7-4A64-4336-9497-C933D58B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3082924"/>
            <a:ext cx="7435850" cy="54535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A24FB57-B4C8-4624-9202-4AC61D517CDD}"/>
              </a:ext>
            </a:extLst>
          </p:cNvPr>
          <p:cNvGrpSpPr/>
          <p:nvPr/>
        </p:nvGrpSpPr>
        <p:grpSpPr>
          <a:xfrm>
            <a:off x="1817503" y="1133475"/>
            <a:ext cx="4219575" cy="843118"/>
            <a:chOff x="1379168" y="1133475"/>
            <a:chExt cx="4219575" cy="8431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806A78-5F77-476E-A66B-78A0691660DF}"/>
                </a:ext>
              </a:extLst>
            </p:cNvPr>
            <p:cNvSpPr txBox="1"/>
            <p:nvPr/>
          </p:nvSpPr>
          <p:spPr>
            <a:xfrm>
              <a:off x="1988471" y="1545706"/>
              <a:ext cx="3610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elit, sed do eiusmod tempor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26015B9-D36F-499F-A78E-EF175C20B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548" y="1230313"/>
              <a:ext cx="1946047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19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About Company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CEAEBD-E444-4AD6-B01C-5482E75CF05C}"/>
                </a:ext>
              </a:extLst>
            </p:cNvPr>
            <p:cNvSpPr txBox="1"/>
            <p:nvPr/>
          </p:nvSpPr>
          <p:spPr>
            <a:xfrm>
              <a:off x="1379168" y="113347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ru-UA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7A5650-D051-4626-800C-19C931FC2C82}"/>
              </a:ext>
            </a:extLst>
          </p:cNvPr>
          <p:cNvGrpSpPr/>
          <p:nvPr/>
        </p:nvGrpSpPr>
        <p:grpSpPr>
          <a:xfrm>
            <a:off x="1817503" y="2390775"/>
            <a:ext cx="4219575" cy="673841"/>
            <a:chOff x="1379168" y="2390775"/>
            <a:chExt cx="4219575" cy="67384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026A2C-701B-4D73-A46C-51A04921A87C}"/>
                </a:ext>
              </a:extLst>
            </p:cNvPr>
            <p:cNvSpPr txBox="1"/>
            <p:nvPr/>
          </p:nvSpPr>
          <p:spPr>
            <a:xfrm>
              <a:off x="1988471" y="2803006"/>
              <a:ext cx="36102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CE1CAE-8493-4F22-829A-46B453860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548" y="2487613"/>
              <a:ext cx="169591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19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Project Status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0E1D2-273F-42F7-A0F8-42070164A08C}"/>
                </a:ext>
              </a:extLst>
            </p:cNvPr>
            <p:cNvSpPr txBox="1"/>
            <p:nvPr/>
          </p:nvSpPr>
          <p:spPr>
            <a:xfrm>
              <a:off x="1379168" y="239077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ru-UA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A7AD86-1D85-4BBE-B726-5FAEA40AB61F}"/>
              </a:ext>
            </a:extLst>
          </p:cNvPr>
          <p:cNvGrpSpPr/>
          <p:nvPr/>
        </p:nvGrpSpPr>
        <p:grpSpPr>
          <a:xfrm>
            <a:off x="1817503" y="3648075"/>
            <a:ext cx="4219575" cy="843118"/>
            <a:chOff x="1379168" y="3648075"/>
            <a:chExt cx="4219575" cy="8431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579EE2-C106-4FDB-BC50-F2D9F987BAE7}"/>
                </a:ext>
              </a:extLst>
            </p:cNvPr>
            <p:cNvSpPr txBox="1"/>
            <p:nvPr/>
          </p:nvSpPr>
          <p:spPr>
            <a:xfrm>
              <a:off x="1988471" y="4060306"/>
              <a:ext cx="3610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elit, sed do eiusmod tempor incididunt ut labore et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2C630D-A7D6-437F-B64E-59E98EE05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548" y="3744913"/>
              <a:ext cx="106279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19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Portfolio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00A02C-4F91-42AD-89E1-0181D33724A4}"/>
                </a:ext>
              </a:extLst>
            </p:cNvPr>
            <p:cNvSpPr txBox="1"/>
            <p:nvPr/>
          </p:nvSpPr>
          <p:spPr>
            <a:xfrm>
              <a:off x="1379168" y="364807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ru-UA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D69803-2FF7-4939-9458-8447E78C0556}"/>
              </a:ext>
            </a:extLst>
          </p:cNvPr>
          <p:cNvGrpSpPr/>
          <p:nvPr/>
        </p:nvGrpSpPr>
        <p:grpSpPr>
          <a:xfrm>
            <a:off x="1817503" y="4905375"/>
            <a:ext cx="4219575" cy="843118"/>
            <a:chOff x="1379168" y="4905375"/>
            <a:chExt cx="4219575" cy="84311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2F8A65-004A-4079-A1B5-CFA5985ED089}"/>
                </a:ext>
              </a:extLst>
            </p:cNvPr>
            <p:cNvSpPr txBox="1"/>
            <p:nvPr/>
          </p:nvSpPr>
          <p:spPr>
            <a:xfrm>
              <a:off x="1988471" y="5317606"/>
              <a:ext cx="3610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elit, sed do eiusmod tempor incididunt ut labore et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D94913-18FF-45FA-93F4-A287F9DA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548" y="5002213"/>
              <a:ext cx="65466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19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Team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0F45E8-D995-451D-BFE4-57B33EB090A8}"/>
                </a:ext>
              </a:extLst>
            </p:cNvPr>
            <p:cNvSpPr txBox="1"/>
            <p:nvPr/>
          </p:nvSpPr>
          <p:spPr>
            <a:xfrm>
              <a:off x="1379168" y="490537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ru-UA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2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xit" presetSubtype="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25C1627C-B0F8-4BAE-81AF-93CCBA18419A}"/>
              </a:ext>
            </a:extLst>
          </p:cNvPr>
          <p:cNvSpPr>
            <a:spLocks/>
          </p:cNvSpPr>
          <p:nvPr/>
        </p:nvSpPr>
        <p:spPr bwMode="auto">
          <a:xfrm>
            <a:off x="7454900" y="1808163"/>
            <a:ext cx="574675" cy="1414462"/>
          </a:xfrm>
          <a:custGeom>
            <a:avLst/>
            <a:gdLst>
              <a:gd name="T0" fmla="*/ 0 w 151"/>
              <a:gd name="T1" fmla="*/ 371 h 371"/>
              <a:gd name="T2" fmla="*/ 151 w 151"/>
              <a:gd name="T3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" h="371">
                <a:moveTo>
                  <a:pt x="0" y="371"/>
                </a:moveTo>
                <a:cubicBezTo>
                  <a:pt x="101" y="371"/>
                  <a:pt x="26" y="0"/>
                  <a:pt x="151" y="0"/>
                </a:cubicBezTo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86935487-CEAD-4B3E-B7A7-E9AD6168453A}"/>
              </a:ext>
            </a:extLst>
          </p:cNvPr>
          <p:cNvSpPr>
            <a:spLocks/>
          </p:cNvSpPr>
          <p:nvPr/>
        </p:nvSpPr>
        <p:spPr bwMode="auto">
          <a:xfrm>
            <a:off x="7454900" y="3663950"/>
            <a:ext cx="574675" cy="1414462"/>
          </a:xfrm>
          <a:custGeom>
            <a:avLst/>
            <a:gdLst>
              <a:gd name="T0" fmla="*/ 0 w 151"/>
              <a:gd name="T1" fmla="*/ 0 h 371"/>
              <a:gd name="T2" fmla="*/ 151 w 151"/>
              <a:gd name="T3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" h="371">
                <a:moveTo>
                  <a:pt x="0" y="0"/>
                </a:moveTo>
                <a:cubicBezTo>
                  <a:pt x="101" y="0"/>
                  <a:pt x="26" y="371"/>
                  <a:pt x="151" y="371"/>
                </a:cubicBezTo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2A5F264-B1F1-4F1F-8DD4-D572198EAFFD}"/>
              </a:ext>
            </a:extLst>
          </p:cNvPr>
          <p:cNvSpPr>
            <a:spLocks/>
          </p:cNvSpPr>
          <p:nvPr/>
        </p:nvSpPr>
        <p:spPr bwMode="auto">
          <a:xfrm>
            <a:off x="4160838" y="1808163"/>
            <a:ext cx="574675" cy="1414462"/>
          </a:xfrm>
          <a:custGeom>
            <a:avLst/>
            <a:gdLst>
              <a:gd name="T0" fmla="*/ 151 w 151"/>
              <a:gd name="T1" fmla="*/ 371 h 371"/>
              <a:gd name="T2" fmla="*/ 0 w 151"/>
              <a:gd name="T3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" h="371">
                <a:moveTo>
                  <a:pt x="151" y="371"/>
                </a:moveTo>
                <a:cubicBezTo>
                  <a:pt x="50" y="371"/>
                  <a:pt x="125" y="0"/>
                  <a:pt x="0" y="0"/>
                </a:cubicBezTo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7CF1F19-8B9C-4A02-AB45-ACAED9C4F33D}"/>
              </a:ext>
            </a:extLst>
          </p:cNvPr>
          <p:cNvSpPr>
            <a:spLocks/>
          </p:cNvSpPr>
          <p:nvPr/>
        </p:nvSpPr>
        <p:spPr bwMode="auto">
          <a:xfrm>
            <a:off x="4160838" y="3663950"/>
            <a:ext cx="574675" cy="1414462"/>
          </a:xfrm>
          <a:custGeom>
            <a:avLst/>
            <a:gdLst>
              <a:gd name="T0" fmla="*/ 151 w 151"/>
              <a:gd name="T1" fmla="*/ 0 h 371"/>
              <a:gd name="T2" fmla="*/ 0 w 151"/>
              <a:gd name="T3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" h="371">
                <a:moveTo>
                  <a:pt x="151" y="0"/>
                </a:moveTo>
                <a:cubicBezTo>
                  <a:pt x="50" y="0"/>
                  <a:pt x="125" y="371"/>
                  <a:pt x="0" y="371"/>
                </a:cubicBezTo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" name="Standby_pressed">
            <a:extLst>
              <a:ext uri="{FF2B5EF4-FFF2-40B4-BE49-F238E27FC236}">
                <a16:creationId xmlns:a16="http://schemas.microsoft.com/office/drawing/2014/main" id="{528DAC64-84BA-4D85-9AA6-6F8C463ED79A}"/>
              </a:ext>
            </a:extLst>
          </p:cNvPr>
          <p:cNvGrpSpPr/>
          <p:nvPr/>
        </p:nvGrpSpPr>
        <p:grpSpPr>
          <a:xfrm>
            <a:off x="5340984" y="2669983"/>
            <a:ext cx="1535432" cy="1537084"/>
            <a:chOff x="3629195" y="4240328"/>
            <a:chExt cx="1644537" cy="1646309"/>
          </a:xfrm>
        </p:grpSpPr>
        <p:sp>
          <p:nvSpPr>
            <p:cNvPr id="28" name="Oval 101">
              <a:extLst>
                <a:ext uri="{FF2B5EF4-FFF2-40B4-BE49-F238E27FC236}">
                  <a16:creationId xmlns:a16="http://schemas.microsoft.com/office/drawing/2014/main" id="{6DFB9815-7B1E-4933-84AA-1F2C3F09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195" y="4240328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29" name="Standby">
              <a:extLst>
                <a:ext uri="{FF2B5EF4-FFF2-40B4-BE49-F238E27FC236}">
                  <a16:creationId xmlns:a16="http://schemas.microsoft.com/office/drawing/2014/main" id="{95D12A71-5133-453C-9875-8AAE6D811B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5089" y="4764108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0" name="Standby_unpressed">
            <a:extLst>
              <a:ext uri="{FF2B5EF4-FFF2-40B4-BE49-F238E27FC236}">
                <a16:creationId xmlns:a16="http://schemas.microsoft.com/office/drawing/2014/main" id="{96B74CDC-5324-44CA-B114-4428CEDC6AC6}"/>
              </a:ext>
            </a:extLst>
          </p:cNvPr>
          <p:cNvGrpSpPr/>
          <p:nvPr/>
        </p:nvGrpSpPr>
        <p:grpSpPr>
          <a:xfrm>
            <a:off x="5340985" y="2670810"/>
            <a:ext cx="1535430" cy="1535430"/>
            <a:chOff x="6635807" y="4402137"/>
            <a:chExt cx="1644536" cy="16445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2D7153-9E92-4488-9FBD-A5C2FE4C2CD4}"/>
                </a:ext>
              </a:extLst>
            </p:cNvPr>
            <p:cNvGrpSpPr/>
            <p:nvPr/>
          </p:nvGrpSpPr>
          <p:grpSpPr>
            <a:xfrm>
              <a:off x="6635807" y="4402137"/>
              <a:ext cx="1644536" cy="1644536"/>
              <a:chOff x="1652388" y="2451848"/>
              <a:chExt cx="1954303" cy="195430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BC2C4F-C7C2-4C17-8543-A757079C2A0B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595C073-42B6-445E-A767-83E8180C6903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2" name="Standby">
              <a:extLst>
                <a:ext uri="{FF2B5EF4-FFF2-40B4-BE49-F238E27FC236}">
                  <a16:creationId xmlns:a16="http://schemas.microsoft.com/office/drawing/2014/main" id="{0D81753F-B877-40FA-8CFF-8FAB019C40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274" y="4899909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68AD0E-3B5E-46CC-8936-10E28031C169}"/>
              </a:ext>
            </a:extLst>
          </p:cNvPr>
          <p:cNvGrpSpPr/>
          <p:nvPr/>
        </p:nvGrpSpPr>
        <p:grpSpPr>
          <a:xfrm>
            <a:off x="2325455" y="990209"/>
            <a:ext cx="1627578" cy="162757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87F99-8780-45C5-894A-337250DB638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D7E173A-2429-4302-B2D8-038EBA26E17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C55136-F0E9-4146-87AE-6B13AF0F6C04}"/>
              </a:ext>
            </a:extLst>
          </p:cNvPr>
          <p:cNvGrpSpPr/>
          <p:nvPr/>
        </p:nvGrpSpPr>
        <p:grpSpPr>
          <a:xfrm>
            <a:off x="8238967" y="990209"/>
            <a:ext cx="1627578" cy="162757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24DBDB-CA5F-496D-8248-4554C25030C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EF2A948-13B4-4D29-AA7D-9690CA923080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F6213E-8DBD-4E81-B6F8-78C8E56F1029}"/>
              </a:ext>
            </a:extLst>
          </p:cNvPr>
          <p:cNvGrpSpPr/>
          <p:nvPr/>
        </p:nvGrpSpPr>
        <p:grpSpPr>
          <a:xfrm>
            <a:off x="2325455" y="4273159"/>
            <a:ext cx="1627578" cy="162757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00992A-ED1A-438A-84E0-E82C6837077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163A3E-B63F-46F9-92FE-C4F4A7EF1624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F1837B-D07B-4183-B9D5-154869BA41E3}"/>
              </a:ext>
            </a:extLst>
          </p:cNvPr>
          <p:cNvGrpSpPr/>
          <p:nvPr/>
        </p:nvGrpSpPr>
        <p:grpSpPr>
          <a:xfrm>
            <a:off x="8238967" y="4273159"/>
            <a:ext cx="1627578" cy="162757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98D80A-921F-41A0-881F-5718B67EDE0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8A749-9F8C-4234-BE0F-C678850E5F7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C529B05-93F3-4B84-94E2-76ECA0C0387F}"/>
              </a:ext>
            </a:extLst>
          </p:cNvPr>
          <p:cNvSpPr/>
          <p:nvPr/>
        </p:nvSpPr>
        <p:spPr>
          <a:xfrm>
            <a:off x="4639471" y="3126582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BB96AC-0977-4058-A25F-DA785CD7CD5F}"/>
              </a:ext>
            </a:extLst>
          </p:cNvPr>
          <p:cNvSpPr/>
          <p:nvPr/>
        </p:nvSpPr>
        <p:spPr>
          <a:xfrm>
            <a:off x="7385844" y="3126582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1C4A79F-BE3D-4046-AE6C-B08D3A2809CD}"/>
              </a:ext>
            </a:extLst>
          </p:cNvPr>
          <p:cNvSpPr/>
          <p:nvPr/>
        </p:nvSpPr>
        <p:spPr>
          <a:xfrm>
            <a:off x="4639470" y="3126582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2B3DB7-79BC-41BF-9F9B-02A0C49598CC}"/>
              </a:ext>
            </a:extLst>
          </p:cNvPr>
          <p:cNvSpPr/>
          <p:nvPr/>
        </p:nvSpPr>
        <p:spPr>
          <a:xfrm>
            <a:off x="7385843" y="3126582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F355E9-D6E7-4991-A3DC-015E1D3FF1D5}"/>
              </a:ext>
            </a:extLst>
          </p:cNvPr>
          <p:cNvSpPr/>
          <p:nvPr/>
        </p:nvSpPr>
        <p:spPr>
          <a:xfrm>
            <a:off x="4639470" y="35679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0C5B58-84BC-4D49-9004-0643D9CA0B64}"/>
              </a:ext>
            </a:extLst>
          </p:cNvPr>
          <p:cNvSpPr/>
          <p:nvPr/>
        </p:nvSpPr>
        <p:spPr>
          <a:xfrm>
            <a:off x="7385843" y="35679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E6743E-AEE0-4EE2-B632-BE7F51FB0796}"/>
              </a:ext>
            </a:extLst>
          </p:cNvPr>
          <p:cNvSpPr/>
          <p:nvPr/>
        </p:nvSpPr>
        <p:spPr>
          <a:xfrm>
            <a:off x="4633291" y="3564731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26E2450-6830-4825-9999-14B44F341864}"/>
              </a:ext>
            </a:extLst>
          </p:cNvPr>
          <p:cNvSpPr/>
          <p:nvPr/>
        </p:nvSpPr>
        <p:spPr>
          <a:xfrm>
            <a:off x="7383461" y="3564731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5" name="Human">
            <a:extLst>
              <a:ext uri="{FF2B5EF4-FFF2-40B4-BE49-F238E27FC236}">
                <a16:creationId xmlns:a16="http://schemas.microsoft.com/office/drawing/2014/main" id="{06E55376-9DDD-408E-95EC-4B03683FEB35}"/>
              </a:ext>
            </a:extLst>
          </p:cNvPr>
          <p:cNvSpPr>
            <a:spLocks noEditPoints="1"/>
          </p:cNvSpPr>
          <p:nvPr/>
        </p:nvSpPr>
        <p:spPr bwMode="auto">
          <a:xfrm>
            <a:off x="8879998" y="4851242"/>
            <a:ext cx="409258" cy="45092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6" name="Gear">
            <a:extLst>
              <a:ext uri="{FF2B5EF4-FFF2-40B4-BE49-F238E27FC236}">
                <a16:creationId xmlns:a16="http://schemas.microsoft.com/office/drawing/2014/main" id="{F02761C6-B3B3-44C1-88EC-B26C21F96DE5}"/>
              </a:ext>
            </a:extLst>
          </p:cNvPr>
          <p:cNvSpPr>
            <a:spLocks noEditPoints="1"/>
          </p:cNvSpPr>
          <p:nvPr/>
        </p:nvSpPr>
        <p:spPr bwMode="auto">
          <a:xfrm>
            <a:off x="2927032" y="4870290"/>
            <a:ext cx="455392" cy="48366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7" name="Clock">
            <a:extLst>
              <a:ext uri="{FF2B5EF4-FFF2-40B4-BE49-F238E27FC236}">
                <a16:creationId xmlns:a16="http://schemas.microsoft.com/office/drawing/2014/main" id="{5FBF784B-4468-44B6-85A5-7494C6845664}"/>
              </a:ext>
            </a:extLst>
          </p:cNvPr>
          <p:cNvSpPr>
            <a:spLocks noEditPoints="1"/>
          </p:cNvSpPr>
          <p:nvPr/>
        </p:nvSpPr>
        <p:spPr bwMode="auto">
          <a:xfrm>
            <a:off x="2933768" y="1563210"/>
            <a:ext cx="473251" cy="48366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8" name="Briefcase">
            <a:extLst>
              <a:ext uri="{FF2B5EF4-FFF2-40B4-BE49-F238E27FC236}">
                <a16:creationId xmlns:a16="http://schemas.microsoft.com/office/drawing/2014/main" id="{92219A39-A2EF-4DED-B0F7-23DF37178FC9}"/>
              </a:ext>
            </a:extLst>
          </p:cNvPr>
          <p:cNvSpPr>
            <a:spLocks noEditPoints="1"/>
          </p:cNvSpPr>
          <p:nvPr/>
        </p:nvSpPr>
        <p:spPr bwMode="auto">
          <a:xfrm>
            <a:off x="8840310" y="1560037"/>
            <a:ext cx="483669" cy="42116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59" name="Hamd">
            <a:extLst>
              <a:ext uri="{FF2B5EF4-FFF2-40B4-BE49-F238E27FC236}">
                <a16:creationId xmlns:a16="http://schemas.microsoft.com/office/drawing/2014/main" id="{6196C2E1-424D-4CAD-A157-6EEC382A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47" y="3161665"/>
            <a:ext cx="6203766" cy="41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39 0.00092 C -0.00729 0.00092 -0.01484 -0.01482 -0.01719 -0.05185 C -0.0207 -0.09537 -0.01901 -0.0882 -0.02252 -0.13148 C -0.02617 -0.17292 -0.03021 -0.20347 -0.04726 -0.20648 " pathEditMode="relative" rAng="16200000" ptsTypes="AAAA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037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104 2.59259E-6 C 0.01185 -0.01065 0.01237 -0.02385 0.01511 -0.05486 C 0.01797 -0.08565 0.01823 -0.0801 0.02044 -0.13241 C 0.02266 -0.17361 0.02956 -0.20093 0.04323 -0.20602 " pathEditMode="relative" rAng="16200000" ptsTypes="AAAA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03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91 0.00024 C -0.00781 0.00024 -0.01367 0.02061 -0.01641 0.04676 C -0.01901 0.08195 -0.0194 0.09213 -0.02135 0.12454 C -0.02292 0.16158 -0.02995 0.21065 -0.047 0.20764 " pathEditMode="relative" rAng="16200000" ptsTypes="AAAA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103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143 -0.00185 C 0.00833 0.00996 0.01185 0.01667 0.01498 0.04815 C 0.01797 0.0838 0.01641 0.07663 0.01862 0.11482 C 0.02083 0.15463 0.02487 0.20649 0.0444 0.20625 " pathEditMode="relative" rAng="16200000" ptsTypes="AAAA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041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47" grpId="0" animBg="1"/>
      <p:bldP spid="47" grpId="1" animBg="1"/>
      <p:bldP spid="48" grpId="0" animBg="1"/>
      <p:bldP spid="48" grpId="1" animBg="1"/>
      <p:bldP spid="49" grpId="1" animBg="1"/>
      <p:bldP spid="50" grpId="1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97C3471D-9115-4842-9947-BEBFFB4AC5CC}"/>
              </a:ext>
            </a:extLst>
          </p:cNvPr>
          <p:cNvSpPr>
            <a:spLocks/>
          </p:cNvSpPr>
          <p:nvPr/>
        </p:nvSpPr>
        <p:spPr bwMode="auto">
          <a:xfrm>
            <a:off x="7210241" y="3775075"/>
            <a:ext cx="571500" cy="1608138"/>
          </a:xfrm>
          <a:custGeom>
            <a:avLst/>
            <a:gdLst>
              <a:gd name="T0" fmla="*/ 0 w 150"/>
              <a:gd name="T1" fmla="*/ 0 h 422"/>
              <a:gd name="T2" fmla="*/ 150 w 150"/>
              <a:gd name="T3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" h="422">
                <a:moveTo>
                  <a:pt x="0" y="0"/>
                </a:moveTo>
                <a:cubicBezTo>
                  <a:pt x="117" y="0"/>
                  <a:pt x="50" y="422"/>
                  <a:pt x="150" y="4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292D7596-12CE-4556-BB67-E665828A3C6D}"/>
              </a:ext>
            </a:extLst>
          </p:cNvPr>
          <p:cNvSpPr>
            <a:spLocks/>
          </p:cNvSpPr>
          <p:nvPr/>
        </p:nvSpPr>
        <p:spPr bwMode="auto">
          <a:xfrm>
            <a:off x="4408672" y="3775075"/>
            <a:ext cx="571500" cy="1608138"/>
          </a:xfrm>
          <a:custGeom>
            <a:avLst/>
            <a:gdLst>
              <a:gd name="T0" fmla="*/ 150 w 150"/>
              <a:gd name="T1" fmla="*/ 0 h 422"/>
              <a:gd name="T2" fmla="*/ 0 w 150"/>
              <a:gd name="T3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" h="422">
                <a:moveTo>
                  <a:pt x="150" y="0"/>
                </a:moveTo>
                <a:cubicBezTo>
                  <a:pt x="33" y="0"/>
                  <a:pt x="100" y="422"/>
                  <a:pt x="0" y="4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9579788C-E9EA-47A9-9ADD-0DE66FB6AE5A}"/>
              </a:ext>
            </a:extLst>
          </p:cNvPr>
          <p:cNvSpPr>
            <a:spLocks/>
          </p:cNvSpPr>
          <p:nvPr/>
        </p:nvSpPr>
        <p:spPr bwMode="auto">
          <a:xfrm>
            <a:off x="7210241" y="1504950"/>
            <a:ext cx="571500" cy="1606550"/>
          </a:xfrm>
          <a:custGeom>
            <a:avLst/>
            <a:gdLst>
              <a:gd name="T0" fmla="*/ 0 w 150"/>
              <a:gd name="T1" fmla="*/ 422 h 422"/>
              <a:gd name="T2" fmla="*/ 150 w 150"/>
              <a:gd name="T3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" h="422">
                <a:moveTo>
                  <a:pt x="0" y="422"/>
                </a:moveTo>
                <a:cubicBezTo>
                  <a:pt x="117" y="422"/>
                  <a:pt x="50" y="0"/>
                  <a:pt x="150" y="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FAE9C3AE-CE52-4141-A182-E3DE1E206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103" y="3443288"/>
            <a:ext cx="1184275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BC6BB553-8695-4A55-8D8F-EC1D53A0A7B5}"/>
              </a:ext>
            </a:extLst>
          </p:cNvPr>
          <p:cNvSpPr>
            <a:spLocks/>
          </p:cNvSpPr>
          <p:nvPr/>
        </p:nvSpPr>
        <p:spPr bwMode="auto">
          <a:xfrm>
            <a:off x="4408672" y="1504950"/>
            <a:ext cx="571500" cy="1606550"/>
          </a:xfrm>
          <a:custGeom>
            <a:avLst/>
            <a:gdLst>
              <a:gd name="T0" fmla="*/ 150 w 150"/>
              <a:gd name="T1" fmla="*/ 422 h 422"/>
              <a:gd name="T2" fmla="*/ 0 w 150"/>
              <a:gd name="T3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" h="422">
                <a:moveTo>
                  <a:pt x="150" y="422"/>
                </a:moveTo>
                <a:cubicBezTo>
                  <a:pt x="33" y="422"/>
                  <a:pt x="100" y="0"/>
                  <a:pt x="0" y="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A25FFCEC-DE47-4228-B03C-8F1C4AE4A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622" y="3443288"/>
            <a:ext cx="1184275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7" name="Standby_pressed">
            <a:extLst>
              <a:ext uri="{FF2B5EF4-FFF2-40B4-BE49-F238E27FC236}">
                <a16:creationId xmlns:a16="http://schemas.microsoft.com/office/drawing/2014/main" id="{CA63FB2D-42DF-4441-9A93-6AC828B38449}"/>
              </a:ext>
            </a:extLst>
          </p:cNvPr>
          <p:cNvGrpSpPr/>
          <p:nvPr/>
        </p:nvGrpSpPr>
        <p:grpSpPr>
          <a:xfrm>
            <a:off x="5340984" y="2669983"/>
            <a:ext cx="1535432" cy="1537084"/>
            <a:chOff x="3629195" y="4240328"/>
            <a:chExt cx="1644537" cy="1646309"/>
          </a:xfrm>
        </p:grpSpPr>
        <p:sp>
          <p:nvSpPr>
            <p:cNvPr id="48" name="Oval 101">
              <a:extLst>
                <a:ext uri="{FF2B5EF4-FFF2-40B4-BE49-F238E27FC236}">
                  <a16:creationId xmlns:a16="http://schemas.microsoft.com/office/drawing/2014/main" id="{C04DFF43-FD76-486B-85F9-63D3715E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195" y="4240328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49" name="Standby">
              <a:extLst>
                <a:ext uri="{FF2B5EF4-FFF2-40B4-BE49-F238E27FC236}">
                  <a16:creationId xmlns:a16="http://schemas.microsoft.com/office/drawing/2014/main" id="{06A23C0A-1015-4680-8425-1EE36414D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5089" y="4764108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0" name="Standby_unpressed">
            <a:extLst>
              <a:ext uri="{FF2B5EF4-FFF2-40B4-BE49-F238E27FC236}">
                <a16:creationId xmlns:a16="http://schemas.microsoft.com/office/drawing/2014/main" id="{D374A33B-D6FD-4974-B3B7-A181AA4CF46B}"/>
              </a:ext>
            </a:extLst>
          </p:cNvPr>
          <p:cNvGrpSpPr/>
          <p:nvPr/>
        </p:nvGrpSpPr>
        <p:grpSpPr>
          <a:xfrm>
            <a:off x="5340985" y="2670810"/>
            <a:ext cx="1535430" cy="1535430"/>
            <a:chOff x="6635807" y="4402137"/>
            <a:chExt cx="1644536" cy="164453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BD6BE45-5B02-4F3B-9908-96FA3BB33B9B}"/>
                </a:ext>
              </a:extLst>
            </p:cNvPr>
            <p:cNvGrpSpPr/>
            <p:nvPr/>
          </p:nvGrpSpPr>
          <p:grpSpPr>
            <a:xfrm>
              <a:off x="6635807" y="4402137"/>
              <a:ext cx="1644536" cy="1644536"/>
              <a:chOff x="1652388" y="2451848"/>
              <a:chExt cx="1954303" cy="195430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0BCE9B-1E9D-4E2A-B700-55310D0A72B2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8898351-B51E-486A-BAF9-2A616770FC2F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52" name="Standby">
              <a:extLst>
                <a:ext uri="{FF2B5EF4-FFF2-40B4-BE49-F238E27FC236}">
                  <a16:creationId xmlns:a16="http://schemas.microsoft.com/office/drawing/2014/main" id="{A30B59EF-7C7F-4AED-94E1-3EBADF45A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274" y="4899909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6C12A5C-8A4C-4C1C-9262-F251EFDE1B13}"/>
              </a:ext>
            </a:extLst>
          </p:cNvPr>
          <p:cNvSpPr/>
          <p:nvPr/>
        </p:nvSpPr>
        <p:spPr>
          <a:xfrm>
            <a:off x="4876198" y="301545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45B195-1E8E-4B59-98FD-EEC7031FAA68}"/>
              </a:ext>
            </a:extLst>
          </p:cNvPr>
          <p:cNvSpPr/>
          <p:nvPr/>
        </p:nvSpPr>
        <p:spPr>
          <a:xfrm>
            <a:off x="4876197" y="301545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44860E-BBB6-4012-AEEB-94D74F18144B}"/>
              </a:ext>
            </a:extLst>
          </p:cNvPr>
          <p:cNvSpPr/>
          <p:nvPr/>
        </p:nvSpPr>
        <p:spPr>
          <a:xfrm>
            <a:off x="4842855" y="3347243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AD36D3-184C-46D1-A1F4-67A578F3B2B7}"/>
              </a:ext>
            </a:extLst>
          </p:cNvPr>
          <p:cNvSpPr/>
          <p:nvPr/>
        </p:nvSpPr>
        <p:spPr>
          <a:xfrm>
            <a:off x="4842854" y="3347243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B6A54E-5D8D-4EB0-B916-AA7FD270980F}"/>
              </a:ext>
            </a:extLst>
          </p:cNvPr>
          <p:cNvSpPr/>
          <p:nvPr/>
        </p:nvSpPr>
        <p:spPr>
          <a:xfrm>
            <a:off x="7157061" y="3005361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0AF6F50-8A40-42E7-9938-5B05D1214BC3}"/>
              </a:ext>
            </a:extLst>
          </p:cNvPr>
          <p:cNvSpPr/>
          <p:nvPr/>
        </p:nvSpPr>
        <p:spPr>
          <a:xfrm>
            <a:off x="7157060" y="3005361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E5670A5-82D3-46E4-833B-FE47587D3254}"/>
              </a:ext>
            </a:extLst>
          </p:cNvPr>
          <p:cNvSpPr/>
          <p:nvPr/>
        </p:nvSpPr>
        <p:spPr>
          <a:xfrm>
            <a:off x="7165592" y="3348718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4F9D3B-3B98-494D-B6C1-A7FD39D287DF}"/>
              </a:ext>
            </a:extLst>
          </p:cNvPr>
          <p:cNvSpPr/>
          <p:nvPr/>
        </p:nvSpPr>
        <p:spPr>
          <a:xfrm>
            <a:off x="7165591" y="3348718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56BC86-76BB-476B-9A45-28A1691D3AD2}"/>
              </a:ext>
            </a:extLst>
          </p:cNvPr>
          <p:cNvSpPr/>
          <p:nvPr/>
        </p:nvSpPr>
        <p:spPr>
          <a:xfrm>
            <a:off x="4870018" y="3679029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41E651-4EB5-4BD0-8AB3-A65AA7B665B9}"/>
              </a:ext>
            </a:extLst>
          </p:cNvPr>
          <p:cNvSpPr/>
          <p:nvPr/>
        </p:nvSpPr>
        <p:spPr>
          <a:xfrm>
            <a:off x="4876197" y="3682205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45D0FB6-27EB-496D-AC3B-1AFA29E85626}"/>
              </a:ext>
            </a:extLst>
          </p:cNvPr>
          <p:cNvSpPr/>
          <p:nvPr/>
        </p:nvSpPr>
        <p:spPr>
          <a:xfrm>
            <a:off x="7159442" y="3682208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76D0F4-FCC3-4BCA-8172-98F1ACA005EB}"/>
              </a:ext>
            </a:extLst>
          </p:cNvPr>
          <p:cNvSpPr/>
          <p:nvPr/>
        </p:nvSpPr>
        <p:spPr>
          <a:xfrm>
            <a:off x="7157060" y="3679032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2C93E5-33AC-4D42-AD38-E5986668A6FE}"/>
              </a:ext>
            </a:extLst>
          </p:cNvPr>
          <p:cNvGrpSpPr/>
          <p:nvPr/>
        </p:nvGrpSpPr>
        <p:grpSpPr>
          <a:xfrm>
            <a:off x="2727627" y="755686"/>
            <a:ext cx="1487452" cy="148745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254EB6C-5DE5-4465-A9EC-2E3CBF7E908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B173F6F-09C3-43E3-A344-17BF5B06E7E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492FC0-5BF9-4F33-9CA4-D1915A5CEB17}"/>
              </a:ext>
            </a:extLst>
          </p:cNvPr>
          <p:cNvGrpSpPr/>
          <p:nvPr/>
        </p:nvGrpSpPr>
        <p:grpSpPr>
          <a:xfrm>
            <a:off x="2112164" y="2701347"/>
            <a:ext cx="1487452" cy="148745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4DEB557-3F73-45B2-8291-36F25B677B0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B1ABE4E-BBE0-41D4-AB01-6E5F563B838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06A3F43-1F77-43A5-85FF-97EF4970288B}"/>
              </a:ext>
            </a:extLst>
          </p:cNvPr>
          <p:cNvGrpSpPr/>
          <p:nvPr/>
        </p:nvGrpSpPr>
        <p:grpSpPr>
          <a:xfrm>
            <a:off x="2719607" y="4630774"/>
            <a:ext cx="1487452" cy="148745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E70FAA1-8C3C-4BF6-8D92-9DF862B2975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167236-E058-4304-A806-8589398CE58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8A5A8FB-598B-4F74-8ECA-89A6EA346BED}"/>
              </a:ext>
            </a:extLst>
          </p:cNvPr>
          <p:cNvGrpSpPr/>
          <p:nvPr/>
        </p:nvGrpSpPr>
        <p:grpSpPr>
          <a:xfrm>
            <a:off x="7991190" y="755686"/>
            <a:ext cx="1487452" cy="148745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FC1581-D7A3-4972-958D-96483D6324B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672CF1-5118-4EAC-BEE2-B8A9CDB480C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F6D4884-AE28-45AB-B285-57365C519EB0}"/>
              </a:ext>
            </a:extLst>
          </p:cNvPr>
          <p:cNvGrpSpPr/>
          <p:nvPr/>
        </p:nvGrpSpPr>
        <p:grpSpPr>
          <a:xfrm>
            <a:off x="8578315" y="2701347"/>
            <a:ext cx="1487452" cy="148745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56E9D87-8940-4F00-95F3-8A15FFB4223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F083B-FB9E-469A-823C-B8595BF9256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6139EAC-C48F-44D1-A291-CDF991231E22}"/>
              </a:ext>
            </a:extLst>
          </p:cNvPr>
          <p:cNvGrpSpPr/>
          <p:nvPr/>
        </p:nvGrpSpPr>
        <p:grpSpPr>
          <a:xfrm>
            <a:off x="7983170" y="4630774"/>
            <a:ext cx="1487452" cy="148745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ABEA1A2-6FEC-4F49-BD92-F66D26AAC45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1265E26-E385-4B5B-96E9-A385E0A9E14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55" name="Hand">
            <a:extLst>
              <a:ext uri="{FF2B5EF4-FFF2-40B4-BE49-F238E27FC236}">
                <a16:creationId xmlns:a16="http://schemas.microsoft.com/office/drawing/2014/main" id="{402E731A-5B92-47B6-B4F9-74D480C4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47" y="3161665"/>
            <a:ext cx="6203766" cy="4105277"/>
          </a:xfrm>
          <a:prstGeom prst="rect">
            <a:avLst/>
          </a:prstGeom>
        </p:spPr>
      </p:pic>
      <p:sp>
        <p:nvSpPr>
          <p:cNvPr id="86" name="Human">
            <a:extLst>
              <a:ext uri="{FF2B5EF4-FFF2-40B4-BE49-F238E27FC236}">
                <a16:creationId xmlns:a16="http://schemas.microsoft.com/office/drawing/2014/main" id="{0F3DB050-B368-47AE-8F88-927E58D29446}"/>
              </a:ext>
            </a:extLst>
          </p:cNvPr>
          <p:cNvSpPr>
            <a:spLocks noEditPoints="1"/>
          </p:cNvSpPr>
          <p:nvPr/>
        </p:nvSpPr>
        <p:spPr bwMode="auto">
          <a:xfrm>
            <a:off x="2683337" y="3217360"/>
            <a:ext cx="409258" cy="45092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7" name="Gear">
            <a:extLst>
              <a:ext uri="{FF2B5EF4-FFF2-40B4-BE49-F238E27FC236}">
                <a16:creationId xmlns:a16="http://schemas.microsoft.com/office/drawing/2014/main" id="{7FF71320-1DF1-4117-A72D-326DA94C2A09}"/>
              </a:ext>
            </a:extLst>
          </p:cNvPr>
          <p:cNvSpPr>
            <a:spLocks noEditPoints="1"/>
          </p:cNvSpPr>
          <p:nvPr/>
        </p:nvSpPr>
        <p:spPr bwMode="auto">
          <a:xfrm>
            <a:off x="3261800" y="5164332"/>
            <a:ext cx="455392" cy="48366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8" name="Clock">
            <a:extLst>
              <a:ext uri="{FF2B5EF4-FFF2-40B4-BE49-F238E27FC236}">
                <a16:creationId xmlns:a16="http://schemas.microsoft.com/office/drawing/2014/main" id="{81E78907-EDCE-4D7E-87BC-6611D7115176}"/>
              </a:ext>
            </a:extLst>
          </p:cNvPr>
          <p:cNvSpPr>
            <a:spLocks noEditPoints="1"/>
          </p:cNvSpPr>
          <p:nvPr/>
        </p:nvSpPr>
        <p:spPr bwMode="auto">
          <a:xfrm>
            <a:off x="3261492" y="1270896"/>
            <a:ext cx="473251" cy="48366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9" name="Briefcase">
            <a:extLst>
              <a:ext uri="{FF2B5EF4-FFF2-40B4-BE49-F238E27FC236}">
                <a16:creationId xmlns:a16="http://schemas.microsoft.com/office/drawing/2014/main" id="{C7BC24DF-33EA-492E-8352-281937CC25F8}"/>
              </a:ext>
            </a:extLst>
          </p:cNvPr>
          <p:cNvSpPr>
            <a:spLocks noEditPoints="1"/>
          </p:cNvSpPr>
          <p:nvPr/>
        </p:nvSpPr>
        <p:spPr bwMode="auto">
          <a:xfrm>
            <a:off x="8505159" y="1275727"/>
            <a:ext cx="483669" cy="42116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0" name="Bell">
            <a:extLst>
              <a:ext uri="{FF2B5EF4-FFF2-40B4-BE49-F238E27FC236}">
                <a16:creationId xmlns:a16="http://schemas.microsoft.com/office/drawing/2014/main" id="{907EB411-AB7C-43FA-8CDA-6600E429C37D}"/>
              </a:ext>
            </a:extLst>
          </p:cNvPr>
          <p:cNvSpPr>
            <a:spLocks noEditPoints="1"/>
          </p:cNvSpPr>
          <p:nvPr/>
        </p:nvSpPr>
        <p:spPr bwMode="auto">
          <a:xfrm>
            <a:off x="9160015" y="3255618"/>
            <a:ext cx="363538" cy="404813"/>
          </a:xfrm>
          <a:custGeom>
            <a:avLst/>
            <a:gdLst>
              <a:gd name="T0" fmla="*/ 0 w 96"/>
              <a:gd name="T1" fmla="*/ 89 h 107"/>
              <a:gd name="T2" fmla="*/ 5 w 96"/>
              <a:gd name="T3" fmla="*/ 89 h 107"/>
              <a:gd name="T4" fmla="*/ 5 w 96"/>
              <a:gd name="T5" fmla="*/ 89 h 107"/>
              <a:gd name="T6" fmla="*/ 5 w 96"/>
              <a:gd name="T7" fmla="*/ 89 h 107"/>
              <a:gd name="T8" fmla="*/ 96 w 96"/>
              <a:gd name="T9" fmla="*/ 89 h 107"/>
              <a:gd name="T10" fmla="*/ 96 w 96"/>
              <a:gd name="T11" fmla="*/ 79 h 107"/>
              <a:gd name="T12" fmla="*/ 92 w 96"/>
              <a:gd name="T13" fmla="*/ 79 h 107"/>
              <a:gd name="T14" fmla="*/ 77 w 96"/>
              <a:gd name="T15" fmla="*/ 38 h 107"/>
              <a:gd name="T16" fmla="*/ 77 w 96"/>
              <a:gd name="T17" fmla="*/ 37 h 107"/>
              <a:gd name="T18" fmla="*/ 53 w 96"/>
              <a:gd name="T19" fmla="*/ 9 h 107"/>
              <a:gd name="T20" fmla="*/ 53 w 96"/>
              <a:gd name="T21" fmla="*/ 0 h 107"/>
              <a:gd name="T22" fmla="*/ 43 w 96"/>
              <a:gd name="T23" fmla="*/ 0 h 107"/>
              <a:gd name="T24" fmla="*/ 43 w 96"/>
              <a:gd name="T25" fmla="*/ 9 h 107"/>
              <a:gd name="T26" fmla="*/ 19 w 96"/>
              <a:gd name="T27" fmla="*/ 37 h 107"/>
              <a:gd name="T28" fmla="*/ 19 w 96"/>
              <a:gd name="T29" fmla="*/ 38 h 107"/>
              <a:gd name="T30" fmla="*/ 5 w 96"/>
              <a:gd name="T31" fmla="*/ 79 h 107"/>
              <a:gd name="T32" fmla="*/ 0 w 96"/>
              <a:gd name="T33" fmla="*/ 79 h 107"/>
              <a:gd name="T34" fmla="*/ 0 w 96"/>
              <a:gd name="T35" fmla="*/ 89 h 107"/>
              <a:gd name="T36" fmla="*/ 29 w 96"/>
              <a:gd name="T37" fmla="*/ 38 h 107"/>
              <a:gd name="T38" fmla="*/ 48 w 96"/>
              <a:gd name="T39" fmla="*/ 18 h 107"/>
              <a:gd name="T40" fmla="*/ 67 w 96"/>
              <a:gd name="T41" fmla="*/ 38 h 107"/>
              <a:gd name="T42" fmla="*/ 76 w 96"/>
              <a:gd name="T43" fmla="*/ 79 h 107"/>
              <a:gd name="T44" fmla="*/ 20 w 96"/>
              <a:gd name="T45" fmla="*/ 79 h 107"/>
              <a:gd name="T46" fmla="*/ 29 w 96"/>
              <a:gd name="T47" fmla="*/ 38 h 107"/>
              <a:gd name="T48" fmla="*/ 32 w 96"/>
              <a:gd name="T49" fmla="*/ 107 h 107"/>
              <a:gd name="T50" fmla="*/ 32 w 96"/>
              <a:gd name="T51" fmla="*/ 97 h 107"/>
              <a:gd name="T52" fmla="*/ 64 w 96"/>
              <a:gd name="T53" fmla="*/ 97 h 107"/>
              <a:gd name="T54" fmla="*/ 64 w 96"/>
              <a:gd name="T55" fmla="*/ 107 h 107"/>
              <a:gd name="T56" fmla="*/ 32 w 96"/>
              <a:gd name="T57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107"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96" y="79"/>
                  <a:pt x="96" y="79"/>
                  <a:pt x="96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83" y="79"/>
                  <a:pt x="78" y="58"/>
                  <a:pt x="77" y="38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23"/>
                  <a:pt x="66" y="11"/>
                  <a:pt x="53" y="9"/>
                </a:cubicBezTo>
                <a:cubicBezTo>
                  <a:pt x="53" y="0"/>
                  <a:pt x="53" y="0"/>
                  <a:pt x="5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31" y="11"/>
                  <a:pt x="21" y="23"/>
                  <a:pt x="19" y="37"/>
                </a:cubicBezTo>
                <a:cubicBezTo>
                  <a:pt x="19" y="37"/>
                  <a:pt x="19" y="38"/>
                  <a:pt x="19" y="38"/>
                </a:cubicBezTo>
                <a:cubicBezTo>
                  <a:pt x="19" y="58"/>
                  <a:pt x="14" y="79"/>
                  <a:pt x="5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89"/>
                </a:lnTo>
                <a:close/>
                <a:moveTo>
                  <a:pt x="29" y="38"/>
                </a:moveTo>
                <a:cubicBezTo>
                  <a:pt x="30" y="27"/>
                  <a:pt x="38" y="18"/>
                  <a:pt x="48" y="18"/>
                </a:cubicBezTo>
                <a:cubicBezTo>
                  <a:pt x="58" y="18"/>
                  <a:pt x="66" y="27"/>
                  <a:pt x="67" y="38"/>
                </a:cubicBezTo>
                <a:cubicBezTo>
                  <a:pt x="67" y="48"/>
                  <a:pt x="69" y="67"/>
                  <a:pt x="76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67"/>
                  <a:pt x="29" y="48"/>
                  <a:pt x="29" y="38"/>
                </a:cubicBezTo>
                <a:close/>
                <a:moveTo>
                  <a:pt x="32" y="107"/>
                </a:moveTo>
                <a:cubicBezTo>
                  <a:pt x="32" y="97"/>
                  <a:pt x="32" y="97"/>
                  <a:pt x="3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7"/>
                  <a:pt x="64" y="107"/>
                  <a:pt x="64" y="107"/>
                </a:cubicBezTo>
                <a:lnTo>
                  <a:pt x="32" y="10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1" name="Сalendar">
            <a:extLst>
              <a:ext uri="{FF2B5EF4-FFF2-40B4-BE49-F238E27FC236}">
                <a16:creationId xmlns:a16="http://schemas.microsoft.com/office/drawing/2014/main" id="{0FB84293-019B-46D0-B87B-53CD5DB1E580}"/>
              </a:ext>
            </a:extLst>
          </p:cNvPr>
          <p:cNvSpPr>
            <a:spLocks noEditPoints="1"/>
          </p:cNvSpPr>
          <p:nvPr/>
        </p:nvSpPr>
        <p:spPr bwMode="auto">
          <a:xfrm>
            <a:off x="8546082" y="5195225"/>
            <a:ext cx="369888" cy="407988"/>
          </a:xfrm>
          <a:custGeom>
            <a:avLst/>
            <a:gdLst>
              <a:gd name="T0" fmla="*/ 233 w 233"/>
              <a:gd name="T1" fmla="*/ 26 h 257"/>
              <a:gd name="T2" fmla="*/ 169 w 233"/>
              <a:gd name="T3" fmla="*/ 26 h 257"/>
              <a:gd name="T4" fmla="*/ 169 w 233"/>
              <a:gd name="T5" fmla="*/ 0 h 257"/>
              <a:gd name="T6" fmla="*/ 145 w 233"/>
              <a:gd name="T7" fmla="*/ 0 h 257"/>
              <a:gd name="T8" fmla="*/ 145 w 233"/>
              <a:gd name="T9" fmla="*/ 26 h 257"/>
              <a:gd name="T10" fmla="*/ 88 w 233"/>
              <a:gd name="T11" fmla="*/ 26 h 257"/>
              <a:gd name="T12" fmla="*/ 88 w 233"/>
              <a:gd name="T13" fmla="*/ 0 h 257"/>
              <a:gd name="T14" fmla="*/ 64 w 233"/>
              <a:gd name="T15" fmla="*/ 0 h 257"/>
              <a:gd name="T16" fmla="*/ 64 w 233"/>
              <a:gd name="T17" fmla="*/ 26 h 257"/>
              <a:gd name="T18" fmla="*/ 0 w 233"/>
              <a:gd name="T19" fmla="*/ 26 h 257"/>
              <a:gd name="T20" fmla="*/ 0 w 233"/>
              <a:gd name="T21" fmla="*/ 257 h 257"/>
              <a:gd name="T22" fmla="*/ 233 w 233"/>
              <a:gd name="T23" fmla="*/ 257 h 257"/>
              <a:gd name="T24" fmla="*/ 233 w 233"/>
              <a:gd name="T25" fmla="*/ 26 h 257"/>
              <a:gd name="T26" fmla="*/ 209 w 233"/>
              <a:gd name="T27" fmla="*/ 234 h 257"/>
              <a:gd name="T28" fmla="*/ 24 w 233"/>
              <a:gd name="T29" fmla="*/ 234 h 257"/>
              <a:gd name="T30" fmla="*/ 24 w 233"/>
              <a:gd name="T31" fmla="*/ 117 h 257"/>
              <a:gd name="T32" fmla="*/ 209 w 233"/>
              <a:gd name="T33" fmla="*/ 117 h 257"/>
              <a:gd name="T34" fmla="*/ 209 w 233"/>
              <a:gd name="T35" fmla="*/ 234 h 257"/>
              <a:gd name="T36" fmla="*/ 209 w 233"/>
              <a:gd name="T37" fmla="*/ 93 h 257"/>
              <a:gd name="T38" fmla="*/ 24 w 233"/>
              <a:gd name="T39" fmla="*/ 93 h 257"/>
              <a:gd name="T40" fmla="*/ 24 w 233"/>
              <a:gd name="T41" fmla="*/ 50 h 257"/>
              <a:gd name="T42" fmla="*/ 64 w 233"/>
              <a:gd name="T43" fmla="*/ 50 h 257"/>
              <a:gd name="T44" fmla="*/ 64 w 233"/>
              <a:gd name="T45" fmla="*/ 74 h 257"/>
              <a:gd name="T46" fmla="*/ 88 w 233"/>
              <a:gd name="T47" fmla="*/ 74 h 257"/>
              <a:gd name="T48" fmla="*/ 88 w 233"/>
              <a:gd name="T49" fmla="*/ 50 h 257"/>
              <a:gd name="T50" fmla="*/ 145 w 233"/>
              <a:gd name="T51" fmla="*/ 50 h 257"/>
              <a:gd name="T52" fmla="*/ 145 w 233"/>
              <a:gd name="T53" fmla="*/ 74 h 257"/>
              <a:gd name="T54" fmla="*/ 169 w 233"/>
              <a:gd name="T55" fmla="*/ 74 h 257"/>
              <a:gd name="T56" fmla="*/ 169 w 233"/>
              <a:gd name="T57" fmla="*/ 50 h 257"/>
              <a:gd name="T58" fmla="*/ 209 w 233"/>
              <a:gd name="T59" fmla="*/ 50 h 257"/>
              <a:gd name="T60" fmla="*/ 209 w 233"/>
              <a:gd name="T61" fmla="*/ 9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3" h="257">
                <a:moveTo>
                  <a:pt x="233" y="26"/>
                </a:moveTo>
                <a:lnTo>
                  <a:pt x="169" y="26"/>
                </a:lnTo>
                <a:lnTo>
                  <a:pt x="169" y="0"/>
                </a:lnTo>
                <a:lnTo>
                  <a:pt x="145" y="0"/>
                </a:lnTo>
                <a:lnTo>
                  <a:pt x="145" y="26"/>
                </a:lnTo>
                <a:lnTo>
                  <a:pt x="88" y="26"/>
                </a:lnTo>
                <a:lnTo>
                  <a:pt x="88" y="0"/>
                </a:lnTo>
                <a:lnTo>
                  <a:pt x="64" y="0"/>
                </a:lnTo>
                <a:lnTo>
                  <a:pt x="64" y="26"/>
                </a:lnTo>
                <a:lnTo>
                  <a:pt x="0" y="26"/>
                </a:lnTo>
                <a:lnTo>
                  <a:pt x="0" y="257"/>
                </a:lnTo>
                <a:lnTo>
                  <a:pt x="233" y="257"/>
                </a:lnTo>
                <a:lnTo>
                  <a:pt x="233" y="26"/>
                </a:lnTo>
                <a:close/>
                <a:moveTo>
                  <a:pt x="209" y="234"/>
                </a:moveTo>
                <a:lnTo>
                  <a:pt x="24" y="234"/>
                </a:lnTo>
                <a:lnTo>
                  <a:pt x="24" y="117"/>
                </a:lnTo>
                <a:lnTo>
                  <a:pt x="209" y="117"/>
                </a:lnTo>
                <a:lnTo>
                  <a:pt x="209" y="234"/>
                </a:lnTo>
                <a:close/>
                <a:moveTo>
                  <a:pt x="209" y="93"/>
                </a:moveTo>
                <a:lnTo>
                  <a:pt x="24" y="93"/>
                </a:lnTo>
                <a:lnTo>
                  <a:pt x="24" y="50"/>
                </a:lnTo>
                <a:lnTo>
                  <a:pt x="64" y="50"/>
                </a:lnTo>
                <a:lnTo>
                  <a:pt x="64" y="74"/>
                </a:lnTo>
                <a:lnTo>
                  <a:pt x="88" y="74"/>
                </a:lnTo>
                <a:lnTo>
                  <a:pt x="88" y="50"/>
                </a:lnTo>
                <a:lnTo>
                  <a:pt x="145" y="50"/>
                </a:lnTo>
                <a:lnTo>
                  <a:pt x="145" y="74"/>
                </a:lnTo>
                <a:lnTo>
                  <a:pt x="169" y="74"/>
                </a:lnTo>
                <a:lnTo>
                  <a:pt x="169" y="50"/>
                </a:lnTo>
                <a:lnTo>
                  <a:pt x="209" y="50"/>
                </a:lnTo>
                <a:lnTo>
                  <a:pt x="209" y="93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26 0.00024 C -0.02109 0.00093 -0.02174 -0.09143 -0.025 -0.1324 C -0.02825 -0.17963 -0.02929 -0.23148 -0.04635 -0.23495 " pathEditMode="relative" rAng="16200000" ptsTypes="AAA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1175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91 -1.85185E-6 C -0.0207 0.00023 -0.07578 0.0007 -0.09544 0.0007 " pathEditMode="relative" rAng="16200000" ptsTypes="AA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9 -0.00023 C 0.01862 0.00047 0.01966 -0.08449 0.02292 -0.13171 C 0.02487 -0.18217 0.02904 -0.22708 0.04271 -0.23426 " pathEditMode="relative" rAng="16200000" ptsTypes="AAA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1169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91 -0.00092 C 0.0194 -0.00046 0.07644 0.00023 0.09688 0.00047 " pathEditMode="relative" rAng="16200000" ptsTypes="AA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52 -0.00092 C -0.0026 0.00625 -0.01914 -0.01111 -0.02461 0.12431 C -0.02617 0.16134 -0.02956 0.23889 -0.04466 0.23611 " pathEditMode="relative" rAng="16200000" ptsTypes="AAA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1185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59259E-6 C 0.0099 0.00625 0.01849 0.02176 0.02188 0.11389 C 0.02526 0.15602 0.02565 0.2382 0.04544 0.23797 " pathEditMode="relative" rAng="16200000" ptsTypes="AAA">
                                      <p:cBhvr>
                                        <p:cTn id="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118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2" grpId="0" animBg="1"/>
      <p:bldP spid="62" grpId="1" animBg="1"/>
      <p:bldP spid="63" grpId="0" animBg="1"/>
      <p:bldP spid="65" grpId="0" animBg="1"/>
      <p:bldP spid="65" grpId="1" animBg="1"/>
      <p:bldP spid="64" grpId="0" animBg="1"/>
      <p:bldP spid="66" grpId="0" animBg="1"/>
      <p:bldP spid="67" grpId="0" animBg="1"/>
      <p:bldP spid="67" grpId="1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617FC931-76CD-401B-8C43-AA0E71F98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105150"/>
            <a:ext cx="0" cy="1150938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7481E52B-8F2B-4A5A-A27A-29827031E7E0}"/>
              </a:ext>
            </a:extLst>
          </p:cNvPr>
          <p:cNvSpPr>
            <a:spLocks/>
          </p:cNvSpPr>
          <p:nvPr/>
        </p:nvSpPr>
        <p:spPr bwMode="auto">
          <a:xfrm>
            <a:off x="3008313" y="3105150"/>
            <a:ext cx="2755900" cy="1150938"/>
          </a:xfrm>
          <a:custGeom>
            <a:avLst/>
            <a:gdLst>
              <a:gd name="T0" fmla="*/ 0 w 724"/>
              <a:gd name="T1" fmla="*/ 302 h 302"/>
              <a:gd name="T2" fmla="*/ 0 w 724"/>
              <a:gd name="T3" fmla="*/ 302 h 302"/>
              <a:gd name="T4" fmla="*/ 724 w 724"/>
              <a:gd name="T5" fmla="*/ 0 h 302"/>
              <a:gd name="T6" fmla="*/ 724 w 724"/>
              <a:gd name="T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4" h="302">
                <a:moveTo>
                  <a:pt x="0" y="302"/>
                </a:moveTo>
                <a:cubicBezTo>
                  <a:pt x="0" y="302"/>
                  <a:pt x="0" y="302"/>
                  <a:pt x="0" y="302"/>
                </a:cubicBezTo>
                <a:cubicBezTo>
                  <a:pt x="0" y="57"/>
                  <a:pt x="724" y="289"/>
                  <a:pt x="724" y="0"/>
                </a:cubicBezTo>
                <a:cubicBezTo>
                  <a:pt x="724" y="0"/>
                  <a:pt x="724" y="0"/>
                  <a:pt x="724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F13C1F0-D476-4B02-8BE8-371FAF352CAD}"/>
              </a:ext>
            </a:extLst>
          </p:cNvPr>
          <p:cNvSpPr>
            <a:spLocks/>
          </p:cNvSpPr>
          <p:nvPr/>
        </p:nvSpPr>
        <p:spPr bwMode="auto">
          <a:xfrm>
            <a:off x="6426200" y="3105150"/>
            <a:ext cx="2757488" cy="1150938"/>
          </a:xfrm>
          <a:custGeom>
            <a:avLst/>
            <a:gdLst>
              <a:gd name="T0" fmla="*/ 724 w 724"/>
              <a:gd name="T1" fmla="*/ 302 h 302"/>
              <a:gd name="T2" fmla="*/ 724 w 724"/>
              <a:gd name="T3" fmla="*/ 302 h 302"/>
              <a:gd name="T4" fmla="*/ 0 w 724"/>
              <a:gd name="T5" fmla="*/ 0 h 302"/>
              <a:gd name="T6" fmla="*/ 0 w 724"/>
              <a:gd name="T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4" h="302">
                <a:moveTo>
                  <a:pt x="724" y="302"/>
                </a:moveTo>
                <a:cubicBezTo>
                  <a:pt x="724" y="302"/>
                  <a:pt x="724" y="302"/>
                  <a:pt x="724" y="302"/>
                </a:cubicBezTo>
                <a:cubicBezTo>
                  <a:pt x="724" y="57"/>
                  <a:pt x="0" y="289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4D41BC8-F6B2-48D4-A48E-1ED4C01E9C98}"/>
              </a:ext>
            </a:extLst>
          </p:cNvPr>
          <p:cNvSpPr>
            <a:spLocks/>
          </p:cNvSpPr>
          <p:nvPr/>
        </p:nvSpPr>
        <p:spPr bwMode="auto">
          <a:xfrm>
            <a:off x="4283075" y="1470025"/>
            <a:ext cx="3625850" cy="1425575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317500" dist="88900" dir="13200000">
              <a:schemeClr val="accent5">
                <a:lumMod val="50000"/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87DB5159-7E91-46EC-AC0F-9FC25E89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88" y="2018939"/>
            <a:ext cx="2541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Montserrat" panose="00000500000000000000" pitchFamily="50" charset="-52"/>
              </a:rPr>
              <a:t>NEUMORPH</a:t>
            </a:r>
            <a:endParaRPr kumimoji="0" lang="ru-UA" altLang="ru-UA" sz="2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Montserrat" panose="00000500000000000000" pitchFamily="50" charset="-52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CEEC9491-C481-4C18-BBE0-5CEB90361243}"/>
              </a:ext>
            </a:extLst>
          </p:cNvPr>
          <p:cNvSpPr>
            <a:spLocks/>
          </p:cNvSpPr>
          <p:nvPr/>
        </p:nvSpPr>
        <p:spPr bwMode="auto">
          <a:xfrm>
            <a:off x="4278313" y="1467643"/>
            <a:ext cx="3664210" cy="1440657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3175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3D34B3-835A-4B68-90B5-33F34D057C4A}"/>
              </a:ext>
            </a:extLst>
          </p:cNvPr>
          <p:cNvSpPr/>
          <p:nvPr/>
        </p:nvSpPr>
        <p:spPr>
          <a:xfrm>
            <a:off x="4434764" y="1584763"/>
            <a:ext cx="1228288" cy="1228288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8AA099-E68E-4E11-81D8-7A5E27A6E0BD}"/>
              </a:ext>
            </a:extLst>
          </p:cNvPr>
          <p:cNvSpPr/>
          <p:nvPr/>
        </p:nvSpPr>
        <p:spPr>
          <a:xfrm>
            <a:off x="5668171" y="30218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147D9B-3F3F-450C-8FCA-AA3E344AD987}"/>
              </a:ext>
            </a:extLst>
          </p:cNvPr>
          <p:cNvSpPr/>
          <p:nvPr/>
        </p:nvSpPr>
        <p:spPr>
          <a:xfrm>
            <a:off x="5668170" y="30218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441DF9-BEDC-4D58-ADBB-EA75B4597661}"/>
              </a:ext>
            </a:extLst>
          </p:cNvPr>
          <p:cNvSpPr/>
          <p:nvPr/>
        </p:nvSpPr>
        <p:spPr>
          <a:xfrm>
            <a:off x="6330158" y="30218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D6D2EE-9667-4374-A837-4557EA38C509}"/>
              </a:ext>
            </a:extLst>
          </p:cNvPr>
          <p:cNvSpPr/>
          <p:nvPr/>
        </p:nvSpPr>
        <p:spPr>
          <a:xfrm>
            <a:off x="6330157" y="30218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A92AF8-14D7-48DF-AE8C-1E08CA944D2E}"/>
              </a:ext>
            </a:extLst>
          </p:cNvPr>
          <p:cNvSpPr/>
          <p:nvPr/>
        </p:nvSpPr>
        <p:spPr>
          <a:xfrm>
            <a:off x="5999163" y="30218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9F67A1-FF81-4215-89BA-E6A28535074F}"/>
              </a:ext>
            </a:extLst>
          </p:cNvPr>
          <p:cNvSpPr/>
          <p:nvPr/>
        </p:nvSpPr>
        <p:spPr>
          <a:xfrm>
            <a:off x="5999162" y="3021807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70E921-4257-4CBE-8094-E481E67506C9}"/>
              </a:ext>
            </a:extLst>
          </p:cNvPr>
          <p:cNvGrpSpPr/>
          <p:nvPr/>
        </p:nvGrpSpPr>
        <p:grpSpPr>
          <a:xfrm>
            <a:off x="8480727" y="4452938"/>
            <a:ext cx="1424587" cy="142458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9FBD27-D83A-4279-8A24-0828D526D51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5AF9FC-AF13-4604-A4D9-AE248AC46B8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5DA0C6-9168-4814-931D-BB6E6B58E9EF}"/>
              </a:ext>
            </a:extLst>
          </p:cNvPr>
          <p:cNvGrpSpPr/>
          <p:nvPr/>
        </p:nvGrpSpPr>
        <p:grpSpPr>
          <a:xfrm>
            <a:off x="5381144" y="4447879"/>
            <a:ext cx="1424587" cy="142458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57F8C-0572-44BF-BA27-BA122114B670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8BA06A4-6BD5-4AF0-BB6E-84D087EB3A9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FF1154-5008-4BE8-B4F7-773851504438}"/>
              </a:ext>
            </a:extLst>
          </p:cNvPr>
          <p:cNvGrpSpPr/>
          <p:nvPr/>
        </p:nvGrpSpPr>
        <p:grpSpPr>
          <a:xfrm>
            <a:off x="2285267" y="4441826"/>
            <a:ext cx="1424587" cy="142458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78BC26-30E9-4FCA-88FB-24CCE8AF52F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B7A8A9-E1E0-4A7A-957A-DD3D113130D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4" name="Human">
            <a:extLst>
              <a:ext uri="{FF2B5EF4-FFF2-40B4-BE49-F238E27FC236}">
                <a16:creationId xmlns:a16="http://schemas.microsoft.com/office/drawing/2014/main" id="{C09B91F6-022E-472B-BA2F-27ED5A0C7A42}"/>
              </a:ext>
            </a:extLst>
          </p:cNvPr>
          <p:cNvSpPr>
            <a:spLocks noEditPoints="1"/>
          </p:cNvSpPr>
          <p:nvPr/>
        </p:nvSpPr>
        <p:spPr bwMode="auto">
          <a:xfrm>
            <a:off x="5906597" y="4933412"/>
            <a:ext cx="391961" cy="43187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Gear">
            <a:extLst>
              <a:ext uri="{FF2B5EF4-FFF2-40B4-BE49-F238E27FC236}">
                <a16:creationId xmlns:a16="http://schemas.microsoft.com/office/drawing/2014/main" id="{B4C0654F-C70C-4231-A608-27D368FA78FD}"/>
              </a:ext>
            </a:extLst>
          </p:cNvPr>
          <p:cNvSpPr>
            <a:spLocks noEditPoints="1"/>
          </p:cNvSpPr>
          <p:nvPr/>
        </p:nvSpPr>
        <p:spPr bwMode="auto">
          <a:xfrm>
            <a:off x="2827460" y="4975384"/>
            <a:ext cx="436145" cy="463227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Clock">
            <a:extLst>
              <a:ext uri="{FF2B5EF4-FFF2-40B4-BE49-F238E27FC236}">
                <a16:creationId xmlns:a16="http://schemas.microsoft.com/office/drawing/2014/main" id="{5D33293A-0261-4B35-9A5B-78F81B7C641B}"/>
              </a:ext>
            </a:extLst>
          </p:cNvPr>
          <p:cNvSpPr>
            <a:spLocks noEditPoints="1"/>
          </p:cNvSpPr>
          <p:nvPr/>
        </p:nvSpPr>
        <p:spPr bwMode="auto">
          <a:xfrm>
            <a:off x="9014592" y="4968148"/>
            <a:ext cx="453249" cy="463227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191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7591 -1.85185E-6 L -2.5E-6 -1.85185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13 0.00162 C -0.00105 0.02338 -0.00404 0.05393 -0.02904 0.06829 C -0.04909 0.08194 -0.06328 0.08426 -0.09766 0.09143 C -0.21341 0.1044 -0.21641 0.10486 -0.22591 0.16481 " pathEditMode="relative" rAng="16200000" ptsTypes="AA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817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13 -0.00046 C -0.00104 0.0213 0.0043 0.03981 0.02409 0.0662 C 0.03659 0.07963 0.07917 0.0875 0.12292 0.09143 C 0.15821 0.0963 0.22435 0.09259 0.22631 0.16273 " pathEditMode="relative" rAng="16200000" ptsTypes="AAAA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817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2.22222E-6 C 0.00013 0.0544 8.33333E-7 0.11042 0.00026 0.16459 " pathEditMode="relative" rAng="1620000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2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5" grpId="0"/>
      <p:bldP spid="27" grpId="0" animBg="1"/>
      <p:bldP spid="26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44" grpId="0" animBg="1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B185FD82-1171-4521-A2A6-F0CBA3FAEBF2}"/>
              </a:ext>
            </a:extLst>
          </p:cNvPr>
          <p:cNvSpPr>
            <a:spLocks/>
          </p:cNvSpPr>
          <p:nvPr/>
        </p:nvSpPr>
        <p:spPr bwMode="auto">
          <a:xfrm>
            <a:off x="2614613" y="2978150"/>
            <a:ext cx="3130550" cy="1349375"/>
          </a:xfrm>
          <a:custGeom>
            <a:avLst/>
            <a:gdLst>
              <a:gd name="T0" fmla="*/ 822 w 822"/>
              <a:gd name="T1" fmla="*/ 0 h 354"/>
              <a:gd name="T2" fmla="*/ 822 w 822"/>
              <a:gd name="T3" fmla="*/ 12 h 354"/>
              <a:gd name="T4" fmla="*/ 0 w 822"/>
              <a:gd name="T5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2" h="354">
                <a:moveTo>
                  <a:pt x="822" y="0"/>
                </a:moveTo>
                <a:cubicBezTo>
                  <a:pt x="822" y="12"/>
                  <a:pt x="822" y="12"/>
                  <a:pt x="822" y="12"/>
                </a:cubicBezTo>
                <a:cubicBezTo>
                  <a:pt x="822" y="241"/>
                  <a:pt x="0" y="59"/>
                  <a:pt x="0" y="354"/>
                </a:cubicBezTo>
              </a:path>
            </a:pathLst>
          </a:custGeom>
          <a:noFill/>
          <a:ln w="1111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5126386-2D45-4CC7-BBCE-C8888C238B29}"/>
              </a:ext>
            </a:extLst>
          </p:cNvPr>
          <p:cNvSpPr>
            <a:spLocks/>
          </p:cNvSpPr>
          <p:nvPr/>
        </p:nvSpPr>
        <p:spPr bwMode="auto">
          <a:xfrm>
            <a:off x="4938713" y="2978150"/>
            <a:ext cx="1042988" cy="1349375"/>
          </a:xfrm>
          <a:custGeom>
            <a:avLst/>
            <a:gdLst>
              <a:gd name="T0" fmla="*/ 0 w 274"/>
              <a:gd name="T1" fmla="*/ 354 h 354"/>
              <a:gd name="T2" fmla="*/ 274 w 274"/>
              <a:gd name="T3" fmla="*/ 11 h 354"/>
              <a:gd name="T4" fmla="*/ 274 w 274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4" h="354">
                <a:moveTo>
                  <a:pt x="0" y="354"/>
                </a:moveTo>
                <a:cubicBezTo>
                  <a:pt x="0" y="162"/>
                  <a:pt x="274" y="173"/>
                  <a:pt x="274" y="11"/>
                </a:cubicBezTo>
                <a:cubicBezTo>
                  <a:pt x="274" y="0"/>
                  <a:pt x="274" y="0"/>
                  <a:pt x="274" y="0"/>
                </a:cubicBezTo>
              </a:path>
            </a:pathLst>
          </a:custGeom>
          <a:noFill/>
          <a:ln w="1111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0FC91579-CF9D-4F0B-B72B-BD87BED3D39C}"/>
              </a:ext>
            </a:extLst>
          </p:cNvPr>
          <p:cNvSpPr>
            <a:spLocks/>
          </p:cNvSpPr>
          <p:nvPr/>
        </p:nvSpPr>
        <p:spPr bwMode="auto">
          <a:xfrm>
            <a:off x="6453188" y="2978150"/>
            <a:ext cx="3130550" cy="1349375"/>
          </a:xfrm>
          <a:custGeom>
            <a:avLst/>
            <a:gdLst>
              <a:gd name="T0" fmla="*/ 0 w 822"/>
              <a:gd name="T1" fmla="*/ 0 h 354"/>
              <a:gd name="T2" fmla="*/ 0 w 822"/>
              <a:gd name="T3" fmla="*/ 12 h 354"/>
              <a:gd name="T4" fmla="*/ 822 w 822"/>
              <a:gd name="T5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2" h="354">
                <a:moveTo>
                  <a:pt x="0" y="0"/>
                </a:moveTo>
                <a:cubicBezTo>
                  <a:pt x="0" y="12"/>
                  <a:pt x="0" y="12"/>
                  <a:pt x="0" y="12"/>
                </a:cubicBezTo>
                <a:cubicBezTo>
                  <a:pt x="0" y="241"/>
                  <a:pt x="822" y="59"/>
                  <a:pt x="822" y="354"/>
                </a:cubicBezTo>
              </a:path>
            </a:pathLst>
          </a:custGeom>
          <a:noFill/>
          <a:ln w="1111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C008ABF-332F-4ECC-AB7B-5C03049DB474}"/>
              </a:ext>
            </a:extLst>
          </p:cNvPr>
          <p:cNvSpPr>
            <a:spLocks/>
          </p:cNvSpPr>
          <p:nvPr/>
        </p:nvSpPr>
        <p:spPr bwMode="auto">
          <a:xfrm>
            <a:off x="6218238" y="2978150"/>
            <a:ext cx="1042988" cy="1349375"/>
          </a:xfrm>
          <a:custGeom>
            <a:avLst/>
            <a:gdLst>
              <a:gd name="T0" fmla="*/ 274 w 274"/>
              <a:gd name="T1" fmla="*/ 354 h 354"/>
              <a:gd name="T2" fmla="*/ 0 w 274"/>
              <a:gd name="T3" fmla="*/ 11 h 354"/>
              <a:gd name="T4" fmla="*/ 0 w 274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4" h="354">
                <a:moveTo>
                  <a:pt x="274" y="354"/>
                </a:moveTo>
                <a:cubicBezTo>
                  <a:pt x="274" y="162"/>
                  <a:pt x="0" y="173"/>
                  <a:pt x="0" y="1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111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47526BD8-78F4-4480-B439-44735D2EACFC}"/>
              </a:ext>
            </a:extLst>
          </p:cNvPr>
          <p:cNvSpPr>
            <a:spLocks/>
          </p:cNvSpPr>
          <p:nvPr/>
        </p:nvSpPr>
        <p:spPr bwMode="auto">
          <a:xfrm>
            <a:off x="4286250" y="1374775"/>
            <a:ext cx="3625850" cy="1425575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49D9C1F6-168F-4C53-9E57-ACFDCB0A631B}"/>
              </a:ext>
            </a:extLst>
          </p:cNvPr>
          <p:cNvSpPr>
            <a:spLocks/>
          </p:cNvSpPr>
          <p:nvPr/>
        </p:nvSpPr>
        <p:spPr bwMode="auto">
          <a:xfrm>
            <a:off x="4275137" y="1377157"/>
            <a:ext cx="3625850" cy="1425575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317500" dist="88900" dir="13200000">
              <a:schemeClr val="accent5">
                <a:lumMod val="50000"/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1C8AC0F8-4D88-4AD3-88DF-DBAAA2D5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650" y="1926071"/>
            <a:ext cx="2541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Montserrat" panose="00000500000000000000" pitchFamily="50" charset="-52"/>
              </a:rPr>
              <a:t>NEUMORPH</a:t>
            </a:r>
            <a:endParaRPr kumimoji="0" lang="ru-UA" altLang="ru-UA" sz="2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Montserrat" panose="00000500000000000000" pitchFamily="50" charset="-52"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4FA9D0B3-DAA0-4C6B-8B3A-A051123C87F7}"/>
              </a:ext>
            </a:extLst>
          </p:cNvPr>
          <p:cNvSpPr>
            <a:spLocks/>
          </p:cNvSpPr>
          <p:nvPr/>
        </p:nvSpPr>
        <p:spPr bwMode="auto">
          <a:xfrm>
            <a:off x="4270375" y="1374775"/>
            <a:ext cx="3664210" cy="1440657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3175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36206-19DE-4E0D-9812-6961BBB30B9E}"/>
              </a:ext>
            </a:extLst>
          </p:cNvPr>
          <p:cNvSpPr/>
          <p:nvPr/>
        </p:nvSpPr>
        <p:spPr>
          <a:xfrm>
            <a:off x="4426826" y="1491895"/>
            <a:ext cx="1228288" cy="1228288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92BAD4-34E9-4550-99E4-8BA2DF2F7323}"/>
              </a:ext>
            </a:extLst>
          </p:cNvPr>
          <p:cNvSpPr/>
          <p:nvPr/>
        </p:nvSpPr>
        <p:spPr>
          <a:xfrm>
            <a:off x="5660233" y="2928939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5BC392-FE1A-44A3-AE96-74FDB7D63659}"/>
              </a:ext>
            </a:extLst>
          </p:cNvPr>
          <p:cNvSpPr/>
          <p:nvPr/>
        </p:nvSpPr>
        <p:spPr>
          <a:xfrm>
            <a:off x="6357146" y="2928939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A8131D-6D36-4DA2-A084-13F25184C6CE}"/>
              </a:ext>
            </a:extLst>
          </p:cNvPr>
          <p:cNvSpPr/>
          <p:nvPr/>
        </p:nvSpPr>
        <p:spPr>
          <a:xfrm>
            <a:off x="5885659" y="2928939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EA895D-A2B9-499E-BD92-ACD65389C354}"/>
              </a:ext>
            </a:extLst>
          </p:cNvPr>
          <p:cNvSpPr/>
          <p:nvPr/>
        </p:nvSpPr>
        <p:spPr>
          <a:xfrm>
            <a:off x="6121401" y="2928939"/>
            <a:ext cx="192086" cy="19208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FC7B93-D709-4274-8E05-B3BFDF09434C}"/>
              </a:ext>
            </a:extLst>
          </p:cNvPr>
          <p:cNvGrpSpPr/>
          <p:nvPr/>
        </p:nvGrpSpPr>
        <p:grpSpPr>
          <a:xfrm>
            <a:off x="1970943" y="4558033"/>
            <a:ext cx="1289365" cy="12893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AE28945-D3B6-4E9B-9C81-0DAE5B82863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B97D72-1BE9-4EA9-88CA-A4327895513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39B837-503E-42EC-B616-A6F66F2D3878}"/>
              </a:ext>
            </a:extLst>
          </p:cNvPr>
          <p:cNvGrpSpPr/>
          <p:nvPr/>
        </p:nvGrpSpPr>
        <p:grpSpPr>
          <a:xfrm>
            <a:off x="4307743" y="4558033"/>
            <a:ext cx="1289365" cy="12893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C3FEA7-FC54-4223-B06A-539DF211C5D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9BA602-FCB0-401D-AB9E-2467F115642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1D8B5C-F2CE-4E78-A821-9710C444E7C8}"/>
              </a:ext>
            </a:extLst>
          </p:cNvPr>
          <p:cNvGrpSpPr/>
          <p:nvPr/>
        </p:nvGrpSpPr>
        <p:grpSpPr>
          <a:xfrm>
            <a:off x="6619143" y="4558033"/>
            <a:ext cx="1289365" cy="12893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EB2DD9-9A15-458D-A8F1-EF28514D39D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46D651-ED22-4D57-A3F5-4FC83B0F4B5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FDFD3-D56A-44A6-9DBC-05D4112935F0}"/>
              </a:ext>
            </a:extLst>
          </p:cNvPr>
          <p:cNvGrpSpPr/>
          <p:nvPr/>
        </p:nvGrpSpPr>
        <p:grpSpPr>
          <a:xfrm>
            <a:off x="8943243" y="4558033"/>
            <a:ext cx="1289365" cy="12893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3E35142-9E36-437F-8D7E-6AA9B7C61CD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95DC49-2944-4960-8BDA-277447F85EF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55" name="Human">
            <a:extLst>
              <a:ext uri="{FF2B5EF4-FFF2-40B4-BE49-F238E27FC236}">
                <a16:creationId xmlns:a16="http://schemas.microsoft.com/office/drawing/2014/main" id="{AB771B1E-DD47-44AB-9A3C-60D76C4AC485}"/>
              </a:ext>
            </a:extLst>
          </p:cNvPr>
          <p:cNvSpPr>
            <a:spLocks noEditPoints="1"/>
          </p:cNvSpPr>
          <p:nvPr/>
        </p:nvSpPr>
        <p:spPr bwMode="auto">
          <a:xfrm>
            <a:off x="4763767" y="4984467"/>
            <a:ext cx="377315" cy="415732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6" name="Gear">
            <a:extLst>
              <a:ext uri="{FF2B5EF4-FFF2-40B4-BE49-F238E27FC236}">
                <a16:creationId xmlns:a16="http://schemas.microsoft.com/office/drawing/2014/main" id="{13E3F42F-26AD-4C89-8BD9-9D0D40861B5D}"/>
              </a:ext>
            </a:extLst>
          </p:cNvPr>
          <p:cNvSpPr>
            <a:spLocks noEditPoints="1"/>
          </p:cNvSpPr>
          <p:nvPr/>
        </p:nvSpPr>
        <p:spPr bwMode="auto">
          <a:xfrm>
            <a:off x="7077279" y="5001271"/>
            <a:ext cx="419848" cy="445917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7" name="Clock">
            <a:extLst>
              <a:ext uri="{FF2B5EF4-FFF2-40B4-BE49-F238E27FC236}">
                <a16:creationId xmlns:a16="http://schemas.microsoft.com/office/drawing/2014/main" id="{91DD3615-D186-4896-B3E9-673D64E48AED}"/>
              </a:ext>
            </a:extLst>
          </p:cNvPr>
          <p:cNvSpPr>
            <a:spLocks noEditPoints="1"/>
          </p:cNvSpPr>
          <p:nvPr/>
        </p:nvSpPr>
        <p:spPr bwMode="auto">
          <a:xfrm>
            <a:off x="2423160" y="4986031"/>
            <a:ext cx="436313" cy="445918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8" name="Briefcase">
            <a:extLst>
              <a:ext uri="{FF2B5EF4-FFF2-40B4-BE49-F238E27FC236}">
                <a16:creationId xmlns:a16="http://schemas.microsoft.com/office/drawing/2014/main" id="{1342A1FA-4DD1-45D4-9258-C3AB737D74A3}"/>
              </a:ext>
            </a:extLst>
          </p:cNvPr>
          <p:cNvSpPr>
            <a:spLocks noEditPoints="1"/>
          </p:cNvSpPr>
          <p:nvPr/>
        </p:nvSpPr>
        <p:spPr bwMode="auto">
          <a:xfrm>
            <a:off x="9405631" y="5004287"/>
            <a:ext cx="445918" cy="388292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456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7591 4.07407E-6 L -1.45833E-6 4.07407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053 0.00093 C -0.00209 0.03611 -0.02019 0.06389 -0.10131 0.0757 C -0.18412 0.08889 -0.25612 0.1044 -0.25808 0.19005 " pathEditMode="relative" rAng="16200000" ptsTypes="AAA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8" y="946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026 0.00047 C 0.00299 0.04537 0.02213 0.06482 0.11224 0.07778 C 0.14661 0.08542 0.25677 0.08704 0.25638 0.18866 " pathEditMode="relative" rAng="16200000" ptsTypes="A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94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026 0.00023 C -0.00234 0.03588 -0.00989 0.05209 -0.03803 0.08287 C -0.0629 0.11829 -0.08046 0.11366 -0.08528 0.18843 " pathEditMode="relative" rAng="16200000" ptsTypes="AAA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942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4.16667E-6 -0.00023 C 4.16667E-6 0.0463 0.01966 0.0625 0.03541 0.07963 C 0.06862 0.12176 0.08216 0.12847 0.08541 0.18843 " pathEditMode="relative" rAng="16200000" ptsTypes="AAA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944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8" grpId="0" animBg="1"/>
      <p:bldP spid="29" grpId="0"/>
      <p:bldP spid="30" grpId="0" animBg="1"/>
      <p:bldP spid="31" grpId="0" animBg="1"/>
      <p:bldP spid="32" grpId="0" animBg="1"/>
      <p:bldP spid="32" grpId="1" animBg="1"/>
      <p:bldP spid="34" grpId="0" animBg="1"/>
      <p:bldP spid="34" grpId="1" animBg="1"/>
      <p:bldP spid="39" grpId="0" animBg="1"/>
      <p:bldP spid="39" grpId="1" animBg="1"/>
      <p:bldP spid="41" grpId="0" animBg="1"/>
      <p:bldP spid="41" grpId="1" animBg="1"/>
      <p:bldP spid="55" grpId="0" animBg="1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F9A8E2-BDB8-4BF1-94C4-DFFCCD88EF1D}"/>
              </a:ext>
            </a:extLst>
          </p:cNvPr>
          <p:cNvGrpSpPr/>
          <p:nvPr/>
        </p:nvGrpSpPr>
        <p:grpSpPr>
          <a:xfrm>
            <a:off x="1538344" y="2528944"/>
            <a:ext cx="1800112" cy="1800112"/>
            <a:chOff x="1652388" y="2451848"/>
            <a:chExt cx="1954303" cy="195430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61E62B-2CA1-41E5-9A89-ED304A336BFC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BCC0B5E-24F3-43AE-BD21-B73DA088E8DD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97C7668-EC7C-45F3-B31D-F6EEC9E190AA}"/>
              </a:ext>
            </a:extLst>
          </p:cNvPr>
          <p:cNvGrpSpPr/>
          <p:nvPr/>
        </p:nvGrpSpPr>
        <p:grpSpPr>
          <a:xfrm>
            <a:off x="3976744" y="2528944"/>
            <a:ext cx="1800112" cy="1800112"/>
            <a:chOff x="1652388" y="2451848"/>
            <a:chExt cx="1954303" cy="195430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C0BA1AA-5E90-4708-BCDF-E93D960D245F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CC10A3-025B-4909-A288-4C5442AC07F2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30CD96-F7E2-4C95-86A8-DE2DAAF43A5F}"/>
              </a:ext>
            </a:extLst>
          </p:cNvPr>
          <p:cNvGrpSpPr/>
          <p:nvPr/>
        </p:nvGrpSpPr>
        <p:grpSpPr>
          <a:xfrm>
            <a:off x="6415144" y="2528944"/>
            <a:ext cx="1800112" cy="1800112"/>
            <a:chOff x="1652388" y="2451848"/>
            <a:chExt cx="1954303" cy="1954303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E15734-4F3F-48EC-B76F-E2DB5D897B15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FFCDEB8-3C7C-421E-8131-1BB292B51735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21FFEFB-AFE3-4416-9D7B-A85D1D2B05B8}"/>
              </a:ext>
            </a:extLst>
          </p:cNvPr>
          <p:cNvGrpSpPr/>
          <p:nvPr/>
        </p:nvGrpSpPr>
        <p:grpSpPr>
          <a:xfrm>
            <a:off x="8853544" y="2528944"/>
            <a:ext cx="1800112" cy="1800112"/>
            <a:chOff x="1652388" y="2451848"/>
            <a:chExt cx="1954303" cy="195430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F941C15-CD3E-4B4E-BD98-76257B11495D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78AB9D3-B860-4480-96C8-180194954946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0" name="Human">
            <a:extLst>
              <a:ext uri="{FF2B5EF4-FFF2-40B4-BE49-F238E27FC236}">
                <a16:creationId xmlns:a16="http://schemas.microsoft.com/office/drawing/2014/main" id="{F20C142C-D503-41C2-B7E6-103056A9D16B}"/>
              </a:ext>
            </a:extLst>
          </p:cNvPr>
          <p:cNvSpPr>
            <a:spLocks noEditPoints="1"/>
          </p:cNvSpPr>
          <p:nvPr/>
        </p:nvSpPr>
        <p:spPr bwMode="auto">
          <a:xfrm>
            <a:off x="4658518" y="3190081"/>
            <a:ext cx="436563" cy="481013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Gear">
            <a:extLst>
              <a:ext uri="{FF2B5EF4-FFF2-40B4-BE49-F238E27FC236}">
                <a16:creationId xmlns:a16="http://schemas.microsoft.com/office/drawing/2014/main" id="{CD4BA5B0-42A1-4C15-8070-A734D3A5FF96}"/>
              </a:ext>
            </a:extLst>
          </p:cNvPr>
          <p:cNvSpPr>
            <a:spLocks noEditPoints="1"/>
          </p:cNvSpPr>
          <p:nvPr/>
        </p:nvSpPr>
        <p:spPr bwMode="auto">
          <a:xfrm>
            <a:off x="7072312" y="3171031"/>
            <a:ext cx="485775" cy="515938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Clock">
            <a:extLst>
              <a:ext uri="{FF2B5EF4-FFF2-40B4-BE49-F238E27FC236}">
                <a16:creationId xmlns:a16="http://schemas.microsoft.com/office/drawing/2014/main" id="{19B89B4C-89CF-4636-A02C-C3CD8F8D9A2E}"/>
              </a:ext>
            </a:extLst>
          </p:cNvPr>
          <p:cNvSpPr>
            <a:spLocks noEditPoints="1"/>
          </p:cNvSpPr>
          <p:nvPr/>
        </p:nvSpPr>
        <p:spPr bwMode="auto">
          <a:xfrm>
            <a:off x="2209868" y="3171031"/>
            <a:ext cx="504825" cy="515938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Briefcase">
            <a:extLst>
              <a:ext uri="{FF2B5EF4-FFF2-40B4-BE49-F238E27FC236}">
                <a16:creationId xmlns:a16="http://schemas.microsoft.com/office/drawing/2014/main" id="{46B734AE-01DA-44CC-A5E6-0ADE747FAFE9}"/>
              </a:ext>
            </a:extLst>
          </p:cNvPr>
          <p:cNvSpPr>
            <a:spLocks noEditPoints="1"/>
          </p:cNvSpPr>
          <p:nvPr/>
        </p:nvSpPr>
        <p:spPr bwMode="auto">
          <a:xfrm>
            <a:off x="9495631" y="3205956"/>
            <a:ext cx="515938" cy="44926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38EDC8-7B67-4750-AD08-2C53330B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95" y="4735513"/>
            <a:ext cx="174721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MANAGENENT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0B8379-E151-464B-9FCD-4D27FE5D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30" y="4735513"/>
            <a:ext cx="111953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649A336-8AA6-43B1-BB6F-B9997810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561" y="4735513"/>
            <a:ext cx="11932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STRATEGY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90B4847F-FA2B-4117-BEE2-778A98DD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612" y="4735513"/>
            <a:ext cx="12679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BRIEFCASE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3F35FC2-C266-4ACB-B7AF-D5A8175E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406" y="455613"/>
            <a:ext cx="2122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NEUMORPHIC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40645218-0622-43CF-BE4A-05022F5A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97" y="765175"/>
            <a:ext cx="213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INFOGRAPHIC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289993-69DA-4726-B3ED-B3F13610EBC0}"/>
              </a:ext>
            </a:extLst>
          </p:cNvPr>
          <p:cNvSpPr txBox="1"/>
          <p:nvPr/>
        </p:nvSpPr>
        <p:spPr>
          <a:xfrm>
            <a:off x="1482463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46D61-7C81-4513-AE51-AE471C23A4C1}"/>
              </a:ext>
            </a:extLst>
          </p:cNvPr>
          <p:cNvSpPr txBox="1"/>
          <p:nvPr/>
        </p:nvSpPr>
        <p:spPr>
          <a:xfrm>
            <a:off x="3920861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EDE33-B14B-4D45-A312-23F67769933C}"/>
              </a:ext>
            </a:extLst>
          </p:cNvPr>
          <p:cNvSpPr txBox="1"/>
          <p:nvPr/>
        </p:nvSpPr>
        <p:spPr>
          <a:xfrm>
            <a:off x="6359259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2DB2-5E75-4C0B-8752-34A5056E2DAD}"/>
              </a:ext>
            </a:extLst>
          </p:cNvPr>
          <p:cNvSpPr txBox="1"/>
          <p:nvPr/>
        </p:nvSpPr>
        <p:spPr>
          <a:xfrm>
            <a:off x="8798005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36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1D1B44-5A35-4E77-BFAF-650DBF9CF55F}"/>
              </a:ext>
            </a:extLst>
          </p:cNvPr>
          <p:cNvGrpSpPr/>
          <p:nvPr/>
        </p:nvGrpSpPr>
        <p:grpSpPr>
          <a:xfrm>
            <a:off x="3800475" y="1112005"/>
            <a:ext cx="4514850" cy="4514850"/>
            <a:chOff x="7349505" y="606851"/>
            <a:chExt cx="1211126" cy="12111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FF7838-7199-4767-89DD-D7A28D9A072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9F7AC6-3199-40C1-8B04-84876AD301C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AF6819-8635-4BF5-B6F8-086BE219A10F}"/>
              </a:ext>
            </a:extLst>
          </p:cNvPr>
          <p:cNvGrpSpPr/>
          <p:nvPr/>
        </p:nvGrpSpPr>
        <p:grpSpPr>
          <a:xfrm>
            <a:off x="4143375" y="1454905"/>
            <a:ext cx="3829051" cy="3829051"/>
            <a:chOff x="7349505" y="606851"/>
            <a:chExt cx="1211126" cy="12111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DD5704-22BD-4501-831E-7636B2532F3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36D9A1-B6E2-47FE-B1A0-6D0112E2191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7DDA19-404E-4945-9036-282F84A3F9BF}"/>
              </a:ext>
            </a:extLst>
          </p:cNvPr>
          <p:cNvGrpSpPr/>
          <p:nvPr/>
        </p:nvGrpSpPr>
        <p:grpSpPr>
          <a:xfrm>
            <a:off x="4456748" y="1768278"/>
            <a:ext cx="3202304" cy="3202304"/>
            <a:chOff x="7349505" y="606851"/>
            <a:chExt cx="1211126" cy="1211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3B67E8-EFD8-4146-8886-A5AB39C1C25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9936BF-8DE5-47E4-9D53-7EC6D0DF608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27EC9-35D1-4982-AB17-DA373AF4832A}"/>
              </a:ext>
            </a:extLst>
          </p:cNvPr>
          <p:cNvGrpSpPr/>
          <p:nvPr/>
        </p:nvGrpSpPr>
        <p:grpSpPr>
          <a:xfrm>
            <a:off x="4714603" y="2026133"/>
            <a:ext cx="2645880" cy="2645880"/>
            <a:chOff x="7349505" y="606851"/>
            <a:chExt cx="1211126" cy="12111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2FCC6D-20B6-438A-AC6B-BE960CFE917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8C0722-45DF-452F-9CD6-D6DB0FBB405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70A1BA-4A39-4470-B096-B44B40F7F8C9}"/>
              </a:ext>
            </a:extLst>
          </p:cNvPr>
          <p:cNvGrpSpPr/>
          <p:nvPr/>
        </p:nvGrpSpPr>
        <p:grpSpPr>
          <a:xfrm>
            <a:off x="4965308" y="2276838"/>
            <a:ext cx="2144471" cy="2144471"/>
            <a:chOff x="7349505" y="606851"/>
            <a:chExt cx="1211126" cy="12111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3D7EA4-4311-416B-8A12-8BD2BABF3DA0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02333D-7A2E-4EB0-9D14-45F53219875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A4ED41-F95D-4E85-906E-2C5121E29EAB}"/>
              </a:ext>
            </a:extLst>
          </p:cNvPr>
          <p:cNvGrpSpPr/>
          <p:nvPr/>
        </p:nvGrpSpPr>
        <p:grpSpPr>
          <a:xfrm>
            <a:off x="5248274" y="2559804"/>
            <a:ext cx="1588333" cy="1588333"/>
            <a:chOff x="7349505" y="606851"/>
            <a:chExt cx="1211126" cy="121112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11B1A-715F-4477-998D-3822BEBBE90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F31283-94DB-4E90-8FD6-CC35D1E9585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22" name="Human">
            <a:extLst>
              <a:ext uri="{FF2B5EF4-FFF2-40B4-BE49-F238E27FC236}">
                <a16:creationId xmlns:a16="http://schemas.microsoft.com/office/drawing/2014/main" id="{56F586E4-B10B-4DC8-BAC9-D6796657C551}"/>
              </a:ext>
            </a:extLst>
          </p:cNvPr>
          <p:cNvSpPr>
            <a:spLocks noEditPoints="1"/>
          </p:cNvSpPr>
          <p:nvPr/>
        </p:nvSpPr>
        <p:spPr bwMode="auto">
          <a:xfrm>
            <a:off x="1961038" y="2687162"/>
            <a:ext cx="409258" cy="45092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4" name="Gear">
            <a:extLst>
              <a:ext uri="{FF2B5EF4-FFF2-40B4-BE49-F238E27FC236}">
                <a16:creationId xmlns:a16="http://schemas.microsoft.com/office/drawing/2014/main" id="{9FEF3237-140F-48AD-B7D7-0B7AF1CF1F24}"/>
              </a:ext>
            </a:extLst>
          </p:cNvPr>
          <p:cNvSpPr>
            <a:spLocks noEditPoints="1"/>
          </p:cNvSpPr>
          <p:nvPr/>
        </p:nvSpPr>
        <p:spPr bwMode="auto">
          <a:xfrm>
            <a:off x="2408872" y="4626450"/>
            <a:ext cx="455392" cy="48366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6" name="Clock">
            <a:extLst>
              <a:ext uri="{FF2B5EF4-FFF2-40B4-BE49-F238E27FC236}">
                <a16:creationId xmlns:a16="http://schemas.microsoft.com/office/drawing/2014/main" id="{1FBF6670-14BE-4DCE-87F7-2BF4CE85BFEB}"/>
              </a:ext>
            </a:extLst>
          </p:cNvPr>
          <p:cNvSpPr>
            <a:spLocks noEditPoints="1"/>
          </p:cNvSpPr>
          <p:nvPr/>
        </p:nvSpPr>
        <p:spPr bwMode="auto">
          <a:xfrm>
            <a:off x="2339408" y="686910"/>
            <a:ext cx="473251" cy="48366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" name="Briefcase">
            <a:extLst>
              <a:ext uri="{FF2B5EF4-FFF2-40B4-BE49-F238E27FC236}">
                <a16:creationId xmlns:a16="http://schemas.microsoft.com/office/drawing/2014/main" id="{256AD18A-10EA-4AFA-A494-6E19532EEA96}"/>
              </a:ext>
            </a:extLst>
          </p:cNvPr>
          <p:cNvSpPr>
            <a:spLocks noEditPoints="1"/>
          </p:cNvSpPr>
          <p:nvPr/>
        </p:nvSpPr>
        <p:spPr bwMode="auto">
          <a:xfrm>
            <a:off x="9404190" y="645637"/>
            <a:ext cx="483669" cy="42116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0" name="Bell">
            <a:extLst>
              <a:ext uri="{FF2B5EF4-FFF2-40B4-BE49-F238E27FC236}">
                <a16:creationId xmlns:a16="http://schemas.microsoft.com/office/drawing/2014/main" id="{B14F145F-6B7E-4784-B527-32CFE812D3B0}"/>
              </a:ext>
            </a:extLst>
          </p:cNvPr>
          <p:cNvSpPr>
            <a:spLocks noEditPoints="1"/>
          </p:cNvSpPr>
          <p:nvPr/>
        </p:nvSpPr>
        <p:spPr bwMode="auto">
          <a:xfrm>
            <a:off x="9905366" y="2725420"/>
            <a:ext cx="363538" cy="404813"/>
          </a:xfrm>
          <a:custGeom>
            <a:avLst/>
            <a:gdLst>
              <a:gd name="T0" fmla="*/ 0 w 96"/>
              <a:gd name="T1" fmla="*/ 89 h 107"/>
              <a:gd name="T2" fmla="*/ 5 w 96"/>
              <a:gd name="T3" fmla="*/ 89 h 107"/>
              <a:gd name="T4" fmla="*/ 5 w 96"/>
              <a:gd name="T5" fmla="*/ 89 h 107"/>
              <a:gd name="T6" fmla="*/ 5 w 96"/>
              <a:gd name="T7" fmla="*/ 89 h 107"/>
              <a:gd name="T8" fmla="*/ 96 w 96"/>
              <a:gd name="T9" fmla="*/ 89 h 107"/>
              <a:gd name="T10" fmla="*/ 96 w 96"/>
              <a:gd name="T11" fmla="*/ 79 h 107"/>
              <a:gd name="T12" fmla="*/ 92 w 96"/>
              <a:gd name="T13" fmla="*/ 79 h 107"/>
              <a:gd name="T14" fmla="*/ 77 w 96"/>
              <a:gd name="T15" fmla="*/ 38 h 107"/>
              <a:gd name="T16" fmla="*/ 77 w 96"/>
              <a:gd name="T17" fmla="*/ 37 h 107"/>
              <a:gd name="T18" fmla="*/ 53 w 96"/>
              <a:gd name="T19" fmla="*/ 9 h 107"/>
              <a:gd name="T20" fmla="*/ 53 w 96"/>
              <a:gd name="T21" fmla="*/ 0 h 107"/>
              <a:gd name="T22" fmla="*/ 43 w 96"/>
              <a:gd name="T23" fmla="*/ 0 h 107"/>
              <a:gd name="T24" fmla="*/ 43 w 96"/>
              <a:gd name="T25" fmla="*/ 9 h 107"/>
              <a:gd name="T26" fmla="*/ 19 w 96"/>
              <a:gd name="T27" fmla="*/ 37 h 107"/>
              <a:gd name="T28" fmla="*/ 19 w 96"/>
              <a:gd name="T29" fmla="*/ 38 h 107"/>
              <a:gd name="T30" fmla="*/ 5 w 96"/>
              <a:gd name="T31" fmla="*/ 79 h 107"/>
              <a:gd name="T32" fmla="*/ 0 w 96"/>
              <a:gd name="T33" fmla="*/ 79 h 107"/>
              <a:gd name="T34" fmla="*/ 0 w 96"/>
              <a:gd name="T35" fmla="*/ 89 h 107"/>
              <a:gd name="T36" fmla="*/ 29 w 96"/>
              <a:gd name="T37" fmla="*/ 38 h 107"/>
              <a:gd name="T38" fmla="*/ 48 w 96"/>
              <a:gd name="T39" fmla="*/ 18 h 107"/>
              <a:gd name="T40" fmla="*/ 67 w 96"/>
              <a:gd name="T41" fmla="*/ 38 h 107"/>
              <a:gd name="T42" fmla="*/ 76 w 96"/>
              <a:gd name="T43" fmla="*/ 79 h 107"/>
              <a:gd name="T44" fmla="*/ 20 w 96"/>
              <a:gd name="T45" fmla="*/ 79 h 107"/>
              <a:gd name="T46" fmla="*/ 29 w 96"/>
              <a:gd name="T47" fmla="*/ 38 h 107"/>
              <a:gd name="T48" fmla="*/ 32 w 96"/>
              <a:gd name="T49" fmla="*/ 107 h 107"/>
              <a:gd name="T50" fmla="*/ 32 w 96"/>
              <a:gd name="T51" fmla="*/ 97 h 107"/>
              <a:gd name="T52" fmla="*/ 64 w 96"/>
              <a:gd name="T53" fmla="*/ 97 h 107"/>
              <a:gd name="T54" fmla="*/ 64 w 96"/>
              <a:gd name="T55" fmla="*/ 107 h 107"/>
              <a:gd name="T56" fmla="*/ 32 w 96"/>
              <a:gd name="T57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107"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96" y="79"/>
                  <a:pt x="96" y="79"/>
                  <a:pt x="96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83" y="79"/>
                  <a:pt x="78" y="58"/>
                  <a:pt x="77" y="38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23"/>
                  <a:pt x="66" y="11"/>
                  <a:pt x="53" y="9"/>
                </a:cubicBezTo>
                <a:cubicBezTo>
                  <a:pt x="53" y="0"/>
                  <a:pt x="53" y="0"/>
                  <a:pt x="5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31" y="11"/>
                  <a:pt x="21" y="23"/>
                  <a:pt x="19" y="37"/>
                </a:cubicBezTo>
                <a:cubicBezTo>
                  <a:pt x="19" y="37"/>
                  <a:pt x="19" y="38"/>
                  <a:pt x="19" y="38"/>
                </a:cubicBezTo>
                <a:cubicBezTo>
                  <a:pt x="19" y="58"/>
                  <a:pt x="14" y="79"/>
                  <a:pt x="5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89"/>
                </a:lnTo>
                <a:close/>
                <a:moveTo>
                  <a:pt x="29" y="38"/>
                </a:moveTo>
                <a:cubicBezTo>
                  <a:pt x="30" y="27"/>
                  <a:pt x="38" y="18"/>
                  <a:pt x="48" y="18"/>
                </a:cubicBezTo>
                <a:cubicBezTo>
                  <a:pt x="58" y="18"/>
                  <a:pt x="66" y="27"/>
                  <a:pt x="67" y="38"/>
                </a:cubicBezTo>
                <a:cubicBezTo>
                  <a:pt x="67" y="48"/>
                  <a:pt x="69" y="67"/>
                  <a:pt x="76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67"/>
                  <a:pt x="29" y="48"/>
                  <a:pt x="29" y="38"/>
                </a:cubicBezTo>
                <a:close/>
                <a:moveTo>
                  <a:pt x="32" y="107"/>
                </a:moveTo>
                <a:cubicBezTo>
                  <a:pt x="32" y="97"/>
                  <a:pt x="32" y="97"/>
                  <a:pt x="3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7"/>
                  <a:pt x="64" y="107"/>
                  <a:pt x="64" y="107"/>
                </a:cubicBezTo>
                <a:lnTo>
                  <a:pt x="32" y="10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2" name="Сalendar">
            <a:extLst>
              <a:ext uri="{FF2B5EF4-FFF2-40B4-BE49-F238E27FC236}">
                <a16:creationId xmlns:a16="http://schemas.microsoft.com/office/drawing/2014/main" id="{E7C14E12-95F6-459A-AA70-DB58E79E2E4D}"/>
              </a:ext>
            </a:extLst>
          </p:cNvPr>
          <p:cNvSpPr>
            <a:spLocks noEditPoints="1"/>
          </p:cNvSpPr>
          <p:nvPr/>
        </p:nvSpPr>
        <p:spPr bwMode="auto">
          <a:xfrm>
            <a:off x="9506586" y="4665028"/>
            <a:ext cx="369888" cy="407988"/>
          </a:xfrm>
          <a:custGeom>
            <a:avLst/>
            <a:gdLst>
              <a:gd name="T0" fmla="*/ 233 w 233"/>
              <a:gd name="T1" fmla="*/ 26 h 257"/>
              <a:gd name="T2" fmla="*/ 169 w 233"/>
              <a:gd name="T3" fmla="*/ 26 h 257"/>
              <a:gd name="T4" fmla="*/ 169 w 233"/>
              <a:gd name="T5" fmla="*/ 0 h 257"/>
              <a:gd name="T6" fmla="*/ 145 w 233"/>
              <a:gd name="T7" fmla="*/ 0 h 257"/>
              <a:gd name="T8" fmla="*/ 145 w 233"/>
              <a:gd name="T9" fmla="*/ 26 h 257"/>
              <a:gd name="T10" fmla="*/ 88 w 233"/>
              <a:gd name="T11" fmla="*/ 26 h 257"/>
              <a:gd name="T12" fmla="*/ 88 w 233"/>
              <a:gd name="T13" fmla="*/ 0 h 257"/>
              <a:gd name="T14" fmla="*/ 64 w 233"/>
              <a:gd name="T15" fmla="*/ 0 h 257"/>
              <a:gd name="T16" fmla="*/ 64 w 233"/>
              <a:gd name="T17" fmla="*/ 26 h 257"/>
              <a:gd name="T18" fmla="*/ 0 w 233"/>
              <a:gd name="T19" fmla="*/ 26 h 257"/>
              <a:gd name="T20" fmla="*/ 0 w 233"/>
              <a:gd name="T21" fmla="*/ 257 h 257"/>
              <a:gd name="T22" fmla="*/ 233 w 233"/>
              <a:gd name="T23" fmla="*/ 257 h 257"/>
              <a:gd name="T24" fmla="*/ 233 w 233"/>
              <a:gd name="T25" fmla="*/ 26 h 257"/>
              <a:gd name="T26" fmla="*/ 209 w 233"/>
              <a:gd name="T27" fmla="*/ 234 h 257"/>
              <a:gd name="T28" fmla="*/ 24 w 233"/>
              <a:gd name="T29" fmla="*/ 234 h 257"/>
              <a:gd name="T30" fmla="*/ 24 w 233"/>
              <a:gd name="T31" fmla="*/ 117 h 257"/>
              <a:gd name="T32" fmla="*/ 209 w 233"/>
              <a:gd name="T33" fmla="*/ 117 h 257"/>
              <a:gd name="T34" fmla="*/ 209 w 233"/>
              <a:gd name="T35" fmla="*/ 234 h 257"/>
              <a:gd name="T36" fmla="*/ 209 w 233"/>
              <a:gd name="T37" fmla="*/ 93 h 257"/>
              <a:gd name="T38" fmla="*/ 24 w 233"/>
              <a:gd name="T39" fmla="*/ 93 h 257"/>
              <a:gd name="T40" fmla="*/ 24 w 233"/>
              <a:gd name="T41" fmla="*/ 50 h 257"/>
              <a:gd name="T42" fmla="*/ 64 w 233"/>
              <a:gd name="T43" fmla="*/ 50 h 257"/>
              <a:gd name="T44" fmla="*/ 64 w 233"/>
              <a:gd name="T45" fmla="*/ 74 h 257"/>
              <a:gd name="T46" fmla="*/ 88 w 233"/>
              <a:gd name="T47" fmla="*/ 74 h 257"/>
              <a:gd name="T48" fmla="*/ 88 w 233"/>
              <a:gd name="T49" fmla="*/ 50 h 257"/>
              <a:gd name="T50" fmla="*/ 145 w 233"/>
              <a:gd name="T51" fmla="*/ 50 h 257"/>
              <a:gd name="T52" fmla="*/ 145 w 233"/>
              <a:gd name="T53" fmla="*/ 74 h 257"/>
              <a:gd name="T54" fmla="*/ 169 w 233"/>
              <a:gd name="T55" fmla="*/ 74 h 257"/>
              <a:gd name="T56" fmla="*/ 169 w 233"/>
              <a:gd name="T57" fmla="*/ 50 h 257"/>
              <a:gd name="T58" fmla="*/ 209 w 233"/>
              <a:gd name="T59" fmla="*/ 50 h 257"/>
              <a:gd name="T60" fmla="*/ 209 w 233"/>
              <a:gd name="T61" fmla="*/ 9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3" h="257">
                <a:moveTo>
                  <a:pt x="233" y="26"/>
                </a:moveTo>
                <a:lnTo>
                  <a:pt x="169" y="26"/>
                </a:lnTo>
                <a:lnTo>
                  <a:pt x="169" y="0"/>
                </a:lnTo>
                <a:lnTo>
                  <a:pt x="145" y="0"/>
                </a:lnTo>
                <a:lnTo>
                  <a:pt x="145" y="26"/>
                </a:lnTo>
                <a:lnTo>
                  <a:pt x="88" y="26"/>
                </a:lnTo>
                <a:lnTo>
                  <a:pt x="88" y="0"/>
                </a:lnTo>
                <a:lnTo>
                  <a:pt x="64" y="0"/>
                </a:lnTo>
                <a:lnTo>
                  <a:pt x="64" y="26"/>
                </a:lnTo>
                <a:lnTo>
                  <a:pt x="0" y="26"/>
                </a:lnTo>
                <a:lnTo>
                  <a:pt x="0" y="257"/>
                </a:lnTo>
                <a:lnTo>
                  <a:pt x="233" y="257"/>
                </a:lnTo>
                <a:lnTo>
                  <a:pt x="233" y="26"/>
                </a:lnTo>
                <a:close/>
                <a:moveTo>
                  <a:pt x="209" y="234"/>
                </a:moveTo>
                <a:lnTo>
                  <a:pt x="24" y="234"/>
                </a:lnTo>
                <a:lnTo>
                  <a:pt x="24" y="117"/>
                </a:lnTo>
                <a:lnTo>
                  <a:pt x="209" y="117"/>
                </a:lnTo>
                <a:lnTo>
                  <a:pt x="209" y="234"/>
                </a:lnTo>
                <a:close/>
                <a:moveTo>
                  <a:pt x="209" y="93"/>
                </a:moveTo>
                <a:lnTo>
                  <a:pt x="24" y="93"/>
                </a:lnTo>
                <a:lnTo>
                  <a:pt x="24" y="50"/>
                </a:lnTo>
                <a:lnTo>
                  <a:pt x="64" y="50"/>
                </a:lnTo>
                <a:lnTo>
                  <a:pt x="64" y="74"/>
                </a:lnTo>
                <a:lnTo>
                  <a:pt x="88" y="74"/>
                </a:lnTo>
                <a:lnTo>
                  <a:pt x="88" y="50"/>
                </a:lnTo>
                <a:lnTo>
                  <a:pt x="145" y="50"/>
                </a:lnTo>
                <a:lnTo>
                  <a:pt x="145" y="74"/>
                </a:lnTo>
                <a:lnTo>
                  <a:pt x="169" y="74"/>
                </a:lnTo>
                <a:lnTo>
                  <a:pt x="169" y="50"/>
                </a:lnTo>
                <a:lnTo>
                  <a:pt x="209" y="50"/>
                </a:lnTo>
                <a:lnTo>
                  <a:pt x="209" y="93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4" name="Standby">
            <a:extLst>
              <a:ext uri="{FF2B5EF4-FFF2-40B4-BE49-F238E27FC236}">
                <a16:creationId xmlns:a16="http://schemas.microsoft.com/office/drawing/2014/main" id="{6995F083-3753-493A-800D-EE422907D46C}"/>
              </a:ext>
            </a:extLst>
          </p:cNvPr>
          <p:cNvSpPr>
            <a:spLocks noEditPoints="1"/>
          </p:cNvSpPr>
          <p:nvPr/>
        </p:nvSpPr>
        <p:spPr bwMode="auto">
          <a:xfrm>
            <a:off x="5776534" y="3047583"/>
            <a:ext cx="531813" cy="612775"/>
          </a:xfrm>
          <a:custGeom>
            <a:avLst/>
            <a:gdLst>
              <a:gd name="T0" fmla="*/ 71 w 141"/>
              <a:gd name="T1" fmla="*/ 162 h 162"/>
              <a:gd name="T2" fmla="*/ 141 w 141"/>
              <a:gd name="T3" fmla="*/ 92 h 162"/>
              <a:gd name="T4" fmla="*/ 79 w 141"/>
              <a:gd name="T5" fmla="*/ 23 h 162"/>
              <a:gd name="T6" fmla="*/ 79 w 141"/>
              <a:gd name="T7" fmla="*/ 0 h 162"/>
              <a:gd name="T8" fmla="*/ 63 w 141"/>
              <a:gd name="T9" fmla="*/ 0 h 162"/>
              <a:gd name="T10" fmla="*/ 63 w 141"/>
              <a:gd name="T11" fmla="*/ 23 h 162"/>
              <a:gd name="T12" fmla="*/ 0 w 141"/>
              <a:gd name="T13" fmla="*/ 92 h 162"/>
              <a:gd name="T14" fmla="*/ 71 w 141"/>
              <a:gd name="T15" fmla="*/ 162 h 162"/>
              <a:gd name="T16" fmla="*/ 63 w 141"/>
              <a:gd name="T17" fmla="*/ 39 h 162"/>
              <a:gd name="T18" fmla="*/ 63 w 141"/>
              <a:gd name="T19" fmla="*/ 69 h 162"/>
              <a:gd name="T20" fmla="*/ 79 w 141"/>
              <a:gd name="T21" fmla="*/ 69 h 162"/>
              <a:gd name="T22" fmla="*/ 79 w 141"/>
              <a:gd name="T23" fmla="*/ 39 h 162"/>
              <a:gd name="T24" fmla="*/ 125 w 141"/>
              <a:gd name="T25" fmla="*/ 92 h 162"/>
              <a:gd name="T26" fmla="*/ 71 w 141"/>
              <a:gd name="T27" fmla="*/ 146 h 162"/>
              <a:gd name="T28" fmla="*/ 16 w 141"/>
              <a:gd name="T29" fmla="*/ 92 h 162"/>
              <a:gd name="T30" fmla="*/ 63 w 141"/>
              <a:gd name="T31" fmla="*/ 3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162">
                <a:moveTo>
                  <a:pt x="71" y="162"/>
                </a:moveTo>
                <a:cubicBezTo>
                  <a:pt x="109" y="162"/>
                  <a:pt x="141" y="131"/>
                  <a:pt x="141" y="92"/>
                </a:cubicBezTo>
                <a:cubicBezTo>
                  <a:pt x="141" y="56"/>
                  <a:pt x="113" y="27"/>
                  <a:pt x="79" y="23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23"/>
                  <a:pt x="63" y="23"/>
                  <a:pt x="63" y="23"/>
                </a:cubicBezTo>
                <a:cubicBezTo>
                  <a:pt x="28" y="27"/>
                  <a:pt x="0" y="56"/>
                  <a:pt x="0" y="92"/>
                </a:cubicBezTo>
                <a:cubicBezTo>
                  <a:pt x="0" y="131"/>
                  <a:pt x="32" y="162"/>
                  <a:pt x="71" y="162"/>
                </a:cubicBezTo>
                <a:close/>
                <a:moveTo>
                  <a:pt x="63" y="39"/>
                </a:moveTo>
                <a:cubicBezTo>
                  <a:pt x="63" y="69"/>
                  <a:pt x="63" y="69"/>
                  <a:pt x="63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39"/>
                  <a:pt x="79" y="39"/>
                  <a:pt x="79" y="39"/>
                </a:cubicBezTo>
                <a:cubicBezTo>
                  <a:pt x="105" y="43"/>
                  <a:pt x="125" y="65"/>
                  <a:pt x="125" y="92"/>
                </a:cubicBezTo>
                <a:cubicBezTo>
                  <a:pt x="125" y="122"/>
                  <a:pt x="100" y="146"/>
                  <a:pt x="71" y="146"/>
                </a:cubicBezTo>
                <a:cubicBezTo>
                  <a:pt x="41" y="146"/>
                  <a:pt x="16" y="122"/>
                  <a:pt x="16" y="92"/>
                </a:cubicBezTo>
                <a:cubicBezTo>
                  <a:pt x="16" y="65"/>
                  <a:pt x="36" y="43"/>
                  <a:pt x="63" y="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1A107-DB4B-4B63-A70F-C448755F96F5}"/>
              </a:ext>
            </a:extLst>
          </p:cNvPr>
          <p:cNvSpPr txBox="1"/>
          <p:nvPr/>
        </p:nvSpPr>
        <p:spPr>
          <a:xfrm>
            <a:off x="1761918" y="1155165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E7364-8AC4-4591-A558-318D3F5B86DC}"/>
              </a:ext>
            </a:extLst>
          </p:cNvPr>
          <p:cNvSpPr txBox="1"/>
          <p:nvPr/>
        </p:nvSpPr>
        <p:spPr>
          <a:xfrm>
            <a:off x="1312338" y="3204945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683B3D-7F27-4208-ADAB-FFFE36BFA64A}"/>
              </a:ext>
            </a:extLst>
          </p:cNvPr>
          <p:cNvSpPr txBox="1"/>
          <p:nvPr/>
        </p:nvSpPr>
        <p:spPr>
          <a:xfrm>
            <a:off x="1761918" y="5185066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498B17-1BC7-40F6-84B1-32ADE288A5E1}"/>
              </a:ext>
            </a:extLst>
          </p:cNvPr>
          <p:cNvSpPr txBox="1"/>
          <p:nvPr/>
        </p:nvSpPr>
        <p:spPr>
          <a:xfrm>
            <a:off x="8550649" y="5185066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A17986-C865-4735-8875-B6C3EB8004EC}"/>
              </a:ext>
            </a:extLst>
          </p:cNvPr>
          <p:cNvSpPr txBox="1"/>
          <p:nvPr/>
        </p:nvSpPr>
        <p:spPr>
          <a:xfrm>
            <a:off x="9014199" y="3204945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FBDB0-F6A8-4B59-9DD9-5E036C25BCF7}"/>
              </a:ext>
            </a:extLst>
          </p:cNvPr>
          <p:cNvSpPr txBox="1"/>
          <p:nvPr/>
        </p:nvSpPr>
        <p:spPr>
          <a:xfrm>
            <a:off x="8550649" y="1155165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1B1BE5-8340-469B-8FC5-F30329A9096F}"/>
              </a:ext>
            </a:extLst>
          </p:cNvPr>
          <p:cNvGrpSpPr/>
          <p:nvPr/>
        </p:nvGrpSpPr>
        <p:grpSpPr>
          <a:xfrm>
            <a:off x="5942720" y="1173383"/>
            <a:ext cx="4780400" cy="4785554"/>
            <a:chOff x="1096963" y="1447800"/>
            <a:chExt cx="2946400" cy="2949575"/>
          </a:xfrm>
        </p:grpSpPr>
        <p:sp>
          <p:nvSpPr>
            <p:cNvPr id="5" name="Oval 101">
              <a:extLst>
                <a:ext uri="{FF2B5EF4-FFF2-40B4-BE49-F238E27FC236}">
                  <a16:creationId xmlns:a16="http://schemas.microsoft.com/office/drawing/2014/main" id="{E0839A1F-9DBE-4540-9D4B-56FB422F6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447800"/>
              <a:ext cx="2946400" cy="2949575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8D5EBC-DDD0-480E-80E6-68C25EE65C7F}"/>
                </a:ext>
              </a:extLst>
            </p:cNvPr>
            <p:cNvGrpSpPr/>
            <p:nvPr/>
          </p:nvGrpSpPr>
          <p:grpSpPr>
            <a:xfrm>
              <a:off x="1325878" y="1688782"/>
              <a:ext cx="2471740" cy="2471738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5D9E13-F232-4F12-9BE6-06C8720893A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1A8778-C645-4D55-B005-78BECD92EA83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EAB2242D-2DA6-4ACE-9976-090CB0F24811}"/>
              </a:ext>
            </a:extLst>
          </p:cNvPr>
          <p:cNvSpPr>
            <a:spLocks/>
          </p:cNvSpPr>
          <p:nvPr/>
        </p:nvSpPr>
        <p:spPr bwMode="auto">
          <a:xfrm>
            <a:off x="6447572" y="1675293"/>
            <a:ext cx="3737265" cy="3142288"/>
          </a:xfrm>
          <a:custGeom>
            <a:avLst/>
            <a:gdLst>
              <a:gd name="T0" fmla="*/ 83 w 609"/>
              <a:gd name="T1" fmla="*/ 511 h 511"/>
              <a:gd name="T2" fmla="*/ 75 w 609"/>
              <a:gd name="T3" fmla="*/ 507 h 511"/>
              <a:gd name="T4" fmla="*/ 0 w 609"/>
              <a:gd name="T5" fmla="*/ 306 h 511"/>
              <a:gd name="T6" fmla="*/ 306 w 609"/>
              <a:gd name="T7" fmla="*/ 0 h 511"/>
              <a:gd name="T8" fmla="*/ 609 w 609"/>
              <a:gd name="T9" fmla="*/ 263 h 511"/>
              <a:gd name="T10" fmla="*/ 600 w 609"/>
              <a:gd name="T11" fmla="*/ 274 h 511"/>
              <a:gd name="T12" fmla="*/ 589 w 609"/>
              <a:gd name="T13" fmla="*/ 266 h 511"/>
              <a:gd name="T14" fmla="*/ 306 w 609"/>
              <a:gd name="T15" fmla="*/ 20 h 511"/>
              <a:gd name="T16" fmla="*/ 20 w 609"/>
              <a:gd name="T17" fmla="*/ 306 h 511"/>
              <a:gd name="T18" fmla="*/ 90 w 609"/>
              <a:gd name="T19" fmla="*/ 494 h 511"/>
              <a:gd name="T20" fmla="*/ 89 w 609"/>
              <a:gd name="T21" fmla="*/ 508 h 511"/>
              <a:gd name="T22" fmla="*/ 83 w 609"/>
              <a:gd name="T23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9" h="511">
                <a:moveTo>
                  <a:pt x="83" y="511"/>
                </a:moveTo>
                <a:cubicBezTo>
                  <a:pt x="80" y="511"/>
                  <a:pt x="77" y="509"/>
                  <a:pt x="75" y="507"/>
                </a:cubicBezTo>
                <a:cubicBezTo>
                  <a:pt x="26" y="451"/>
                  <a:pt x="0" y="380"/>
                  <a:pt x="0" y="306"/>
                </a:cubicBezTo>
                <a:cubicBezTo>
                  <a:pt x="0" y="137"/>
                  <a:pt x="137" y="0"/>
                  <a:pt x="306" y="0"/>
                </a:cubicBezTo>
                <a:cubicBezTo>
                  <a:pt x="457" y="0"/>
                  <a:pt x="587" y="113"/>
                  <a:pt x="609" y="263"/>
                </a:cubicBezTo>
                <a:cubicBezTo>
                  <a:pt x="609" y="268"/>
                  <a:pt x="606" y="273"/>
                  <a:pt x="600" y="274"/>
                </a:cubicBezTo>
                <a:cubicBezTo>
                  <a:pt x="595" y="275"/>
                  <a:pt x="590" y="271"/>
                  <a:pt x="589" y="266"/>
                </a:cubicBezTo>
                <a:cubicBezTo>
                  <a:pt x="569" y="126"/>
                  <a:pt x="447" y="20"/>
                  <a:pt x="306" y="20"/>
                </a:cubicBezTo>
                <a:cubicBezTo>
                  <a:pt x="148" y="20"/>
                  <a:pt x="20" y="148"/>
                  <a:pt x="20" y="306"/>
                </a:cubicBezTo>
                <a:cubicBezTo>
                  <a:pt x="20" y="375"/>
                  <a:pt x="45" y="442"/>
                  <a:pt x="90" y="494"/>
                </a:cubicBezTo>
                <a:cubicBezTo>
                  <a:pt x="94" y="498"/>
                  <a:pt x="93" y="504"/>
                  <a:pt x="89" y="508"/>
                </a:cubicBezTo>
                <a:cubicBezTo>
                  <a:pt x="87" y="510"/>
                  <a:pt x="85" y="511"/>
                  <a:pt x="83" y="5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0" scaled="0"/>
            <a:tileRect/>
          </a:gradFill>
          <a:ln>
            <a:noFill/>
          </a:ln>
          <a:effectLst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5D22D6-9E5B-4657-8068-8241E0A916C7}"/>
              </a:ext>
            </a:extLst>
          </p:cNvPr>
          <p:cNvSpPr/>
          <p:nvPr/>
        </p:nvSpPr>
        <p:spPr>
          <a:xfrm>
            <a:off x="6714656" y="4508240"/>
            <a:ext cx="501484" cy="501484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8B9171-7B27-4D84-BF38-E216BF23630E}"/>
              </a:ext>
            </a:extLst>
          </p:cNvPr>
          <p:cNvGrpSpPr/>
          <p:nvPr/>
        </p:nvGrpSpPr>
        <p:grpSpPr>
          <a:xfrm>
            <a:off x="7268634" y="3222418"/>
            <a:ext cx="2096729" cy="758071"/>
            <a:chOff x="8526414" y="2644775"/>
            <a:chExt cx="2096729" cy="758071"/>
          </a:xfrm>
        </p:grpSpPr>
        <p:sp>
          <p:nvSpPr>
            <p:cNvPr id="14" name="Rectangle 114">
              <a:extLst>
                <a:ext uri="{FF2B5EF4-FFF2-40B4-BE49-F238E27FC236}">
                  <a16:creationId xmlns:a16="http://schemas.microsoft.com/office/drawing/2014/main" id="{F303A798-BDE8-4EDD-9FEB-7614EA24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14" y="2725738"/>
              <a:ext cx="209672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4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$765,23</a:t>
              </a:r>
              <a:endParaRPr kumimoji="0" lang="ru-UA" altLang="ru-UA" sz="32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5" name="Rectangle 115">
              <a:extLst>
                <a:ext uri="{FF2B5EF4-FFF2-40B4-BE49-F238E27FC236}">
                  <a16:creationId xmlns:a16="http://schemas.microsoft.com/office/drawing/2014/main" id="{B9D85DF8-7FBB-41D2-A166-3D19A11CD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46" y="2644775"/>
              <a:ext cx="125675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1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Lorem ipsum dolor</a:t>
              </a:r>
              <a:endParaRPr kumimoji="0" lang="ru-UA" altLang="ru-UA" sz="32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722768-BBED-420F-AF0A-D3176FD02582}"/>
              </a:ext>
            </a:extLst>
          </p:cNvPr>
          <p:cNvGrpSpPr/>
          <p:nvPr/>
        </p:nvGrpSpPr>
        <p:grpSpPr>
          <a:xfrm>
            <a:off x="957561" y="1429308"/>
            <a:ext cx="910029" cy="91002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32761C-FD15-4F46-8254-C7FC4912428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DD7765-955A-4F77-8687-5A78D0F7356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87B819-ADD2-43A4-970F-8301E6BB51C3}"/>
              </a:ext>
            </a:extLst>
          </p:cNvPr>
          <p:cNvSpPr txBox="1"/>
          <p:nvPr/>
        </p:nvSpPr>
        <p:spPr>
          <a:xfrm>
            <a:off x="1065895" y="1611237"/>
            <a:ext cx="73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ru-UA" sz="32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F2CE2-CAF7-4D4D-A6C7-68F523E471DE}"/>
              </a:ext>
            </a:extLst>
          </p:cNvPr>
          <p:cNvSpPr txBox="1"/>
          <p:nvPr/>
        </p:nvSpPr>
        <p:spPr>
          <a:xfrm>
            <a:off x="2133303" y="1517131"/>
            <a:ext cx="315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 Ut enim ad minim veniam, quis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8FF9B4-B3FF-4BE0-9684-9D44B52DB07C}"/>
              </a:ext>
            </a:extLst>
          </p:cNvPr>
          <p:cNvGrpSpPr/>
          <p:nvPr/>
        </p:nvGrpSpPr>
        <p:grpSpPr>
          <a:xfrm>
            <a:off x="955771" y="3046965"/>
            <a:ext cx="910029" cy="91002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85AF00-BD89-4CEE-9861-D14FFF9840A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BCF67A-27F3-4F98-BDCA-F60E79F00EE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BD14867-33BD-4AAE-9270-07A4BB6E0E2D}"/>
              </a:ext>
            </a:extLst>
          </p:cNvPr>
          <p:cNvSpPr txBox="1"/>
          <p:nvPr/>
        </p:nvSpPr>
        <p:spPr>
          <a:xfrm>
            <a:off x="1064105" y="3228894"/>
            <a:ext cx="73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ru-UA" sz="32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21DA4-6FE2-4B13-86A9-2C3538076774}"/>
              </a:ext>
            </a:extLst>
          </p:cNvPr>
          <p:cNvSpPr txBox="1"/>
          <p:nvPr/>
        </p:nvSpPr>
        <p:spPr>
          <a:xfrm>
            <a:off x="2131513" y="3134788"/>
            <a:ext cx="315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 Ut enim ad minim veniam, quis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707913-0E90-4ABF-83E0-E135BDC1C135}"/>
              </a:ext>
            </a:extLst>
          </p:cNvPr>
          <p:cNvGrpSpPr/>
          <p:nvPr/>
        </p:nvGrpSpPr>
        <p:grpSpPr>
          <a:xfrm>
            <a:off x="957561" y="4664622"/>
            <a:ext cx="910029" cy="91002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9B7900-3867-4F4D-BECB-78777280B05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A410B0-AD04-4C6F-BFC1-378DB77A774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888F1A8-1BCB-4C45-AAEB-68B215255AB4}"/>
              </a:ext>
            </a:extLst>
          </p:cNvPr>
          <p:cNvSpPr txBox="1"/>
          <p:nvPr/>
        </p:nvSpPr>
        <p:spPr>
          <a:xfrm>
            <a:off x="1065895" y="4846551"/>
            <a:ext cx="73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ru-UA" sz="32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4D594-21EE-4876-9C9E-B3B88C97341B}"/>
              </a:ext>
            </a:extLst>
          </p:cNvPr>
          <p:cNvSpPr txBox="1"/>
          <p:nvPr/>
        </p:nvSpPr>
        <p:spPr>
          <a:xfrm>
            <a:off x="2133303" y="4752445"/>
            <a:ext cx="315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 Ut enim ad minim veniam, quis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C -0.05325 -0.11643 -0.04309 -0.25972 0.00053 -0.36042 C 0.07188 -0.4706 0.14844 -0.44398 0.19935 -0.39352 C 0.23672 -0.32963 0.25482 -0.28194 0.25899 -0.21713 " pathEditMode="relative" rAng="13320000" ptsTypes="AA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4" grpId="0"/>
      <p:bldP spid="25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8">
            <a:extLst>
              <a:ext uri="{FF2B5EF4-FFF2-40B4-BE49-F238E27FC236}">
                <a16:creationId xmlns:a16="http://schemas.microsoft.com/office/drawing/2014/main" id="{15B08A00-9F6D-4419-88F3-5F789985574B}"/>
              </a:ext>
            </a:extLst>
          </p:cNvPr>
          <p:cNvSpPr>
            <a:spLocks/>
          </p:cNvSpPr>
          <p:nvPr/>
        </p:nvSpPr>
        <p:spPr bwMode="auto">
          <a:xfrm>
            <a:off x="1701801" y="2492375"/>
            <a:ext cx="8788400" cy="3249613"/>
          </a:xfrm>
          <a:custGeom>
            <a:avLst/>
            <a:gdLst>
              <a:gd name="T0" fmla="*/ 2161 w 2308"/>
              <a:gd name="T1" fmla="*/ 203 h 853"/>
              <a:gd name="T2" fmla="*/ 1995 w 2308"/>
              <a:gd name="T3" fmla="*/ 162 h 853"/>
              <a:gd name="T4" fmla="*/ 1905 w 2308"/>
              <a:gd name="T5" fmla="*/ 59 h 853"/>
              <a:gd name="T6" fmla="*/ 1785 w 2308"/>
              <a:gd name="T7" fmla="*/ 12 h 853"/>
              <a:gd name="T8" fmla="*/ 1631 w 2308"/>
              <a:gd name="T9" fmla="*/ 156 h 853"/>
              <a:gd name="T10" fmla="*/ 1401 w 2308"/>
              <a:gd name="T11" fmla="*/ 104 h 853"/>
              <a:gd name="T12" fmla="*/ 1068 w 2308"/>
              <a:gd name="T13" fmla="*/ 197 h 853"/>
              <a:gd name="T14" fmla="*/ 843 w 2308"/>
              <a:gd name="T15" fmla="*/ 63 h 853"/>
              <a:gd name="T16" fmla="*/ 500 w 2308"/>
              <a:gd name="T17" fmla="*/ 129 h 853"/>
              <a:gd name="T18" fmla="*/ 284 w 2308"/>
              <a:gd name="T19" fmla="*/ 135 h 853"/>
              <a:gd name="T20" fmla="*/ 5 w 2308"/>
              <a:gd name="T21" fmla="*/ 363 h 853"/>
              <a:gd name="T22" fmla="*/ 0 w 2308"/>
              <a:gd name="T23" fmla="*/ 379 h 853"/>
              <a:gd name="T24" fmla="*/ 0 w 2308"/>
              <a:gd name="T25" fmla="*/ 825 h 853"/>
              <a:gd name="T26" fmla="*/ 28 w 2308"/>
              <a:gd name="T27" fmla="*/ 853 h 853"/>
              <a:gd name="T28" fmla="*/ 2264 w 2308"/>
              <a:gd name="T29" fmla="*/ 853 h 853"/>
              <a:gd name="T30" fmla="*/ 2308 w 2308"/>
              <a:gd name="T31" fmla="*/ 809 h 853"/>
              <a:gd name="T32" fmla="*/ 2308 w 2308"/>
              <a:gd name="T33" fmla="*/ 97 h 853"/>
              <a:gd name="T34" fmla="*/ 2161 w 2308"/>
              <a:gd name="T35" fmla="*/ 20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08" h="853">
                <a:moveTo>
                  <a:pt x="2161" y="203"/>
                </a:moveTo>
                <a:cubicBezTo>
                  <a:pt x="2103" y="216"/>
                  <a:pt x="2040" y="200"/>
                  <a:pt x="1995" y="162"/>
                </a:cubicBezTo>
                <a:cubicBezTo>
                  <a:pt x="1960" y="132"/>
                  <a:pt x="1937" y="92"/>
                  <a:pt x="1905" y="59"/>
                </a:cubicBezTo>
                <a:cubicBezTo>
                  <a:pt x="1874" y="26"/>
                  <a:pt x="1828" y="0"/>
                  <a:pt x="1785" y="12"/>
                </a:cubicBezTo>
                <a:cubicBezTo>
                  <a:pt x="1716" y="32"/>
                  <a:pt x="1697" y="129"/>
                  <a:pt x="1631" y="156"/>
                </a:cubicBezTo>
                <a:cubicBezTo>
                  <a:pt x="1557" y="188"/>
                  <a:pt x="1481" y="113"/>
                  <a:pt x="1401" y="104"/>
                </a:cubicBezTo>
                <a:cubicBezTo>
                  <a:pt x="1284" y="91"/>
                  <a:pt x="1183" y="217"/>
                  <a:pt x="1068" y="197"/>
                </a:cubicBezTo>
                <a:cubicBezTo>
                  <a:pt x="981" y="182"/>
                  <a:pt x="926" y="91"/>
                  <a:pt x="843" y="63"/>
                </a:cubicBezTo>
                <a:cubicBezTo>
                  <a:pt x="730" y="25"/>
                  <a:pt x="617" y="113"/>
                  <a:pt x="500" y="129"/>
                </a:cubicBezTo>
                <a:cubicBezTo>
                  <a:pt x="428" y="139"/>
                  <a:pt x="355" y="121"/>
                  <a:pt x="284" y="135"/>
                </a:cubicBezTo>
                <a:cubicBezTo>
                  <a:pt x="172" y="157"/>
                  <a:pt x="76" y="268"/>
                  <a:pt x="5" y="363"/>
                </a:cubicBezTo>
                <a:cubicBezTo>
                  <a:pt x="2" y="368"/>
                  <a:pt x="0" y="374"/>
                  <a:pt x="0" y="379"/>
                </a:cubicBezTo>
                <a:cubicBezTo>
                  <a:pt x="0" y="825"/>
                  <a:pt x="0" y="825"/>
                  <a:pt x="0" y="825"/>
                </a:cubicBezTo>
                <a:cubicBezTo>
                  <a:pt x="0" y="841"/>
                  <a:pt x="12" y="853"/>
                  <a:pt x="28" y="853"/>
                </a:cubicBezTo>
                <a:cubicBezTo>
                  <a:pt x="2264" y="853"/>
                  <a:pt x="2264" y="853"/>
                  <a:pt x="2264" y="853"/>
                </a:cubicBezTo>
                <a:cubicBezTo>
                  <a:pt x="2288" y="853"/>
                  <a:pt x="2308" y="833"/>
                  <a:pt x="2308" y="809"/>
                </a:cubicBezTo>
                <a:cubicBezTo>
                  <a:pt x="2308" y="97"/>
                  <a:pt x="2308" y="97"/>
                  <a:pt x="2308" y="97"/>
                </a:cubicBezTo>
                <a:cubicBezTo>
                  <a:pt x="2277" y="145"/>
                  <a:pt x="2213" y="192"/>
                  <a:pt x="2161" y="2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35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E4C21B9E-B122-4A94-8B4C-37BA50661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6" y="3032125"/>
            <a:ext cx="0" cy="2709863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23F13B9B-2B68-4DFA-BE7C-C95F9D7AE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982913"/>
            <a:ext cx="0" cy="2759075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2C38EBDB-B584-44BE-AA5F-4AD7C85BA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738" y="2705100"/>
            <a:ext cx="0" cy="3036888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B62DDF9F-5B45-4F4A-8463-484C95045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3192463"/>
            <a:ext cx="0" cy="2549525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6A51E760-82D7-465E-8DBD-CCE1EA4C5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2987675"/>
            <a:ext cx="0" cy="2754313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219562EA-304E-4B16-8131-5B7292A4D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1263" y="3074988"/>
            <a:ext cx="0" cy="2667000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5" name="Line 75">
            <a:extLst>
              <a:ext uri="{FF2B5EF4-FFF2-40B4-BE49-F238E27FC236}">
                <a16:creationId xmlns:a16="http://schemas.microsoft.com/office/drawing/2014/main" id="{C8795242-7D12-4944-B92B-7CF91409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988" y="2525713"/>
            <a:ext cx="0" cy="3216275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6" name="Line 76">
            <a:extLst>
              <a:ext uri="{FF2B5EF4-FFF2-40B4-BE49-F238E27FC236}">
                <a16:creationId xmlns:a16="http://schemas.microsoft.com/office/drawing/2014/main" id="{B352642D-BA27-4783-B5E8-07A039AE8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5476" y="3235325"/>
            <a:ext cx="0" cy="2506663"/>
          </a:xfrm>
          <a:prstGeom prst="line">
            <a:avLst/>
          </a:pr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AAFE2D0D-6811-4D66-ABDA-F7887278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105150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1984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B50142AF-CE5E-4C09-B521-4DF7E068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2241550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1989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id="{57020C6C-B914-4604-AC42-2393504C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1" y="2184400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1998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C377D937-5472-482F-BFEB-8D760EEB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1909763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1" name="Rectangle 91">
            <a:extLst>
              <a:ext uri="{FF2B5EF4-FFF2-40B4-BE49-F238E27FC236}">
                <a16:creationId xmlns:a16="http://schemas.microsoft.com/office/drawing/2014/main" id="{1939C82C-7D0D-4A43-839C-438D577B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400300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2009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2" name="Rectangle 92">
            <a:extLst>
              <a:ext uri="{FF2B5EF4-FFF2-40B4-BE49-F238E27FC236}">
                <a16:creationId xmlns:a16="http://schemas.microsoft.com/office/drawing/2014/main" id="{C4B9073C-7C9C-41E8-8CEA-86FC1D39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6" y="2195513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2011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3" name="Rectangle 93">
            <a:extLst>
              <a:ext uri="{FF2B5EF4-FFF2-40B4-BE49-F238E27FC236}">
                <a16:creationId xmlns:a16="http://schemas.microsoft.com/office/drawing/2014/main" id="{E7FB1149-5715-497F-AE5A-0F35CA10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1" y="2282825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2015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4" name="Rectangle 94">
            <a:extLst>
              <a:ext uri="{FF2B5EF4-FFF2-40B4-BE49-F238E27FC236}">
                <a16:creationId xmlns:a16="http://schemas.microsoft.com/office/drawing/2014/main" id="{9BBFE2BB-5E81-49AC-96C5-76337BE4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6" y="1730375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2018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5" name="Rectangle 95">
            <a:extLst>
              <a:ext uri="{FF2B5EF4-FFF2-40B4-BE49-F238E27FC236}">
                <a16:creationId xmlns:a16="http://schemas.microsoft.com/office/drawing/2014/main" id="{FF7FA220-8E21-4DB1-BA7F-039C646A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3" y="2438400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2021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6" name="Rectangle 96">
            <a:extLst>
              <a:ext uri="{FF2B5EF4-FFF2-40B4-BE49-F238E27FC236}">
                <a16:creationId xmlns:a16="http://schemas.microsoft.com/office/drawing/2014/main" id="{573BBF32-D000-4F93-96FC-2257A503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776" y="2065338"/>
            <a:ext cx="4103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2025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4E48D-689B-465A-90EB-59E2640A7AFA}"/>
              </a:ext>
            </a:extLst>
          </p:cNvPr>
          <p:cNvSpPr/>
          <p:nvPr/>
        </p:nvSpPr>
        <p:spPr>
          <a:xfrm>
            <a:off x="1477962" y="5741988"/>
            <a:ext cx="9540939" cy="14215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847C9CCB-9F6A-474B-82B0-EEAA3AA7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406" y="455613"/>
            <a:ext cx="2122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NEUMORPHIC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878F720-1A51-4D05-BC64-DB8DD38B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97" y="765175"/>
            <a:ext cx="213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INFOGRAPHIC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B6A8DEFD-0EC8-4018-8896-92111F12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71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EFD1911C-98D8-49E8-91A6-7828E884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71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51B6D8E7-7C3B-4BF8-AF27-6D7AA535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96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21A5FA3C-E053-4ADD-91B0-88B0DDD4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821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2" name="Rectangle 82">
            <a:extLst>
              <a:ext uri="{FF2B5EF4-FFF2-40B4-BE49-F238E27FC236}">
                <a16:creationId xmlns:a16="http://schemas.microsoft.com/office/drawing/2014/main" id="{0D92773C-5D6D-4F3B-89B9-8B5897F3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721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A3EA25F7-A37A-460C-A0B0-22A20710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446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06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31E83738-54D9-4BC7-BCA7-C00277D4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933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07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417EB15E-47DE-4C57-BD05-5C926F16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658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08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18DBEF9F-A7A5-48B0-A475-E7EC576C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558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09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84941A2E-BD49-40E7-B12B-F1FB159F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283" y="5891213"/>
            <a:ext cx="205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10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C2BD36-E402-4AA7-A008-864AA883CD40}"/>
              </a:ext>
            </a:extLst>
          </p:cNvPr>
          <p:cNvSpPr/>
          <p:nvPr/>
        </p:nvSpPr>
        <p:spPr>
          <a:xfrm>
            <a:off x="1568941" y="3768309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2E446D2-F968-49EA-8955-79EBFC075EFE}"/>
              </a:ext>
            </a:extLst>
          </p:cNvPr>
          <p:cNvSpPr/>
          <p:nvPr/>
        </p:nvSpPr>
        <p:spPr>
          <a:xfrm>
            <a:off x="2554465" y="2930786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32481A5-FE8B-4173-979C-B3794DF24033}"/>
              </a:ext>
            </a:extLst>
          </p:cNvPr>
          <p:cNvSpPr/>
          <p:nvPr/>
        </p:nvSpPr>
        <p:spPr>
          <a:xfrm>
            <a:off x="3536403" y="2873653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DE1202-B642-46B4-8F2D-5123F3CAE295}"/>
              </a:ext>
            </a:extLst>
          </p:cNvPr>
          <p:cNvSpPr/>
          <p:nvPr/>
        </p:nvSpPr>
        <p:spPr>
          <a:xfrm>
            <a:off x="4510263" y="2556311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1B9D074-2ED8-4609-BE69-3EEB1C989E70}"/>
              </a:ext>
            </a:extLst>
          </p:cNvPr>
          <p:cNvSpPr/>
          <p:nvPr/>
        </p:nvSpPr>
        <p:spPr>
          <a:xfrm>
            <a:off x="5488889" y="3038733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91805E7-101F-45A7-AF39-044042BE18A2}"/>
              </a:ext>
            </a:extLst>
          </p:cNvPr>
          <p:cNvSpPr/>
          <p:nvPr/>
        </p:nvSpPr>
        <p:spPr>
          <a:xfrm>
            <a:off x="6463985" y="2873653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B66A96-3EB0-4354-B7B0-06BBFE0A4917}"/>
              </a:ext>
            </a:extLst>
          </p:cNvPr>
          <p:cNvSpPr/>
          <p:nvPr/>
        </p:nvSpPr>
        <p:spPr>
          <a:xfrm>
            <a:off x="7434745" y="2930786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EF29E4-C762-41C9-99EE-75BB15FDC122}"/>
              </a:ext>
            </a:extLst>
          </p:cNvPr>
          <p:cNvSpPr/>
          <p:nvPr/>
        </p:nvSpPr>
        <p:spPr>
          <a:xfrm>
            <a:off x="8415828" y="2392571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F1F22D-FB9E-4BB7-AA0A-5C21C191C040}"/>
              </a:ext>
            </a:extLst>
          </p:cNvPr>
          <p:cNvSpPr/>
          <p:nvPr/>
        </p:nvSpPr>
        <p:spPr>
          <a:xfrm>
            <a:off x="9402872" y="3107792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163DE5-9E8F-4878-BF20-C76044E0F11C}"/>
              </a:ext>
            </a:extLst>
          </p:cNvPr>
          <p:cNvSpPr/>
          <p:nvPr/>
        </p:nvSpPr>
        <p:spPr>
          <a:xfrm>
            <a:off x="10378130" y="2759336"/>
            <a:ext cx="240947" cy="240947"/>
          </a:xfrm>
          <a:prstGeom prst="ellipse">
            <a:avLst/>
          </a:prstGeom>
          <a:gradFill flip="none" rotWithShape="1">
            <a:gsLst>
              <a:gs pos="100000">
                <a:srgbClr val="9FA4B7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61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2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2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3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4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3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4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7" dur="2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8" dur="2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5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6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9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0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3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4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7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8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1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2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95" grpId="0"/>
          <p:bldP spid="96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64" grpId="0" animBg="1"/>
          <p:bldP spid="66" grpId="0" animBg="1"/>
          <p:bldP spid="67" grpId="0" animBg="1"/>
          <p:bldP spid="98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95" grpId="0"/>
          <p:bldP spid="96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64" grpId="0" animBg="1"/>
          <p:bldP spid="66" grpId="0" animBg="1"/>
          <p:bldP spid="67" grpId="0" animBg="1"/>
          <p:bldP spid="98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B4CF896-6A1C-4CC0-849D-4F631517ABD5}"/>
              </a:ext>
            </a:extLst>
          </p:cNvPr>
          <p:cNvGrpSpPr/>
          <p:nvPr/>
        </p:nvGrpSpPr>
        <p:grpSpPr>
          <a:xfrm>
            <a:off x="8101013" y="1447800"/>
            <a:ext cx="2946400" cy="2949575"/>
            <a:chOff x="4579965" y="1447800"/>
            <a:chExt cx="2946400" cy="2949575"/>
          </a:xfrm>
        </p:grpSpPr>
        <p:sp>
          <p:nvSpPr>
            <p:cNvPr id="151" name="Oval 101">
              <a:extLst>
                <a:ext uri="{FF2B5EF4-FFF2-40B4-BE49-F238E27FC236}">
                  <a16:creationId xmlns:a16="http://schemas.microsoft.com/office/drawing/2014/main" id="{A46EFBE8-FC36-4886-A2B0-86744FDBB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965" y="1447800"/>
              <a:ext cx="2946400" cy="2949575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5290D39-7B99-4B68-B362-9F2D528BEE49}"/>
                </a:ext>
              </a:extLst>
            </p:cNvPr>
            <p:cNvGrpSpPr/>
            <p:nvPr/>
          </p:nvGrpSpPr>
          <p:grpSpPr>
            <a:xfrm>
              <a:off x="4808882" y="1688782"/>
              <a:ext cx="2471738" cy="2471738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623D98E-3694-402B-A194-D9B3A35FFBF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D359996-660F-4D2D-8B58-C8A369AED51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FD2C679-FEA1-40BE-B6C9-63AAAECACCE5}"/>
              </a:ext>
            </a:extLst>
          </p:cNvPr>
          <p:cNvGrpSpPr/>
          <p:nvPr/>
        </p:nvGrpSpPr>
        <p:grpSpPr>
          <a:xfrm>
            <a:off x="4579965" y="1447800"/>
            <a:ext cx="2946400" cy="2949575"/>
            <a:chOff x="4579965" y="1447800"/>
            <a:chExt cx="2946400" cy="2949575"/>
          </a:xfrm>
        </p:grpSpPr>
        <p:sp>
          <p:nvSpPr>
            <p:cNvPr id="145" name="Oval 101">
              <a:extLst>
                <a:ext uri="{FF2B5EF4-FFF2-40B4-BE49-F238E27FC236}">
                  <a16:creationId xmlns:a16="http://schemas.microsoft.com/office/drawing/2014/main" id="{5DD8AE4F-21A4-4211-B634-317FF607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965" y="1447800"/>
              <a:ext cx="2946400" cy="2949575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E7448A1-9256-4B9B-BD97-2535C8903D95}"/>
                </a:ext>
              </a:extLst>
            </p:cNvPr>
            <p:cNvGrpSpPr/>
            <p:nvPr/>
          </p:nvGrpSpPr>
          <p:grpSpPr>
            <a:xfrm>
              <a:off x="4808882" y="1688782"/>
              <a:ext cx="2471738" cy="2471738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43ADC0E-49EA-49AE-BE09-BBEDC7F899BB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C0EC2473-7098-421F-9943-DB6683ACC72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FE9797-28A6-4C60-8BE9-953FE7F6FD0A}"/>
              </a:ext>
            </a:extLst>
          </p:cNvPr>
          <p:cNvGrpSpPr/>
          <p:nvPr/>
        </p:nvGrpSpPr>
        <p:grpSpPr>
          <a:xfrm>
            <a:off x="5353051" y="2644775"/>
            <a:ext cx="1429879" cy="542628"/>
            <a:chOff x="5353051" y="2644775"/>
            <a:chExt cx="1429879" cy="542628"/>
          </a:xfrm>
        </p:grpSpPr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50B73D9A-C79B-4F4A-AD61-D248825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1" y="2725738"/>
              <a:ext cx="14298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30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$680,35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12" name="Rectangle 110">
              <a:extLst>
                <a:ext uri="{FF2B5EF4-FFF2-40B4-BE49-F238E27FC236}">
                  <a16:creationId xmlns:a16="http://schemas.microsoft.com/office/drawing/2014/main" id="{5A8E7923-DCFB-4F14-8554-4EEB23DC0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1" y="2644775"/>
              <a:ext cx="91691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Lorem ipsum dolor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4C6C39-1BF9-4C90-99D8-5622EA0E2606}"/>
              </a:ext>
            </a:extLst>
          </p:cNvPr>
          <p:cNvGrpSpPr/>
          <p:nvPr/>
        </p:nvGrpSpPr>
        <p:grpSpPr>
          <a:xfrm>
            <a:off x="8859838" y="2644775"/>
            <a:ext cx="1429879" cy="542628"/>
            <a:chOff x="8859838" y="2644775"/>
            <a:chExt cx="1429879" cy="542628"/>
          </a:xfrm>
        </p:grpSpPr>
        <p:sp>
          <p:nvSpPr>
            <p:cNvPr id="116" name="Rectangle 114">
              <a:extLst>
                <a:ext uri="{FF2B5EF4-FFF2-40B4-BE49-F238E27FC236}">
                  <a16:creationId xmlns:a16="http://schemas.microsoft.com/office/drawing/2014/main" id="{0E9D08F1-4CDA-4822-8A07-9183083C1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838" y="2725738"/>
              <a:ext cx="14298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30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$765,23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17" name="Rectangle 115">
              <a:extLst>
                <a:ext uri="{FF2B5EF4-FFF2-40B4-BE49-F238E27FC236}">
                  <a16:creationId xmlns:a16="http://schemas.microsoft.com/office/drawing/2014/main" id="{0631513B-B054-4BC0-BB84-990DBA0C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263" y="2644775"/>
              <a:ext cx="91691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Lorem ipsum dolor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121" name="Freeform 119">
            <a:extLst>
              <a:ext uri="{FF2B5EF4-FFF2-40B4-BE49-F238E27FC236}">
                <a16:creationId xmlns:a16="http://schemas.microsoft.com/office/drawing/2014/main" id="{61BAF83B-5CE7-48CC-AE02-255E34AC19D2}"/>
              </a:ext>
            </a:extLst>
          </p:cNvPr>
          <p:cNvSpPr>
            <a:spLocks/>
          </p:cNvSpPr>
          <p:nvPr/>
        </p:nvSpPr>
        <p:spPr bwMode="auto">
          <a:xfrm>
            <a:off x="1720851" y="4778375"/>
            <a:ext cx="1687513" cy="449263"/>
          </a:xfrm>
          <a:custGeom>
            <a:avLst/>
            <a:gdLst>
              <a:gd name="T0" fmla="*/ 1 w 443"/>
              <a:gd name="T1" fmla="*/ 58 h 118"/>
              <a:gd name="T2" fmla="*/ 61 w 443"/>
              <a:gd name="T3" fmla="*/ 118 h 118"/>
              <a:gd name="T4" fmla="*/ 383 w 443"/>
              <a:gd name="T5" fmla="*/ 118 h 118"/>
              <a:gd name="T6" fmla="*/ 443 w 443"/>
              <a:gd name="T7" fmla="*/ 60 h 118"/>
              <a:gd name="T8" fmla="*/ 384 w 443"/>
              <a:gd name="T9" fmla="*/ 0 h 118"/>
              <a:gd name="T10" fmla="*/ 60 w 443"/>
              <a:gd name="T11" fmla="*/ 0 h 118"/>
              <a:gd name="T12" fmla="*/ 1 w 443"/>
              <a:gd name="T13" fmla="*/ 5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118">
                <a:moveTo>
                  <a:pt x="1" y="58"/>
                </a:moveTo>
                <a:cubicBezTo>
                  <a:pt x="0" y="91"/>
                  <a:pt x="27" y="118"/>
                  <a:pt x="61" y="118"/>
                </a:cubicBezTo>
                <a:cubicBezTo>
                  <a:pt x="383" y="118"/>
                  <a:pt x="383" y="118"/>
                  <a:pt x="383" y="118"/>
                </a:cubicBezTo>
                <a:cubicBezTo>
                  <a:pt x="415" y="118"/>
                  <a:pt x="442" y="93"/>
                  <a:pt x="443" y="60"/>
                </a:cubicBezTo>
                <a:cubicBezTo>
                  <a:pt x="443" y="27"/>
                  <a:pt x="416" y="0"/>
                  <a:pt x="384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1" y="26"/>
                  <a:pt x="1" y="5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2" name="Rectangle 120">
            <a:extLst>
              <a:ext uri="{FF2B5EF4-FFF2-40B4-BE49-F238E27FC236}">
                <a16:creationId xmlns:a16="http://schemas.microsoft.com/office/drawing/2014/main" id="{0DB6B460-CF35-40FA-9402-803F73D0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485279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23" name="Freeform 121">
            <a:extLst>
              <a:ext uri="{FF2B5EF4-FFF2-40B4-BE49-F238E27FC236}">
                <a16:creationId xmlns:a16="http://schemas.microsoft.com/office/drawing/2014/main" id="{BC359953-CB17-44A7-B38F-FD47ECE91DD8}"/>
              </a:ext>
            </a:extLst>
          </p:cNvPr>
          <p:cNvSpPr>
            <a:spLocks/>
          </p:cNvSpPr>
          <p:nvPr/>
        </p:nvSpPr>
        <p:spPr bwMode="auto">
          <a:xfrm>
            <a:off x="5224463" y="4778375"/>
            <a:ext cx="1685925" cy="449263"/>
          </a:xfrm>
          <a:custGeom>
            <a:avLst/>
            <a:gdLst>
              <a:gd name="T0" fmla="*/ 1 w 443"/>
              <a:gd name="T1" fmla="*/ 58 h 118"/>
              <a:gd name="T2" fmla="*/ 61 w 443"/>
              <a:gd name="T3" fmla="*/ 118 h 118"/>
              <a:gd name="T4" fmla="*/ 383 w 443"/>
              <a:gd name="T5" fmla="*/ 118 h 118"/>
              <a:gd name="T6" fmla="*/ 443 w 443"/>
              <a:gd name="T7" fmla="*/ 60 h 118"/>
              <a:gd name="T8" fmla="*/ 384 w 443"/>
              <a:gd name="T9" fmla="*/ 0 h 118"/>
              <a:gd name="T10" fmla="*/ 60 w 443"/>
              <a:gd name="T11" fmla="*/ 0 h 118"/>
              <a:gd name="T12" fmla="*/ 1 w 443"/>
              <a:gd name="T13" fmla="*/ 5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118">
                <a:moveTo>
                  <a:pt x="1" y="58"/>
                </a:moveTo>
                <a:cubicBezTo>
                  <a:pt x="0" y="91"/>
                  <a:pt x="28" y="118"/>
                  <a:pt x="61" y="118"/>
                </a:cubicBezTo>
                <a:cubicBezTo>
                  <a:pt x="383" y="118"/>
                  <a:pt x="383" y="118"/>
                  <a:pt x="383" y="118"/>
                </a:cubicBezTo>
                <a:cubicBezTo>
                  <a:pt x="415" y="118"/>
                  <a:pt x="442" y="93"/>
                  <a:pt x="443" y="60"/>
                </a:cubicBezTo>
                <a:cubicBezTo>
                  <a:pt x="443" y="27"/>
                  <a:pt x="417" y="0"/>
                  <a:pt x="384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2" y="26"/>
                  <a:pt x="1" y="5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4" name="Rectangle 122">
            <a:extLst>
              <a:ext uri="{FF2B5EF4-FFF2-40B4-BE49-F238E27FC236}">
                <a16:creationId xmlns:a16="http://schemas.microsoft.com/office/drawing/2014/main" id="{54E9EEFB-0A49-4BF2-A4D2-D18C29E6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6" y="485279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25" name="Freeform 123">
            <a:extLst>
              <a:ext uri="{FF2B5EF4-FFF2-40B4-BE49-F238E27FC236}">
                <a16:creationId xmlns:a16="http://schemas.microsoft.com/office/drawing/2014/main" id="{A00CE685-7A72-4C0F-84B9-A01E34A6AEC6}"/>
              </a:ext>
            </a:extLst>
          </p:cNvPr>
          <p:cNvSpPr>
            <a:spLocks/>
          </p:cNvSpPr>
          <p:nvPr/>
        </p:nvSpPr>
        <p:spPr bwMode="auto">
          <a:xfrm>
            <a:off x="8731251" y="4778375"/>
            <a:ext cx="1685925" cy="449263"/>
          </a:xfrm>
          <a:custGeom>
            <a:avLst/>
            <a:gdLst>
              <a:gd name="T0" fmla="*/ 0 w 443"/>
              <a:gd name="T1" fmla="*/ 58 h 118"/>
              <a:gd name="T2" fmla="*/ 60 w 443"/>
              <a:gd name="T3" fmla="*/ 118 h 118"/>
              <a:gd name="T4" fmla="*/ 382 w 443"/>
              <a:gd name="T5" fmla="*/ 118 h 118"/>
              <a:gd name="T6" fmla="*/ 442 w 443"/>
              <a:gd name="T7" fmla="*/ 60 h 118"/>
              <a:gd name="T8" fmla="*/ 383 w 443"/>
              <a:gd name="T9" fmla="*/ 0 h 118"/>
              <a:gd name="T10" fmla="*/ 59 w 443"/>
              <a:gd name="T11" fmla="*/ 0 h 118"/>
              <a:gd name="T12" fmla="*/ 0 w 443"/>
              <a:gd name="T13" fmla="*/ 5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118">
                <a:moveTo>
                  <a:pt x="0" y="58"/>
                </a:moveTo>
                <a:cubicBezTo>
                  <a:pt x="0" y="91"/>
                  <a:pt x="27" y="118"/>
                  <a:pt x="60" y="118"/>
                </a:cubicBezTo>
                <a:cubicBezTo>
                  <a:pt x="382" y="118"/>
                  <a:pt x="382" y="118"/>
                  <a:pt x="382" y="118"/>
                </a:cubicBezTo>
                <a:cubicBezTo>
                  <a:pt x="414" y="118"/>
                  <a:pt x="442" y="93"/>
                  <a:pt x="442" y="60"/>
                </a:cubicBezTo>
                <a:cubicBezTo>
                  <a:pt x="443" y="27"/>
                  <a:pt x="416" y="0"/>
                  <a:pt x="383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27" y="0"/>
                  <a:pt x="1" y="26"/>
                  <a:pt x="0" y="5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6" name="Rectangle 124">
            <a:extLst>
              <a:ext uri="{FF2B5EF4-FFF2-40B4-BE49-F238E27FC236}">
                <a16:creationId xmlns:a16="http://schemas.microsoft.com/office/drawing/2014/main" id="{19A703C2-99D2-4826-88FA-EDED9E3F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1" y="485279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6A13F-442E-4130-ABB5-31D9ACD52C22}"/>
              </a:ext>
            </a:extLst>
          </p:cNvPr>
          <p:cNvGrpSpPr/>
          <p:nvPr/>
        </p:nvGrpSpPr>
        <p:grpSpPr>
          <a:xfrm>
            <a:off x="1096963" y="1447800"/>
            <a:ext cx="2946400" cy="2949575"/>
            <a:chOff x="1096963" y="1447800"/>
            <a:chExt cx="2946400" cy="2949575"/>
          </a:xfrm>
        </p:grpSpPr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CEA9AC46-A1C5-4E4E-8C1A-43860DA40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447800"/>
              <a:ext cx="2946400" cy="2949575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F94AE7E-7320-46A8-A9A2-5089EBA57CB3}"/>
                </a:ext>
              </a:extLst>
            </p:cNvPr>
            <p:cNvGrpSpPr/>
            <p:nvPr/>
          </p:nvGrpSpPr>
          <p:grpSpPr>
            <a:xfrm>
              <a:off x="1325880" y="1688782"/>
              <a:ext cx="2471738" cy="2471738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781C74E-3AAD-43AC-B0C0-B1C42B312FC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3B9BF94-5496-44DF-B73D-FF3C12DDB1E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54D9E-FEF6-47AB-AA73-6624E3493AA8}"/>
              </a:ext>
            </a:extLst>
          </p:cNvPr>
          <p:cNvGrpSpPr/>
          <p:nvPr/>
        </p:nvGrpSpPr>
        <p:grpSpPr>
          <a:xfrm>
            <a:off x="1851026" y="2644775"/>
            <a:ext cx="1429879" cy="542628"/>
            <a:chOff x="1851026" y="2644775"/>
            <a:chExt cx="1429879" cy="542628"/>
          </a:xfrm>
        </p:grpSpPr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F5943669-91BB-4DDF-871C-82E80392E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026" y="2725738"/>
              <a:ext cx="14298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30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$750,80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7D4F7E73-EA41-48B4-A733-77CB9C02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6" y="2644775"/>
              <a:ext cx="91691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Lorem ipsum dolor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BD2835-33D7-4FE3-AC32-BD4F97F09FC9}"/>
              </a:ext>
            </a:extLst>
          </p:cNvPr>
          <p:cNvGrpSpPr/>
          <p:nvPr/>
        </p:nvGrpSpPr>
        <p:grpSpPr>
          <a:xfrm>
            <a:off x="1405174" y="1771650"/>
            <a:ext cx="2314575" cy="1936750"/>
            <a:chOff x="1405174" y="1771650"/>
            <a:chExt cx="2314575" cy="1936750"/>
          </a:xfrm>
        </p:grpSpPr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E9EDFCF5-0A09-4F9A-87EE-8AA199978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74" y="1771650"/>
              <a:ext cx="2303463" cy="1936750"/>
            </a:xfrm>
            <a:custGeom>
              <a:avLst/>
              <a:gdLst>
                <a:gd name="T0" fmla="*/ 83 w 609"/>
                <a:gd name="T1" fmla="*/ 511 h 511"/>
                <a:gd name="T2" fmla="*/ 75 w 609"/>
                <a:gd name="T3" fmla="*/ 507 h 511"/>
                <a:gd name="T4" fmla="*/ 0 w 609"/>
                <a:gd name="T5" fmla="*/ 306 h 511"/>
                <a:gd name="T6" fmla="*/ 306 w 609"/>
                <a:gd name="T7" fmla="*/ 0 h 511"/>
                <a:gd name="T8" fmla="*/ 609 w 609"/>
                <a:gd name="T9" fmla="*/ 263 h 511"/>
                <a:gd name="T10" fmla="*/ 600 w 609"/>
                <a:gd name="T11" fmla="*/ 274 h 511"/>
                <a:gd name="T12" fmla="*/ 589 w 609"/>
                <a:gd name="T13" fmla="*/ 266 h 511"/>
                <a:gd name="T14" fmla="*/ 306 w 609"/>
                <a:gd name="T15" fmla="*/ 20 h 511"/>
                <a:gd name="T16" fmla="*/ 20 w 609"/>
                <a:gd name="T17" fmla="*/ 306 h 511"/>
                <a:gd name="T18" fmla="*/ 90 w 609"/>
                <a:gd name="T19" fmla="*/ 494 h 511"/>
                <a:gd name="T20" fmla="*/ 89 w 609"/>
                <a:gd name="T21" fmla="*/ 508 h 511"/>
                <a:gd name="T22" fmla="*/ 83 w 609"/>
                <a:gd name="T23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9" h="511">
                  <a:moveTo>
                    <a:pt x="83" y="511"/>
                  </a:moveTo>
                  <a:cubicBezTo>
                    <a:pt x="80" y="511"/>
                    <a:pt x="77" y="509"/>
                    <a:pt x="75" y="507"/>
                  </a:cubicBezTo>
                  <a:cubicBezTo>
                    <a:pt x="26" y="451"/>
                    <a:pt x="0" y="380"/>
                    <a:pt x="0" y="306"/>
                  </a:cubicBezTo>
                  <a:cubicBezTo>
                    <a:pt x="0" y="137"/>
                    <a:pt x="137" y="0"/>
                    <a:pt x="306" y="0"/>
                  </a:cubicBezTo>
                  <a:cubicBezTo>
                    <a:pt x="457" y="0"/>
                    <a:pt x="587" y="113"/>
                    <a:pt x="609" y="263"/>
                  </a:cubicBezTo>
                  <a:cubicBezTo>
                    <a:pt x="609" y="268"/>
                    <a:pt x="606" y="273"/>
                    <a:pt x="600" y="274"/>
                  </a:cubicBezTo>
                  <a:cubicBezTo>
                    <a:pt x="595" y="275"/>
                    <a:pt x="590" y="271"/>
                    <a:pt x="589" y="266"/>
                  </a:cubicBezTo>
                  <a:cubicBezTo>
                    <a:pt x="569" y="126"/>
                    <a:pt x="447" y="20"/>
                    <a:pt x="306" y="20"/>
                  </a:cubicBezTo>
                  <a:cubicBezTo>
                    <a:pt x="148" y="20"/>
                    <a:pt x="20" y="148"/>
                    <a:pt x="20" y="306"/>
                  </a:cubicBezTo>
                  <a:cubicBezTo>
                    <a:pt x="20" y="375"/>
                    <a:pt x="45" y="442"/>
                    <a:pt x="90" y="494"/>
                  </a:cubicBezTo>
                  <a:cubicBezTo>
                    <a:pt x="94" y="498"/>
                    <a:pt x="93" y="504"/>
                    <a:pt x="89" y="508"/>
                  </a:cubicBezTo>
                  <a:cubicBezTo>
                    <a:pt x="87" y="510"/>
                    <a:pt x="85" y="511"/>
                    <a:pt x="83" y="5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8C165D73-CD43-4122-BB98-36516261D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974" y="2733675"/>
              <a:ext cx="358775" cy="974725"/>
            </a:xfrm>
            <a:custGeom>
              <a:avLst/>
              <a:gdLst>
                <a:gd name="T0" fmla="*/ 12 w 95"/>
                <a:gd name="T1" fmla="*/ 257 h 257"/>
                <a:gd name="T2" fmla="*/ 5 w 95"/>
                <a:gd name="T3" fmla="*/ 254 h 257"/>
                <a:gd name="T4" fmla="*/ 4 w 95"/>
                <a:gd name="T5" fmla="*/ 240 h 257"/>
                <a:gd name="T6" fmla="*/ 75 w 95"/>
                <a:gd name="T7" fmla="*/ 52 h 257"/>
                <a:gd name="T8" fmla="*/ 72 w 95"/>
                <a:gd name="T9" fmla="*/ 12 h 257"/>
                <a:gd name="T10" fmla="*/ 80 w 95"/>
                <a:gd name="T11" fmla="*/ 0 h 257"/>
                <a:gd name="T12" fmla="*/ 92 w 95"/>
                <a:gd name="T13" fmla="*/ 9 h 257"/>
                <a:gd name="T14" fmla="*/ 95 w 95"/>
                <a:gd name="T15" fmla="*/ 52 h 257"/>
                <a:gd name="T16" fmla="*/ 19 w 95"/>
                <a:gd name="T17" fmla="*/ 253 h 257"/>
                <a:gd name="T18" fmla="*/ 12 w 95"/>
                <a:gd name="T19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57">
                  <a:moveTo>
                    <a:pt x="12" y="257"/>
                  </a:moveTo>
                  <a:cubicBezTo>
                    <a:pt x="9" y="257"/>
                    <a:pt x="7" y="256"/>
                    <a:pt x="5" y="254"/>
                  </a:cubicBezTo>
                  <a:cubicBezTo>
                    <a:pt x="1" y="250"/>
                    <a:pt x="0" y="244"/>
                    <a:pt x="4" y="240"/>
                  </a:cubicBezTo>
                  <a:cubicBezTo>
                    <a:pt x="50" y="188"/>
                    <a:pt x="75" y="121"/>
                    <a:pt x="75" y="52"/>
                  </a:cubicBezTo>
                  <a:cubicBezTo>
                    <a:pt x="75" y="38"/>
                    <a:pt x="74" y="25"/>
                    <a:pt x="72" y="12"/>
                  </a:cubicBezTo>
                  <a:cubicBezTo>
                    <a:pt x="71" y="6"/>
                    <a:pt x="75" y="1"/>
                    <a:pt x="80" y="0"/>
                  </a:cubicBezTo>
                  <a:cubicBezTo>
                    <a:pt x="86" y="0"/>
                    <a:pt x="91" y="3"/>
                    <a:pt x="92" y="9"/>
                  </a:cubicBezTo>
                  <a:cubicBezTo>
                    <a:pt x="94" y="23"/>
                    <a:pt x="95" y="38"/>
                    <a:pt x="95" y="52"/>
                  </a:cubicBezTo>
                  <a:cubicBezTo>
                    <a:pt x="95" y="126"/>
                    <a:pt x="68" y="197"/>
                    <a:pt x="19" y="253"/>
                  </a:cubicBezTo>
                  <a:cubicBezTo>
                    <a:pt x="17" y="255"/>
                    <a:pt x="14" y="257"/>
                    <a:pt x="12" y="25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33514FA-5660-440B-979B-D4F18B3946E7}"/>
              </a:ext>
            </a:extLst>
          </p:cNvPr>
          <p:cNvGrpSpPr/>
          <p:nvPr/>
        </p:nvGrpSpPr>
        <p:grpSpPr>
          <a:xfrm>
            <a:off x="4902226" y="1763583"/>
            <a:ext cx="2306638" cy="1936750"/>
            <a:chOff x="3208338" y="2460625"/>
            <a:chExt cx="2306638" cy="1936750"/>
          </a:xfrm>
        </p:grpSpPr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1F0E93C2-812D-4717-A601-EC0E373C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338" y="2460625"/>
              <a:ext cx="2106613" cy="1936750"/>
            </a:xfrm>
            <a:custGeom>
              <a:avLst/>
              <a:gdLst>
                <a:gd name="T0" fmla="*/ 83 w 559"/>
                <a:gd name="T1" fmla="*/ 511 h 511"/>
                <a:gd name="T2" fmla="*/ 75 w 559"/>
                <a:gd name="T3" fmla="*/ 507 h 511"/>
                <a:gd name="T4" fmla="*/ 0 w 559"/>
                <a:gd name="T5" fmla="*/ 306 h 511"/>
                <a:gd name="T6" fmla="*/ 306 w 559"/>
                <a:gd name="T7" fmla="*/ 0 h 511"/>
                <a:gd name="T8" fmla="*/ 556 w 559"/>
                <a:gd name="T9" fmla="*/ 129 h 511"/>
                <a:gd name="T10" fmla="*/ 553 w 559"/>
                <a:gd name="T11" fmla="*/ 143 h 511"/>
                <a:gd name="T12" fmla="*/ 539 w 559"/>
                <a:gd name="T13" fmla="*/ 141 h 511"/>
                <a:gd name="T14" fmla="*/ 306 w 559"/>
                <a:gd name="T15" fmla="*/ 20 h 511"/>
                <a:gd name="T16" fmla="*/ 20 w 559"/>
                <a:gd name="T17" fmla="*/ 306 h 511"/>
                <a:gd name="T18" fmla="*/ 90 w 559"/>
                <a:gd name="T19" fmla="*/ 494 h 511"/>
                <a:gd name="T20" fmla="*/ 89 w 559"/>
                <a:gd name="T21" fmla="*/ 508 h 511"/>
                <a:gd name="T22" fmla="*/ 83 w 559"/>
                <a:gd name="T23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9" h="511">
                  <a:moveTo>
                    <a:pt x="83" y="511"/>
                  </a:moveTo>
                  <a:cubicBezTo>
                    <a:pt x="80" y="511"/>
                    <a:pt x="77" y="509"/>
                    <a:pt x="75" y="507"/>
                  </a:cubicBezTo>
                  <a:cubicBezTo>
                    <a:pt x="27" y="451"/>
                    <a:pt x="0" y="380"/>
                    <a:pt x="0" y="306"/>
                  </a:cubicBezTo>
                  <a:cubicBezTo>
                    <a:pt x="0" y="137"/>
                    <a:pt x="137" y="0"/>
                    <a:pt x="306" y="0"/>
                  </a:cubicBezTo>
                  <a:cubicBezTo>
                    <a:pt x="405" y="0"/>
                    <a:pt x="498" y="48"/>
                    <a:pt x="556" y="129"/>
                  </a:cubicBezTo>
                  <a:cubicBezTo>
                    <a:pt x="559" y="134"/>
                    <a:pt x="558" y="140"/>
                    <a:pt x="553" y="143"/>
                  </a:cubicBezTo>
                  <a:cubicBezTo>
                    <a:pt x="549" y="146"/>
                    <a:pt x="543" y="145"/>
                    <a:pt x="539" y="141"/>
                  </a:cubicBezTo>
                  <a:cubicBezTo>
                    <a:pt x="486" y="65"/>
                    <a:pt x="398" y="20"/>
                    <a:pt x="306" y="20"/>
                  </a:cubicBezTo>
                  <a:cubicBezTo>
                    <a:pt x="148" y="20"/>
                    <a:pt x="20" y="148"/>
                    <a:pt x="20" y="306"/>
                  </a:cubicBezTo>
                  <a:cubicBezTo>
                    <a:pt x="20" y="375"/>
                    <a:pt x="45" y="442"/>
                    <a:pt x="90" y="494"/>
                  </a:cubicBezTo>
                  <a:cubicBezTo>
                    <a:pt x="94" y="498"/>
                    <a:pt x="94" y="504"/>
                    <a:pt x="89" y="508"/>
                  </a:cubicBezTo>
                  <a:cubicBezTo>
                    <a:pt x="88" y="510"/>
                    <a:pt x="85" y="511"/>
                    <a:pt x="83" y="5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82CE5E43-0D70-4EF8-90A3-525B90FC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930525"/>
              <a:ext cx="354013" cy="1466850"/>
            </a:xfrm>
            <a:custGeom>
              <a:avLst/>
              <a:gdLst>
                <a:gd name="T0" fmla="*/ 11 w 94"/>
                <a:gd name="T1" fmla="*/ 387 h 387"/>
                <a:gd name="T2" fmla="*/ 4 w 94"/>
                <a:gd name="T3" fmla="*/ 384 h 387"/>
                <a:gd name="T4" fmla="*/ 3 w 94"/>
                <a:gd name="T5" fmla="*/ 370 h 387"/>
                <a:gd name="T6" fmla="*/ 74 w 94"/>
                <a:gd name="T7" fmla="*/ 182 h 387"/>
                <a:gd name="T8" fmla="*/ 21 w 94"/>
                <a:gd name="T9" fmla="*/ 17 h 387"/>
                <a:gd name="T10" fmla="*/ 24 w 94"/>
                <a:gd name="T11" fmla="*/ 3 h 387"/>
                <a:gd name="T12" fmla="*/ 38 w 94"/>
                <a:gd name="T13" fmla="*/ 5 h 387"/>
                <a:gd name="T14" fmla="*/ 94 w 94"/>
                <a:gd name="T15" fmla="*/ 182 h 387"/>
                <a:gd name="T16" fmla="*/ 18 w 94"/>
                <a:gd name="T17" fmla="*/ 383 h 387"/>
                <a:gd name="T18" fmla="*/ 11 w 94"/>
                <a:gd name="T1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87">
                  <a:moveTo>
                    <a:pt x="11" y="387"/>
                  </a:moveTo>
                  <a:cubicBezTo>
                    <a:pt x="9" y="387"/>
                    <a:pt x="6" y="386"/>
                    <a:pt x="4" y="384"/>
                  </a:cubicBezTo>
                  <a:cubicBezTo>
                    <a:pt x="0" y="380"/>
                    <a:pt x="0" y="374"/>
                    <a:pt x="3" y="370"/>
                  </a:cubicBezTo>
                  <a:cubicBezTo>
                    <a:pt x="49" y="318"/>
                    <a:pt x="74" y="251"/>
                    <a:pt x="74" y="182"/>
                  </a:cubicBezTo>
                  <a:cubicBezTo>
                    <a:pt x="74" y="122"/>
                    <a:pt x="56" y="65"/>
                    <a:pt x="21" y="17"/>
                  </a:cubicBezTo>
                  <a:cubicBezTo>
                    <a:pt x="18" y="12"/>
                    <a:pt x="19" y="6"/>
                    <a:pt x="24" y="3"/>
                  </a:cubicBezTo>
                  <a:cubicBezTo>
                    <a:pt x="28" y="0"/>
                    <a:pt x="35" y="1"/>
                    <a:pt x="38" y="5"/>
                  </a:cubicBezTo>
                  <a:cubicBezTo>
                    <a:pt x="74" y="57"/>
                    <a:pt x="94" y="118"/>
                    <a:pt x="94" y="182"/>
                  </a:cubicBezTo>
                  <a:cubicBezTo>
                    <a:pt x="94" y="256"/>
                    <a:pt x="67" y="327"/>
                    <a:pt x="18" y="383"/>
                  </a:cubicBezTo>
                  <a:cubicBezTo>
                    <a:pt x="16" y="385"/>
                    <a:pt x="14" y="387"/>
                    <a:pt x="11" y="38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F2BEE9-EAD7-4676-A437-C31FC8D7AFCF}"/>
              </a:ext>
            </a:extLst>
          </p:cNvPr>
          <p:cNvGrpSpPr/>
          <p:nvPr/>
        </p:nvGrpSpPr>
        <p:grpSpPr>
          <a:xfrm>
            <a:off x="8409014" y="1758821"/>
            <a:ext cx="2306638" cy="1936751"/>
            <a:chOff x="6677026" y="2460625"/>
            <a:chExt cx="2306638" cy="1936751"/>
          </a:xfrm>
        </p:grpSpPr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3C479F33-45C8-4535-A012-0EB3B1302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6" y="2460625"/>
              <a:ext cx="2306638" cy="1936750"/>
            </a:xfrm>
            <a:custGeom>
              <a:avLst/>
              <a:gdLst>
                <a:gd name="T0" fmla="*/ 83 w 612"/>
                <a:gd name="T1" fmla="*/ 511 h 511"/>
                <a:gd name="T2" fmla="*/ 76 w 612"/>
                <a:gd name="T3" fmla="*/ 507 h 511"/>
                <a:gd name="T4" fmla="*/ 0 w 612"/>
                <a:gd name="T5" fmla="*/ 306 h 511"/>
                <a:gd name="T6" fmla="*/ 306 w 612"/>
                <a:gd name="T7" fmla="*/ 0 h 511"/>
                <a:gd name="T8" fmla="*/ 612 w 612"/>
                <a:gd name="T9" fmla="*/ 306 h 511"/>
                <a:gd name="T10" fmla="*/ 588 w 612"/>
                <a:gd name="T11" fmla="*/ 425 h 511"/>
                <a:gd name="T12" fmla="*/ 575 w 612"/>
                <a:gd name="T13" fmla="*/ 431 h 511"/>
                <a:gd name="T14" fmla="*/ 570 w 612"/>
                <a:gd name="T15" fmla="*/ 418 h 511"/>
                <a:gd name="T16" fmla="*/ 592 w 612"/>
                <a:gd name="T17" fmla="*/ 306 h 511"/>
                <a:gd name="T18" fmla="*/ 306 w 612"/>
                <a:gd name="T19" fmla="*/ 20 h 511"/>
                <a:gd name="T20" fmla="*/ 20 w 612"/>
                <a:gd name="T21" fmla="*/ 306 h 511"/>
                <a:gd name="T22" fmla="*/ 91 w 612"/>
                <a:gd name="T23" fmla="*/ 494 h 511"/>
                <a:gd name="T24" fmla="*/ 90 w 612"/>
                <a:gd name="T25" fmla="*/ 508 h 511"/>
                <a:gd name="T26" fmla="*/ 83 w 612"/>
                <a:gd name="T2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2" h="511">
                  <a:moveTo>
                    <a:pt x="83" y="511"/>
                  </a:moveTo>
                  <a:cubicBezTo>
                    <a:pt x="80" y="511"/>
                    <a:pt x="78" y="509"/>
                    <a:pt x="76" y="507"/>
                  </a:cubicBezTo>
                  <a:cubicBezTo>
                    <a:pt x="27" y="451"/>
                    <a:pt x="0" y="380"/>
                    <a:pt x="0" y="306"/>
                  </a:cubicBezTo>
                  <a:cubicBezTo>
                    <a:pt x="0" y="137"/>
                    <a:pt x="137" y="0"/>
                    <a:pt x="306" y="0"/>
                  </a:cubicBezTo>
                  <a:cubicBezTo>
                    <a:pt x="475" y="0"/>
                    <a:pt x="612" y="137"/>
                    <a:pt x="612" y="306"/>
                  </a:cubicBezTo>
                  <a:cubicBezTo>
                    <a:pt x="612" y="347"/>
                    <a:pt x="604" y="388"/>
                    <a:pt x="588" y="425"/>
                  </a:cubicBezTo>
                  <a:cubicBezTo>
                    <a:pt x="586" y="430"/>
                    <a:pt x="580" y="433"/>
                    <a:pt x="575" y="431"/>
                  </a:cubicBezTo>
                  <a:cubicBezTo>
                    <a:pt x="570" y="428"/>
                    <a:pt x="567" y="423"/>
                    <a:pt x="570" y="418"/>
                  </a:cubicBezTo>
                  <a:cubicBezTo>
                    <a:pt x="585" y="382"/>
                    <a:pt x="592" y="345"/>
                    <a:pt x="592" y="306"/>
                  </a:cubicBezTo>
                  <a:cubicBezTo>
                    <a:pt x="592" y="148"/>
                    <a:pt x="464" y="20"/>
                    <a:pt x="306" y="20"/>
                  </a:cubicBezTo>
                  <a:cubicBezTo>
                    <a:pt x="148" y="20"/>
                    <a:pt x="20" y="148"/>
                    <a:pt x="20" y="306"/>
                  </a:cubicBezTo>
                  <a:cubicBezTo>
                    <a:pt x="20" y="375"/>
                    <a:pt x="45" y="442"/>
                    <a:pt x="91" y="494"/>
                  </a:cubicBezTo>
                  <a:cubicBezTo>
                    <a:pt x="94" y="498"/>
                    <a:pt x="94" y="504"/>
                    <a:pt x="90" y="508"/>
                  </a:cubicBezTo>
                  <a:cubicBezTo>
                    <a:pt x="88" y="510"/>
                    <a:pt x="85" y="511"/>
                    <a:pt x="83" y="5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B68787E3-7D56-4522-BEEE-ED927934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651" y="4014788"/>
              <a:ext cx="271463" cy="382588"/>
            </a:xfrm>
            <a:custGeom>
              <a:avLst/>
              <a:gdLst>
                <a:gd name="T0" fmla="*/ 11 w 72"/>
                <a:gd name="T1" fmla="*/ 101 h 101"/>
                <a:gd name="T2" fmla="*/ 5 w 72"/>
                <a:gd name="T3" fmla="*/ 98 h 101"/>
                <a:gd name="T4" fmla="*/ 4 w 72"/>
                <a:gd name="T5" fmla="*/ 84 h 101"/>
                <a:gd name="T6" fmla="*/ 52 w 72"/>
                <a:gd name="T7" fmla="*/ 8 h 101"/>
                <a:gd name="T8" fmla="*/ 65 w 72"/>
                <a:gd name="T9" fmla="*/ 2 h 101"/>
                <a:gd name="T10" fmla="*/ 70 w 72"/>
                <a:gd name="T11" fmla="*/ 15 h 101"/>
                <a:gd name="T12" fmla="*/ 19 w 72"/>
                <a:gd name="T13" fmla="*/ 97 h 101"/>
                <a:gd name="T14" fmla="*/ 11 w 72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01">
                  <a:moveTo>
                    <a:pt x="11" y="101"/>
                  </a:moveTo>
                  <a:cubicBezTo>
                    <a:pt x="9" y="101"/>
                    <a:pt x="6" y="100"/>
                    <a:pt x="5" y="98"/>
                  </a:cubicBezTo>
                  <a:cubicBezTo>
                    <a:pt x="0" y="94"/>
                    <a:pt x="0" y="88"/>
                    <a:pt x="4" y="84"/>
                  </a:cubicBezTo>
                  <a:cubicBezTo>
                    <a:pt x="24" y="61"/>
                    <a:pt x="40" y="35"/>
                    <a:pt x="52" y="8"/>
                  </a:cubicBezTo>
                  <a:cubicBezTo>
                    <a:pt x="54" y="2"/>
                    <a:pt x="60" y="0"/>
                    <a:pt x="65" y="2"/>
                  </a:cubicBezTo>
                  <a:cubicBezTo>
                    <a:pt x="70" y="4"/>
                    <a:pt x="72" y="10"/>
                    <a:pt x="70" y="15"/>
                  </a:cubicBezTo>
                  <a:cubicBezTo>
                    <a:pt x="57" y="45"/>
                    <a:pt x="40" y="73"/>
                    <a:pt x="19" y="97"/>
                  </a:cubicBezTo>
                  <a:cubicBezTo>
                    <a:pt x="17" y="99"/>
                    <a:pt x="14" y="101"/>
                    <a:pt x="11" y="101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14624FEF-09F1-4C54-9A52-E8AA8C43FE27}"/>
              </a:ext>
            </a:extLst>
          </p:cNvPr>
          <p:cNvSpPr txBox="1"/>
          <p:nvPr/>
        </p:nvSpPr>
        <p:spPr>
          <a:xfrm>
            <a:off x="1614226" y="5349957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47B43A1-1A74-477A-AFFA-47F3D73A9105}"/>
              </a:ext>
            </a:extLst>
          </p:cNvPr>
          <p:cNvSpPr txBox="1"/>
          <p:nvPr/>
        </p:nvSpPr>
        <p:spPr>
          <a:xfrm>
            <a:off x="5084173" y="5349957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C8C581-4948-4254-A6CE-8FD556728AC2}"/>
              </a:ext>
            </a:extLst>
          </p:cNvPr>
          <p:cNvSpPr txBox="1"/>
          <p:nvPr/>
        </p:nvSpPr>
        <p:spPr>
          <a:xfrm>
            <a:off x="8618276" y="5349957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/>
      <p:bldP spid="123" grpId="0" animBg="1"/>
      <p:bldP spid="124" grpId="0"/>
      <p:bldP spid="125" grpId="0" animBg="1"/>
      <p:bldP spid="126" grpId="0"/>
      <p:bldP spid="155" grpId="0"/>
      <p:bldP spid="156" grpId="0"/>
      <p:bldP spid="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ue_Pressed">
            <a:extLst>
              <a:ext uri="{FF2B5EF4-FFF2-40B4-BE49-F238E27FC236}">
                <a16:creationId xmlns:a16="http://schemas.microsoft.com/office/drawing/2014/main" id="{20BA0E11-9BD0-48F0-8296-9F4F27467E11}"/>
              </a:ext>
            </a:extLst>
          </p:cNvPr>
          <p:cNvSpPr>
            <a:spLocks/>
          </p:cNvSpPr>
          <p:nvPr/>
        </p:nvSpPr>
        <p:spPr bwMode="auto">
          <a:xfrm>
            <a:off x="2756488" y="2592627"/>
            <a:ext cx="6789472" cy="1689668"/>
          </a:xfrm>
          <a:custGeom>
            <a:avLst/>
            <a:gdLst>
              <a:gd name="T0" fmla="*/ 2584 w 2950"/>
              <a:gd name="T1" fmla="*/ 732 h 732"/>
              <a:gd name="T2" fmla="*/ 366 w 2950"/>
              <a:gd name="T3" fmla="*/ 732 h 732"/>
              <a:gd name="T4" fmla="*/ 0 w 2950"/>
              <a:gd name="T5" fmla="*/ 366 h 732"/>
              <a:gd name="T6" fmla="*/ 366 w 2950"/>
              <a:gd name="T7" fmla="*/ 0 h 732"/>
              <a:gd name="T8" fmla="*/ 2584 w 2950"/>
              <a:gd name="T9" fmla="*/ 0 h 732"/>
              <a:gd name="T10" fmla="*/ 2950 w 2950"/>
              <a:gd name="T11" fmla="*/ 366 h 732"/>
              <a:gd name="T12" fmla="*/ 2584 w 2950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0" h="732">
                <a:moveTo>
                  <a:pt x="2584" y="732"/>
                </a:moveTo>
                <a:cubicBezTo>
                  <a:pt x="366" y="732"/>
                  <a:pt x="366" y="732"/>
                  <a:pt x="366" y="732"/>
                </a:cubicBezTo>
                <a:cubicBezTo>
                  <a:pt x="164" y="732"/>
                  <a:pt x="0" y="568"/>
                  <a:pt x="0" y="366"/>
                </a:cubicBezTo>
                <a:cubicBezTo>
                  <a:pt x="0" y="164"/>
                  <a:pt x="164" y="0"/>
                  <a:pt x="366" y="0"/>
                </a:cubicBezTo>
                <a:cubicBezTo>
                  <a:pt x="2584" y="0"/>
                  <a:pt x="2584" y="0"/>
                  <a:pt x="2584" y="0"/>
                </a:cubicBezTo>
                <a:cubicBezTo>
                  <a:pt x="2786" y="0"/>
                  <a:pt x="2950" y="164"/>
                  <a:pt x="2950" y="366"/>
                </a:cubicBezTo>
                <a:cubicBezTo>
                  <a:pt x="2950" y="568"/>
                  <a:pt x="2786" y="732"/>
                  <a:pt x="2584" y="7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317500" dist="88900" dir="13200000">
              <a:schemeClr val="accent5">
                <a:lumMod val="50000"/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" name="Grey_unpressed">
            <a:extLst>
              <a:ext uri="{FF2B5EF4-FFF2-40B4-BE49-F238E27FC236}">
                <a16:creationId xmlns:a16="http://schemas.microsoft.com/office/drawing/2014/main" id="{E1DBE706-C837-440A-B7FD-B8C137EBC0E5}"/>
              </a:ext>
            </a:extLst>
          </p:cNvPr>
          <p:cNvSpPr>
            <a:spLocks/>
          </p:cNvSpPr>
          <p:nvPr/>
        </p:nvSpPr>
        <p:spPr bwMode="auto">
          <a:xfrm>
            <a:off x="2709371" y="2572440"/>
            <a:ext cx="6883706" cy="1713120"/>
          </a:xfrm>
          <a:custGeom>
            <a:avLst/>
            <a:gdLst>
              <a:gd name="T0" fmla="*/ 2584 w 2950"/>
              <a:gd name="T1" fmla="*/ 732 h 732"/>
              <a:gd name="T2" fmla="*/ 366 w 2950"/>
              <a:gd name="T3" fmla="*/ 732 h 732"/>
              <a:gd name="T4" fmla="*/ 0 w 2950"/>
              <a:gd name="T5" fmla="*/ 366 h 732"/>
              <a:gd name="T6" fmla="*/ 366 w 2950"/>
              <a:gd name="T7" fmla="*/ 0 h 732"/>
              <a:gd name="T8" fmla="*/ 2584 w 2950"/>
              <a:gd name="T9" fmla="*/ 0 h 732"/>
              <a:gd name="T10" fmla="*/ 2950 w 2950"/>
              <a:gd name="T11" fmla="*/ 366 h 732"/>
              <a:gd name="T12" fmla="*/ 2584 w 2950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0" h="732">
                <a:moveTo>
                  <a:pt x="2584" y="732"/>
                </a:moveTo>
                <a:cubicBezTo>
                  <a:pt x="366" y="732"/>
                  <a:pt x="366" y="732"/>
                  <a:pt x="366" y="732"/>
                </a:cubicBezTo>
                <a:cubicBezTo>
                  <a:pt x="164" y="732"/>
                  <a:pt x="0" y="568"/>
                  <a:pt x="0" y="366"/>
                </a:cubicBezTo>
                <a:cubicBezTo>
                  <a:pt x="0" y="164"/>
                  <a:pt x="164" y="0"/>
                  <a:pt x="366" y="0"/>
                </a:cubicBezTo>
                <a:cubicBezTo>
                  <a:pt x="2584" y="0"/>
                  <a:pt x="2584" y="0"/>
                  <a:pt x="2584" y="0"/>
                </a:cubicBezTo>
                <a:cubicBezTo>
                  <a:pt x="2786" y="0"/>
                  <a:pt x="2950" y="164"/>
                  <a:pt x="2950" y="366"/>
                </a:cubicBezTo>
                <a:cubicBezTo>
                  <a:pt x="2950" y="568"/>
                  <a:pt x="2786" y="732"/>
                  <a:pt x="2584" y="732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3175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0C10B70D-0A1C-4FD6-ABD8-33D95457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433" y="3090446"/>
            <a:ext cx="526513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Montserrat" panose="00000500000000000000" pitchFamily="50" charset="-52"/>
              </a:rPr>
              <a:t>NEUMORPHIC</a:t>
            </a:r>
            <a:endParaRPr kumimoji="0" lang="ru-UA" altLang="ru-UA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Montserrat" panose="00000500000000000000" pitchFamily="50" charset="-5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250E1A-79B3-4F31-8E91-D83AF1CCE0A7}"/>
              </a:ext>
            </a:extLst>
          </p:cNvPr>
          <p:cNvSpPr/>
          <p:nvPr/>
        </p:nvSpPr>
        <p:spPr>
          <a:xfrm>
            <a:off x="2941296" y="2783325"/>
            <a:ext cx="1310400" cy="1310400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76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41576 -0.00046 L -1.875E-6 1.11111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1" animBg="1"/>
      <p:bldP spid="36" grpId="0"/>
      <p:bldP spid="5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2">
            <a:extLst>
              <a:ext uri="{FF2B5EF4-FFF2-40B4-BE49-F238E27FC236}">
                <a16:creationId xmlns:a16="http://schemas.microsoft.com/office/drawing/2014/main" id="{DD9B5D6E-3F10-4D3E-BD01-982168D2804B}"/>
              </a:ext>
            </a:extLst>
          </p:cNvPr>
          <p:cNvSpPr>
            <a:spLocks/>
          </p:cNvSpPr>
          <p:nvPr/>
        </p:nvSpPr>
        <p:spPr bwMode="auto">
          <a:xfrm>
            <a:off x="3667885" y="1029451"/>
            <a:ext cx="4856232" cy="4806718"/>
          </a:xfrm>
          <a:custGeom>
            <a:avLst/>
            <a:gdLst>
              <a:gd name="T0" fmla="*/ 1129 w 1274"/>
              <a:gd name="T1" fmla="*/ 630 h 1260"/>
              <a:gd name="T2" fmla="*/ 1274 w 1274"/>
              <a:gd name="T3" fmla="*/ 347 h 1260"/>
              <a:gd name="T4" fmla="*/ 927 w 1274"/>
              <a:gd name="T5" fmla="*/ 0 h 1260"/>
              <a:gd name="T6" fmla="*/ 637 w 1274"/>
              <a:gd name="T7" fmla="*/ 155 h 1260"/>
              <a:gd name="T8" fmla="*/ 347 w 1274"/>
              <a:gd name="T9" fmla="*/ 0 h 1260"/>
              <a:gd name="T10" fmla="*/ 0 w 1274"/>
              <a:gd name="T11" fmla="*/ 347 h 1260"/>
              <a:gd name="T12" fmla="*/ 145 w 1274"/>
              <a:gd name="T13" fmla="*/ 630 h 1260"/>
              <a:gd name="T14" fmla="*/ 0 w 1274"/>
              <a:gd name="T15" fmla="*/ 913 h 1260"/>
              <a:gd name="T16" fmla="*/ 347 w 1274"/>
              <a:gd name="T17" fmla="*/ 1260 h 1260"/>
              <a:gd name="T18" fmla="*/ 637 w 1274"/>
              <a:gd name="T19" fmla="*/ 1105 h 1260"/>
              <a:gd name="T20" fmla="*/ 927 w 1274"/>
              <a:gd name="T21" fmla="*/ 1260 h 1260"/>
              <a:gd name="T22" fmla="*/ 1274 w 1274"/>
              <a:gd name="T23" fmla="*/ 913 h 1260"/>
              <a:gd name="T24" fmla="*/ 1129 w 1274"/>
              <a:gd name="T25" fmla="*/ 63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4" h="1260">
                <a:moveTo>
                  <a:pt x="1129" y="630"/>
                </a:moveTo>
                <a:cubicBezTo>
                  <a:pt x="1217" y="567"/>
                  <a:pt x="1274" y="464"/>
                  <a:pt x="1274" y="347"/>
                </a:cubicBezTo>
                <a:cubicBezTo>
                  <a:pt x="1274" y="155"/>
                  <a:pt x="1119" y="0"/>
                  <a:pt x="927" y="0"/>
                </a:cubicBezTo>
                <a:cubicBezTo>
                  <a:pt x="806" y="0"/>
                  <a:pt x="699" y="61"/>
                  <a:pt x="637" y="155"/>
                </a:cubicBezTo>
                <a:cubicBezTo>
                  <a:pt x="575" y="61"/>
                  <a:pt x="468" y="0"/>
                  <a:pt x="347" y="0"/>
                </a:cubicBezTo>
                <a:cubicBezTo>
                  <a:pt x="155" y="0"/>
                  <a:pt x="0" y="155"/>
                  <a:pt x="0" y="347"/>
                </a:cubicBezTo>
                <a:cubicBezTo>
                  <a:pt x="0" y="464"/>
                  <a:pt x="57" y="567"/>
                  <a:pt x="145" y="630"/>
                </a:cubicBezTo>
                <a:cubicBezTo>
                  <a:pt x="57" y="693"/>
                  <a:pt x="0" y="796"/>
                  <a:pt x="0" y="913"/>
                </a:cubicBezTo>
                <a:cubicBezTo>
                  <a:pt x="0" y="1105"/>
                  <a:pt x="155" y="1260"/>
                  <a:pt x="347" y="1260"/>
                </a:cubicBezTo>
                <a:cubicBezTo>
                  <a:pt x="468" y="1260"/>
                  <a:pt x="575" y="1199"/>
                  <a:pt x="637" y="1105"/>
                </a:cubicBezTo>
                <a:cubicBezTo>
                  <a:pt x="699" y="1199"/>
                  <a:pt x="806" y="1260"/>
                  <a:pt x="927" y="1260"/>
                </a:cubicBezTo>
                <a:cubicBezTo>
                  <a:pt x="1119" y="1260"/>
                  <a:pt x="1274" y="1105"/>
                  <a:pt x="1274" y="913"/>
                </a:cubicBezTo>
                <a:cubicBezTo>
                  <a:pt x="1274" y="796"/>
                  <a:pt x="1217" y="693"/>
                  <a:pt x="1129" y="630"/>
                </a:cubicBezTo>
                <a:close/>
              </a:path>
            </a:pathLst>
          </a:custGeom>
          <a:gradFill flip="none" rotWithShape="1">
            <a:gsLst>
              <a:gs pos="49600">
                <a:schemeClr val="bg2">
                  <a:lumMod val="96000"/>
                </a:schemeClr>
              </a:gs>
              <a:gs pos="0">
                <a:schemeClr val="bg2">
                  <a:lumMod val="58000"/>
                  <a:lumOff val="42000"/>
                </a:schemeClr>
              </a:gs>
              <a:gs pos="100000">
                <a:schemeClr val="bg2">
                  <a:lumMod val="9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lt1"/>
              </a:solidFill>
            </a:endParaRPr>
          </a:p>
        </p:txBody>
      </p:sp>
      <p:sp>
        <p:nvSpPr>
          <p:cNvPr id="35" name="Oval 27">
            <a:extLst>
              <a:ext uri="{FF2B5EF4-FFF2-40B4-BE49-F238E27FC236}">
                <a16:creationId xmlns:a16="http://schemas.microsoft.com/office/drawing/2014/main" id="{43AECF51-A583-4D8E-86D6-F0FA0F2E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873" y="2234939"/>
            <a:ext cx="239955" cy="2399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ECAA747B-CAA2-48F8-B328-BA173C3E4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46" y="3788934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5BAC5D71-C9CB-41A9-BB46-D072F506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46" y="1633147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8" name="Oval 30">
            <a:extLst>
              <a:ext uri="{FF2B5EF4-FFF2-40B4-BE49-F238E27FC236}">
                <a16:creationId xmlns:a16="http://schemas.microsoft.com/office/drawing/2014/main" id="{344FBE72-C688-4AA1-9358-DCEFA460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873" y="4390725"/>
            <a:ext cx="239955" cy="2399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DEBFC367-A7CC-49EA-B4D8-8EA36231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79" y="2234939"/>
            <a:ext cx="239955" cy="2399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7EF6DCFD-BC5B-4F83-92C6-2E7D715A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79" y="4390725"/>
            <a:ext cx="239955" cy="2399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B962C72E-BF94-4175-9D6D-586CF476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89" y="3788934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B18708C4-0A73-4CBB-828E-181B5966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89" y="1633147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DF28F6B-025E-4DDF-8285-3806F3B60249}"/>
              </a:ext>
            </a:extLst>
          </p:cNvPr>
          <p:cNvGrpSpPr/>
          <p:nvPr/>
        </p:nvGrpSpPr>
        <p:grpSpPr>
          <a:xfrm>
            <a:off x="6303778" y="3630668"/>
            <a:ext cx="1753171" cy="1753171"/>
            <a:chOff x="6303778" y="3630668"/>
            <a:chExt cx="1753171" cy="175317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A0E5E13-6D09-4FE3-A6B5-7ACDB361A98B}"/>
                </a:ext>
              </a:extLst>
            </p:cNvPr>
            <p:cNvSpPr/>
            <p:nvPr/>
          </p:nvSpPr>
          <p:spPr>
            <a:xfrm>
              <a:off x="6303778" y="3630668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27E40F9-8896-4817-BFD1-FBA5126AC818}"/>
                </a:ext>
              </a:extLst>
            </p:cNvPr>
            <p:cNvSpPr/>
            <p:nvPr/>
          </p:nvSpPr>
          <p:spPr>
            <a:xfrm>
              <a:off x="6303778" y="3630668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87F045F-0A26-48D8-8B5F-90F8399CB00C}"/>
              </a:ext>
            </a:extLst>
          </p:cNvPr>
          <p:cNvGrpSpPr/>
          <p:nvPr/>
        </p:nvGrpSpPr>
        <p:grpSpPr>
          <a:xfrm>
            <a:off x="4083832" y="3630668"/>
            <a:ext cx="1753171" cy="1753171"/>
            <a:chOff x="4083832" y="3630668"/>
            <a:chExt cx="1753171" cy="175317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1FB4688-A611-49E9-B1B2-415ECD053545}"/>
                </a:ext>
              </a:extLst>
            </p:cNvPr>
            <p:cNvSpPr/>
            <p:nvPr/>
          </p:nvSpPr>
          <p:spPr>
            <a:xfrm>
              <a:off x="4083832" y="3630668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0D3F36-051A-443F-9F6C-5BF62D4C2737}"/>
                </a:ext>
              </a:extLst>
            </p:cNvPr>
            <p:cNvSpPr/>
            <p:nvPr/>
          </p:nvSpPr>
          <p:spPr>
            <a:xfrm>
              <a:off x="4083832" y="3630668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D080A6-03B8-4580-BFCB-AD0A56AB4523}"/>
              </a:ext>
            </a:extLst>
          </p:cNvPr>
          <p:cNvGrpSpPr/>
          <p:nvPr/>
        </p:nvGrpSpPr>
        <p:grpSpPr>
          <a:xfrm>
            <a:off x="6303778" y="1451110"/>
            <a:ext cx="1753171" cy="1753171"/>
            <a:chOff x="6303778" y="1451110"/>
            <a:chExt cx="1753171" cy="175317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4E8C7E1-63A5-4F9F-BE08-6F687E964362}"/>
                </a:ext>
              </a:extLst>
            </p:cNvPr>
            <p:cNvSpPr/>
            <p:nvPr/>
          </p:nvSpPr>
          <p:spPr>
            <a:xfrm>
              <a:off x="6303778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2337484-583C-48AD-A70A-9090F0875044}"/>
                </a:ext>
              </a:extLst>
            </p:cNvPr>
            <p:cNvSpPr/>
            <p:nvPr/>
          </p:nvSpPr>
          <p:spPr>
            <a:xfrm>
              <a:off x="6303778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9730CC2-2E3F-453C-9FB0-00076C13C5E3}"/>
              </a:ext>
            </a:extLst>
          </p:cNvPr>
          <p:cNvGrpSpPr/>
          <p:nvPr/>
        </p:nvGrpSpPr>
        <p:grpSpPr>
          <a:xfrm>
            <a:off x="4083832" y="1451110"/>
            <a:ext cx="1753171" cy="1753171"/>
            <a:chOff x="4083832" y="1451110"/>
            <a:chExt cx="1753171" cy="175317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F2B152B-19C2-4677-9CE0-39AD53DA8DD4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00A337D-383E-4F5C-8829-75EA5369BE52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8" name="Gear">
            <a:extLst>
              <a:ext uri="{FF2B5EF4-FFF2-40B4-BE49-F238E27FC236}">
                <a16:creationId xmlns:a16="http://schemas.microsoft.com/office/drawing/2014/main" id="{FD982CDC-989B-4613-B740-A9BD17CB1A2B}"/>
              </a:ext>
            </a:extLst>
          </p:cNvPr>
          <p:cNvSpPr>
            <a:spLocks noEditPoints="1"/>
          </p:cNvSpPr>
          <p:nvPr/>
        </p:nvSpPr>
        <p:spPr bwMode="auto">
          <a:xfrm>
            <a:off x="6973376" y="2093112"/>
            <a:ext cx="488939" cy="51929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0" name="Clock">
            <a:extLst>
              <a:ext uri="{FF2B5EF4-FFF2-40B4-BE49-F238E27FC236}">
                <a16:creationId xmlns:a16="http://schemas.microsoft.com/office/drawing/2014/main" id="{A061A699-9D01-454F-82C2-4A2BECFBDED6}"/>
              </a:ext>
            </a:extLst>
          </p:cNvPr>
          <p:cNvSpPr>
            <a:spLocks noEditPoints="1"/>
          </p:cNvSpPr>
          <p:nvPr/>
        </p:nvSpPr>
        <p:spPr bwMode="auto">
          <a:xfrm>
            <a:off x="4745329" y="4247073"/>
            <a:ext cx="508114" cy="51929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2" name="Briefcase">
            <a:extLst>
              <a:ext uri="{FF2B5EF4-FFF2-40B4-BE49-F238E27FC236}">
                <a16:creationId xmlns:a16="http://schemas.microsoft.com/office/drawing/2014/main" id="{F0625ED5-5FE5-4205-A023-C530E06566E1}"/>
              </a:ext>
            </a:extLst>
          </p:cNvPr>
          <p:cNvSpPr>
            <a:spLocks noEditPoints="1"/>
          </p:cNvSpPr>
          <p:nvPr/>
        </p:nvSpPr>
        <p:spPr bwMode="auto">
          <a:xfrm>
            <a:off x="4719763" y="2122168"/>
            <a:ext cx="519299" cy="45219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Lightbulb">
            <a:extLst>
              <a:ext uri="{FF2B5EF4-FFF2-40B4-BE49-F238E27FC236}">
                <a16:creationId xmlns:a16="http://schemas.microsoft.com/office/drawing/2014/main" id="{E40AC0B4-15FF-40A0-8590-889983A68D20}"/>
              </a:ext>
            </a:extLst>
          </p:cNvPr>
          <p:cNvSpPr>
            <a:spLocks noEditPoints="1"/>
          </p:cNvSpPr>
          <p:nvPr/>
        </p:nvSpPr>
        <p:spPr bwMode="auto">
          <a:xfrm>
            <a:off x="6996785" y="4234564"/>
            <a:ext cx="407543" cy="552277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D47BE8-E0F0-4784-B4DD-DE61773CE78D}"/>
              </a:ext>
            </a:extLst>
          </p:cNvPr>
          <p:cNvSpPr txBox="1"/>
          <p:nvPr/>
        </p:nvSpPr>
        <p:spPr>
          <a:xfrm>
            <a:off x="748269" y="4120764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E9496D-14F7-4117-8A38-477D47FD2C72}"/>
              </a:ext>
            </a:extLst>
          </p:cNvPr>
          <p:cNvSpPr txBox="1"/>
          <p:nvPr/>
        </p:nvSpPr>
        <p:spPr>
          <a:xfrm>
            <a:off x="748269" y="1999656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EC83C9-D621-4738-A832-DD94D8B7E3C5}"/>
              </a:ext>
            </a:extLst>
          </p:cNvPr>
          <p:cNvSpPr txBox="1"/>
          <p:nvPr/>
        </p:nvSpPr>
        <p:spPr>
          <a:xfrm>
            <a:off x="9427574" y="4120764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CC6804-EF31-4D73-A460-E51F79B848D3}"/>
              </a:ext>
            </a:extLst>
          </p:cNvPr>
          <p:cNvSpPr txBox="1"/>
          <p:nvPr/>
        </p:nvSpPr>
        <p:spPr>
          <a:xfrm>
            <a:off x="9427574" y="1999656"/>
            <a:ext cx="19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  <p:bldP spid="48" grpId="0" animBg="1"/>
      <p:bldP spid="50" grpId="0" animBg="1"/>
      <p:bldP spid="52" grpId="0" animBg="1"/>
      <p:bldP spid="46" grpId="0" animBg="1"/>
      <p:bldP spid="87" grpId="0"/>
      <p:bldP spid="88" grpId="0"/>
      <p:bldP spid="89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811324-5E7E-440D-920C-78BBE7374BA2}"/>
              </a:ext>
            </a:extLst>
          </p:cNvPr>
          <p:cNvGrpSpPr/>
          <p:nvPr/>
        </p:nvGrpSpPr>
        <p:grpSpPr>
          <a:xfrm>
            <a:off x="9131300" y="4787900"/>
            <a:ext cx="307975" cy="312738"/>
            <a:chOff x="9131300" y="4787900"/>
            <a:chExt cx="307975" cy="312738"/>
          </a:xfrm>
        </p:grpSpPr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F995B783-8589-45A4-9BF3-C4E0BE8DE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4872038"/>
              <a:ext cx="144463" cy="144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0AB1CFC0-1B0F-469D-BF9D-DF4A5206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00" y="4787900"/>
              <a:ext cx="307975" cy="312738"/>
            </a:xfrm>
            <a:prstGeom prst="ellipse">
              <a:avLst/>
            </a:prstGeom>
            <a:noFill/>
            <a:ln w="4445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185DC2-17CA-410E-93D5-86171544760B}"/>
              </a:ext>
            </a:extLst>
          </p:cNvPr>
          <p:cNvGrpSpPr/>
          <p:nvPr/>
        </p:nvGrpSpPr>
        <p:grpSpPr>
          <a:xfrm>
            <a:off x="7007225" y="4787900"/>
            <a:ext cx="307975" cy="312738"/>
            <a:chOff x="7007225" y="4787900"/>
            <a:chExt cx="307975" cy="312738"/>
          </a:xfrm>
        </p:grpSpPr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82FFE61C-163B-43BE-BB9A-CBAAB4B1C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872038"/>
              <a:ext cx="149225" cy="144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D9969A7D-00B8-4BD2-8061-8EFC85D2A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225" y="4787900"/>
              <a:ext cx="307975" cy="312738"/>
            </a:xfrm>
            <a:prstGeom prst="ellipse">
              <a:avLst/>
            </a:prstGeom>
            <a:noFill/>
            <a:ln w="4445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4335E1-9660-4698-AC2B-D049827FFF9E}"/>
              </a:ext>
            </a:extLst>
          </p:cNvPr>
          <p:cNvGrpSpPr/>
          <p:nvPr/>
        </p:nvGrpSpPr>
        <p:grpSpPr>
          <a:xfrm>
            <a:off x="4883150" y="4787900"/>
            <a:ext cx="312738" cy="312738"/>
            <a:chOff x="4883150" y="4787900"/>
            <a:chExt cx="312738" cy="312738"/>
          </a:xfrm>
        </p:grpSpPr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80759D34-C2B4-46FA-BA3E-4982A49D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4872038"/>
              <a:ext cx="144463" cy="144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D7EC9E00-122E-4FBC-B118-9FE9A7A8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150" y="4787900"/>
              <a:ext cx="312738" cy="312738"/>
            </a:xfrm>
            <a:prstGeom prst="ellipse">
              <a:avLst/>
            </a:prstGeom>
            <a:noFill/>
            <a:ln w="4445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E2DBC-3BAE-4604-91F4-302E8A49F31C}"/>
              </a:ext>
            </a:extLst>
          </p:cNvPr>
          <p:cNvGrpSpPr/>
          <p:nvPr/>
        </p:nvGrpSpPr>
        <p:grpSpPr>
          <a:xfrm>
            <a:off x="2760663" y="4787900"/>
            <a:ext cx="312738" cy="312738"/>
            <a:chOff x="2760663" y="4787900"/>
            <a:chExt cx="312738" cy="312738"/>
          </a:xfrm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4CD11583-CFBC-4067-96FE-C8753AEF6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4872038"/>
              <a:ext cx="146050" cy="144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538BB179-1EF6-4D28-8A23-7D29AFBC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663" y="4787900"/>
              <a:ext cx="312738" cy="312738"/>
            </a:xfrm>
            <a:prstGeom prst="ellipse">
              <a:avLst/>
            </a:prstGeom>
            <a:noFill/>
            <a:ln w="4445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31" name="Freeform 20">
            <a:extLst>
              <a:ext uri="{FF2B5EF4-FFF2-40B4-BE49-F238E27FC236}">
                <a16:creationId xmlns:a16="http://schemas.microsoft.com/office/drawing/2014/main" id="{645734EE-4583-400C-AA26-814E37112A0A}"/>
              </a:ext>
            </a:extLst>
          </p:cNvPr>
          <p:cNvSpPr>
            <a:spLocks noEditPoints="1"/>
          </p:cNvSpPr>
          <p:nvPr/>
        </p:nvSpPr>
        <p:spPr bwMode="auto">
          <a:xfrm>
            <a:off x="9251950" y="3940175"/>
            <a:ext cx="61913" cy="747713"/>
          </a:xfrm>
          <a:custGeom>
            <a:avLst/>
            <a:gdLst>
              <a:gd name="T0" fmla="*/ 0 w 16"/>
              <a:gd name="T1" fmla="*/ 188 h 196"/>
              <a:gd name="T2" fmla="*/ 8 w 16"/>
              <a:gd name="T3" fmla="*/ 180 h 196"/>
              <a:gd name="T4" fmla="*/ 8 w 16"/>
              <a:gd name="T5" fmla="*/ 180 h 196"/>
              <a:gd name="T6" fmla="*/ 16 w 16"/>
              <a:gd name="T7" fmla="*/ 188 h 196"/>
              <a:gd name="T8" fmla="*/ 16 w 16"/>
              <a:gd name="T9" fmla="*/ 188 h 196"/>
              <a:gd name="T10" fmla="*/ 8 w 16"/>
              <a:gd name="T11" fmla="*/ 196 h 196"/>
              <a:gd name="T12" fmla="*/ 8 w 16"/>
              <a:gd name="T13" fmla="*/ 196 h 196"/>
              <a:gd name="T14" fmla="*/ 0 w 16"/>
              <a:gd name="T15" fmla="*/ 188 h 196"/>
              <a:gd name="T16" fmla="*/ 0 w 16"/>
              <a:gd name="T17" fmla="*/ 152 h 196"/>
              <a:gd name="T18" fmla="*/ 8 w 16"/>
              <a:gd name="T19" fmla="*/ 144 h 196"/>
              <a:gd name="T20" fmla="*/ 8 w 16"/>
              <a:gd name="T21" fmla="*/ 144 h 196"/>
              <a:gd name="T22" fmla="*/ 16 w 16"/>
              <a:gd name="T23" fmla="*/ 152 h 196"/>
              <a:gd name="T24" fmla="*/ 16 w 16"/>
              <a:gd name="T25" fmla="*/ 152 h 196"/>
              <a:gd name="T26" fmla="*/ 8 w 16"/>
              <a:gd name="T27" fmla="*/ 160 h 196"/>
              <a:gd name="T28" fmla="*/ 8 w 16"/>
              <a:gd name="T29" fmla="*/ 160 h 196"/>
              <a:gd name="T30" fmla="*/ 0 w 16"/>
              <a:gd name="T31" fmla="*/ 152 h 196"/>
              <a:gd name="T32" fmla="*/ 0 w 16"/>
              <a:gd name="T33" fmla="*/ 116 h 196"/>
              <a:gd name="T34" fmla="*/ 8 w 16"/>
              <a:gd name="T35" fmla="*/ 108 h 196"/>
              <a:gd name="T36" fmla="*/ 8 w 16"/>
              <a:gd name="T37" fmla="*/ 108 h 196"/>
              <a:gd name="T38" fmla="*/ 16 w 16"/>
              <a:gd name="T39" fmla="*/ 116 h 196"/>
              <a:gd name="T40" fmla="*/ 16 w 16"/>
              <a:gd name="T41" fmla="*/ 116 h 196"/>
              <a:gd name="T42" fmla="*/ 8 w 16"/>
              <a:gd name="T43" fmla="*/ 124 h 196"/>
              <a:gd name="T44" fmla="*/ 8 w 16"/>
              <a:gd name="T45" fmla="*/ 124 h 196"/>
              <a:gd name="T46" fmla="*/ 0 w 16"/>
              <a:gd name="T47" fmla="*/ 116 h 196"/>
              <a:gd name="T48" fmla="*/ 0 w 16"/>
              <a:gd name="T49" fmla="*/ 80 h 196"/>
              <a:gd name="T50" fmla="*/ 8 w 16"/>
              <a:gd name="T51" fmla="*/ 72 h 196"/>
              <a:gd name="T52" fmla="*/ 8 w 16"/>
              <a:gd name="T53" fmla="*/ 72 h 196"/>
              <a:gd name="T54" fmla="*/ 16 w 16"/>
              <a:gd name="T55" fmla="*/ 80 h 196"/>
              <a:gd name="T56" fmla="*/ 16 w 16"/>
              <a:gd name="T57" fmla="*/ 80 h 196"/>
              <a:gd name="T58" fmla="*/ 8 w 16"/>
              <a:gd name="T59" fmla="*/ 88 h 196"/>
              <a:gd name="T60" fmla="*/ 8 w 16"/>
              <a:gd name="T61" fmla="*/ 88 h 196"/>
              <a:gd name="T62" fmla="*/ 0 w 16"/>
              <a:gd name="T63" fmla="*/ 80 h 196"/>
              <a:gd name="T64" fmla="*/ 0 w 16"/>
              <a:gd name="T65" fmla="*/ 44 h 196"/>
              <a:gd name="T66" fmla="*/ 8 w 16"/>
              <a:gd name="T67" fmla="*/ 36 h 196"/>
              <a:gd name="T68" fmla="*/ 8 w 16"/>
              <a:gd name="T69" fmla="*/ 36 h 196"/>
              <a:gd name="T70" fmla="*/ 16 w 16"/>
              <a:gd name="T71" fmla="*/ 44 h 196"/>
              <a:gd name="T72" fmla="*/ 16 w 16"/>
              <a:gd name="T73" fmla="*/ 44 h 196"/>
              <a:gd name="T74" fmla="*/ 8 w 16"/>
              <a:gd name="T75" fmla="*/ 52 h 196"/>
              <a:gd name="T76" fmla="*/ 8 w 16"/>
              <a:gd name="T77" fmla="*/ 52 h 196"/>
              <a:gd name="T78" fmla="*/ 0 w 16"/>
              <a:gd name="T79" fmla="*/ 44 h 196"/>
              <a:gd name="T80" fmla="*/ 0 w 16"/>
              <a:gd name="T81" fmla="*/ 8 h 196"/>
              <a:gd name="T82" fmla="*/ 8 w 16"/>
              <a:gd name="T83" fmla="*/ 0 h 196"/>
              <a:gd name="T84" fmla="*/ 8 w 16"/>
              <a:gd name="T85" fmla="*/ 0 h 196"/>
              <a:gd name="T86" fmla="*/ 16 w 16"/>
              <a:gd name="T87" fmla="*/ 8 h 196"/>
              <a:gd name="T88" fmla="*/ 16 w 16"/>
              <a:gd name="T89" fmla="*/ 8 h 196"/>
              <a:gd name="T90" fmla="*/ 8 w 16"/>
              <a:gd name="T91" fmla="*/ 16 h 196"/>
              <a:gd name="T92" fmla="*/ 8 w 16"/>
              <a:gd name="T93" fmla="*/ 16 h 196"/>
              <a:gd name="T94" fmla="*/ 0 w 16"/>
              <a:gd name="T95" fmla="*/ 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" h="196">
                <a:moveTo>
                  <a:pt x="0" y="188"/>
                </a:moveTo>
                <a:cubicBezTo>
                  <a:pt x="0" y="183"/>
                  <a:pt x="4" y="180"/>
                  <a:pt x="8" y="180"/>
                </a:cubicBezTo>
                <a:cubicBezTo>
                  <a:pt x="8" y="180"/>
                  <a:pt x="8" y="180"/>
                  <a:pt x="8" y="180"/>
                </a:cubicBezTo>
                <a:cubicBezTo>
                  <a:pt x="13" y="180"/>
                  <a:pt x="16" y="183"/>
                  <a:pt x="16" y="188"/>
                </a:cubicBezTo>
                <a:cubicBezTo>
                  <a:pt x="16" y="188"/>
                  <a:pt x="16" y="188"/>
                  <a:pt x="16" y="188"/>
                </a:cubicBezTo>
                <a:cubicBezTo>
                  <a:pt x="16" y="192"/>
                  <a:pt x="13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4" y="196"/>
                  <a:pt x="0" y="192"/>
                  <a:pt x="0" y="188"/>
                </a:cubicBezTo>
                <a:close/>
                <a:moveTo>
                  <a:pt x="0" y="152"/>
                </a:moveTo>
                <a:cubicBezTo>
                  <a:pt x="0" y="147"/>
                  <a:pt x="4" y="144"/>
                  <a:pt x="8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13" y="144"/>
                  <a:pt x="16" y="147"/>
                  <a:pt x="16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156"/>
                  <a:pt x="13" y="160"/>
                  <a:pt x="8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4" y="160"/>
                  <a:pt x="0" y="156"/>
                  <a:pt x="0" y="152"/>
                </a:cubicBezTo>
                <a:close/>
                <a:moveTo>
                  <a:pt x="0" y="116"/>
                </a:moveTo>
                <a:cubicBezTo>
                  <a:pt x="0" y="111"/>
                  <a:pt x="4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13" y="108"/>
                  <a:pt x="16" y="111"/>
                  <a:pt x="16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20"/>
                  <a:pt x="13" y="124"/>
                  <a:pt x="8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4" y="124"/>
                  <a:pt x="0" y="120"/>
                  <a:pt x="0" y="116"/>
                </a:cubicBezTo>
                <a:close/>
                <a:moveTo>
                  <a:pt x="0" y="80"/>
                </a:moveTo>
                <a:cubicBezTo>
                  <a:pt x="0" y="75"/>
                  <a:pt x="4" y="72"/>
                  <a:pt x="8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13" y="72"/>
                  <a:pt x="16" y="75"/>
                  <a:pt x="16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84"/>
                  <a:pt x="13" y="88"/>
                  <a:pt x="8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4" y="88"/>
                  <a:pt x="0" y="84"/>
                  <a:pt x="0" y="80"/>
                </a:cubicBezTo>
                <a:close/>
                <a:moveTo>
                  <a:pt x="0" y="44"/>
                </a:moveTo>
                <a:cubicBezTo>
                  <a:pt x="0" y="39"/>
                  <a:pt x="4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3" y="36"/>
                  <a:pt x="16" y="39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8"/>
                  <a:pt x="13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lose/>
                <a:moveTo>
                  <a:pt x="0" y="8"/>
                </a:moveTo>
                <a:cubicBezTo>
                  <a:pt x="0" y="3"/>
                  <a:pt x="4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3" y="0"/>
                  <a:pt x="16" y="3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12"/>
                  <a:pt x="13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F60395E-3082-426B-90B5-924A749703FF}"/>
              </a:ext>
            </a:extLst>
          </p:cNvPr>
          <p:cNvSpPr>
            <a:spLocks noEditPoints="1"/>
          </p:cNvSpPr>
          <p:nvPr/>
        </p:nvSpPr>
        <p:spPr bwMode="auto">
          <a:xfrm>
            <a:off x="7132638" y="3940175"/>
            <a:ext cx="61913" cy="747713"/>
          </a:xfrm>
          <a:custGeom>
            <a:avLst/>
            <a:gdLst>
              <a:gd name="T0" fmla="*/ 0 w 16"/>
              <a:gd name="T1" fmla="*/ 188 h 196"/>
              <a:gd name="T2" fmla="*/ 8 w 16"/>
              <a:gd name="T3" fmla="*/ 180 h 196"/>
              <a:gd name="T4" fmla="*/ 8 w 16"/>
              <a:gd name="T5" fmla="*/ 180 h 196"/>
              <a:gd name="T6" fmla="*/ 16 w 16"/>
              <a:gd name="T7" fmla="*/ 188 h 196"/>
              <a:gd name="T8" fmla="*/ 16 w 16"/>
              <a:gd name="T9" fmla="*/ 188 h 196"/>
              <a:gd name="T10" fmla="*/ 8 w 16"/>
              <a:gd name="T11" fmla="*/ 196 h 196"/>
              <a:gd name="T12" fmla="*/ 8 w 16"/>
              <a:gd name="T13" fmla="*/ 196 h 196"/>
              <a:gd name="T14" fmla="*/ 0 w 16"/>
              <a:gd name="T15" fmla="*/ 188 h 196"/>
              <a:gd name="T16" fmla="*/ 0 w 16"/>
              <a:gd name="T17" fmla="*/ 152 h 196"/>
              <a:gd name="T18" fmla="*/ 8 w 16"/>
              <a:gd name="T19" fmla="*/ 144 h 196"/>
              <a:gd name="T20" fmla="*/ 8 w 16"/>
              <a:gd name="T21" fmla="*/ 144 h 196"/>
              <a:gd name="T22" fmla="*/ 16 w 16"/>
              <a:gd name="T23" fmla="*/ 152 h 196"/>
              <a:gd name="T24" fmla="*/ 16 w 16"/>
              <a:gd name="T25" fmla="*/ 152 h 196"/>
              <a:gd name="T26" fmla="*/ 8 w 16"/>
              <a:gd name="T27" fmla="*/ 160 h 196"/>
              <a:gd name="T28" fmla="*/ 8 w 16"/>
              <a:gd name="T29" fmla="*/ 160 h 196"/>
              <a:gd name="T30" fmla="*/ 0 w 16"/>
              <a:gd name="T31" fmla="*/ 152 h 196"/>
              <a:gd name="T32" fmla="*/ 0 w 16"/>
              <a:gd name="T33" fmla="*/ 116 h 196"/>
              <a:gd name="T34" fmla="*/ 8 w 16"/>
              <a:gd name="T35" fmla="*/ 108 h 196"/>
              <a:gd name="T36" fmla="*/ 8 w 16"/>
              <a:gd name="T37" fmla="*/ 108 h 196"/>
              <a:gd name="T38" fmla="*/ 16 w 16"/>
              <a:gd name="T39" fmla="*/ 116 h 196"/>
              <a:gd name="T40" fmla="*/ 16 w 16"/>
              <a:gd name="T41" fmla="*/ 116 h 196"/>
              <a:gd name="T42" fmla="*/ 8 w 16"/>
              <a:gd name="T43" fmla="*/ 124 h 196"/>
              <a:gd name="T44" fmla="*/ 8 w 16"/>
              <a:gd name="T45" fmla="*/ 124 h 196"/>
              <a:gd name="T46" fmla="*/ 0 w 16"/>
              <a:gd name="T47" fmla="*/ 116 h 196"/>
              <a:gd name="T48" fmla="*/ 0 w 16"/>
              <a:gd name="T49" fmla="*/ 80 h 196"/>
              <a:gd name="T50" fmla="*/ 8 w 16"/>
              <a:gd name="T51" fmla="*/ 72 h 196"/>
              <a:gd name="T52" fmla="*/ 8 w 16"/>
              <a:gd name="T53" fmla="*/ 72 h 196"/>
              <a:gd name="T54" fmla="*/ 16 w 16"/>
              <a:gd name="T55" fmla="*/ 80 h 196"/>
              <a:gd name="T56" fmla="*/ 16 w 16"/>
              <a:gd name="T57" fmla="*/ 80 h 196"/>
              <a:gd name="T58" fmla="*/ 8 w 16"/>
              <a:gd name="T59" fmla="*/ 88 h 196"/>
              <a:gd name="T60" fmla="*/ 8 w 16"/>
              <a:gd name="T61" fmla="*/ 88 h 196"/>
              <a:gd name="T62" fmla="*/ 0 w 16"/>
              <a:gd name="T63" fmla="*/ 80 h 196"/>
              <a:gd name="T64" fmla="*/ 0 w 16"/>
              <a:gd name="T65" fmla="*/ 44 h 196"/>
              <a:gd name="T66" fmla="*/ 8 w 16"/>
              <a:gd name="T67" fmla="*/ 36 h 196"/>
              <a:gd name="T68" fmla="*/ 8 w 16"/>
              <a:gd name="T69" fmla="*/ 36 h 196"/>
              <a:gd name="T70" fmla="*/ 16 w 16"/>
              <a:gd name="T71" fmla="*/ 44 h 196"/>
              <a:gd name="T72" fmla="*/ 16 w 16"/>
              <a:gd name="T73" fmla="*/ 44 h 196"/>
              <a:gd name="T74" fmla="*/ 8 w 16"/>
              <a:gd name="T75" fmla="*/ 52 h 196"/>
              <a:gd name="T76" fmla="*/ 8 w 16"/>
              <a:gd name="T77" fmla="*/ 52 h 196"/>
              <a:gd name="T78" fmla="*/ 0 w 16"/>
              <a:gd name="T79" fmla="*/ 44 h 196"/>
              <a:gd name="T80" fmla="*/ 0 w 16"/>
              <a:gd name="T81" fmla="*/ 8 h 196"/>
              <a:gd name="T82" fmla="*/ 8 w 16"/>
              <a:gd name="T83" fmla="*/ 0 h 196"/>
              <a:gd name="T84" fmla="*/ 8 w 16"/>
              <a:gd name="T85" fmla="*/ 0 h 196"/>
              <a:gd name="T86" fmla="*/ 16 w 16"/>
              <a:gd name="T87" fmla="*/ 8 h 196"/>
              <a:gd name="T88" fmla="*/ 16 w 16"/>
              <a:gd name="T89" fmla="*/ 8 h 196"/>
              <a:gd name="T90" fmla="*/ 8 w 16"/>
              <a:gd name="T91" fmla="*/ 16 h 196"/>
              <a:gd name="T92" fmla="*/ 8 w 16"/>
              <a:gd name="T93" fmla="*/ 16 h 196"/>
              <a:gd name="T94" fmla="*/ 0 w 16"/>
              <a:gd name="T95" fmla="*/ 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" h="196">
                <a:moveTo>
                  <a:pt x="0" y="188"/>
                </a:moveTo>
                <a:cubicBezTo>
                  <a:pt x="0" y="183"/>
                  <a:pt x="3" y="180"/>
                  <a:pt x="8" y="180"/>
                </a:cubicBezTo>
                <a:cubicBezTo>
                  <a:pt x="8" y="180"/>
                  <a:pt x="8" y="180"/>
                  <a:pt x="8" y="180"/>
                </a:cubicBezTo>
                <a:cubicBezTo>
                  <a:pt x="12" y="180"/>
                  <a:pt x="16" y="183"/>
                  <a:pt x="16" y="188"/>
                </a:cubicBezTo>
                <a:cubicBezTo>
                  <a:pt x="16" y="188"/>
                  <a:pt x="16" y="188"/>
                  <a:pt x="16" y="188"/>
                </a:cubicBezTo>
                <a:cubicBezTo>
                  <a:pt x="16" y="192"/>
                  <a:pt x="12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3" y="196"/>
                  <a:pt x="0" y="192"/>
                  <a:pt x="0" y="188"/>
                </a:cubicBezTo>
                <a:close/>
                <a:moveTo>
                  <a:pt x="0" y="152"/>
                </a:moveTo>
                <a:cubicBezTo>
                  <a:pt x="0" y="147"/>
                  <a:pt x="3" y="144"/>
                  <a:pt x="8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12" y="144"/>
                  <a:pt x="16" y="147"/>
                  <a:pt x="16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156"/>
                  <a:pt x="12" y="160"/>
                  <a:pt x="8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3" y="160"/>
                  <a:pt x="0" y="156"/>
                  <a:pt x="0" y="152"/>
                </a:cubicBezTo>
                <a:close/>
                <a:moveTo>
                  <a:pt x="0" y="116"/>
                </a:moveTo>
                <a:cubicBezTo>
                  <a:pt x="0" y="111"/>
                  <a:pt x="3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12" y="108"/>
                  <a:pt x="16" y="111"/>
                  <a:pt x="16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20"/>
                  <a:pt x="12" y="124"/>
                  <a:pt x="8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3" y="124"/>
                  <a:pt x="0" y="120"/>
                  <a:pt x="0" y="116"/>
                </a:cubicBezTo>
                <a:close/>
                <a:moveTo>
                  <a:pt x="0" y="80"/>
                </a:moveTo>
                <a:cubicBezTo>
                  <a:pt x="0" y="75"/>
                  <a:pt x="3" y="72"/>
                  <a:pt x="8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12" y="72"/>
                  <a:pt x="16" y="75"/>
                  <a:pt x="16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84"/>
                  <a:pt x="12" y="88"/>
                  <a:pt x="8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3" y="88"/>
                  <a:pt x="0" y="84"/>
                  <a:pt x="0" y="80"/>
                </a:cubicBezTo>
                <a:close/>
                <a:moveTo>
                  <a:pt x="0" y="44"/>
                </a:moveTo>
                <a:cubicBezTo>
                  <a:pt x="0" y="39"/>
                  <a:pt x="3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2" y="36"/>
                  <a:pt x="16" y="39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8"/>
                  <a:pt x="12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3" y="52"/>
                  <a:pt x="0" y="48"/>
                  <a:pt x="0" y="44"/>
                </a:cubicBezTo>
                <a:close/>
                <a:moveTo>
                  <a:pt x="0" y="8"/>
                </a:moveTo>
                <a:cubicBezTo>
                  <a:pt x="0" y="3"/>
                  <a:pt x="3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12"/>
                  <a:pt x="12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08B28F7E-08F4-4103-A717-416E4FE4E22B}"/>
              </a:ext>
            </a:extLst>
          </p:cNvPr>
          <p:cNvSpPr>
            <a:spLocks noEditPoints="1"/>
          </p:cNvSpPr>
          <p:nvPr/>
        </p:nvSpPr>
        <p:spPr bwMode="auto">
          <a:xfrm>
            <a:off x="5010150" y="3940175"/>
            <a:ext cx="60325" cy="747713"/>
          </a:xfrm>
          <a:custGeom>
            <a:avLst/>
            <a:gdLst>
              <a:gd name="T0" fmla="*/ 0 w 16"/>
              <a:gd name="T1" fmla="*/ 188 h 196"/>
              <a:gd name="T2" fmla="*/ 8 w 16"/>
              <a:gd name="T3" fmla="*/ 180 h 196"/>
              <a:gd name="T4" fmla="*/ 8 w 16"/>
              <a:gd name="T5" fmla="*/ 180 h 196"/>
              <a:gd name="T6" fmla="*/ 16 w 16"/>
              <a:gd name="T7" fmla="*/ 188 h 196"/>
              <a:gd name="T8" fmla="*/ 16 w 16"/>
              <a:gd name="T9" fmla="*/ 188 h 196"/>
              <a:gd name="T10" fmla="*/ 8 w 16"/>
              <a:gd name="T11" fmla="*/ 196 h 196"/>
              <a:gd name="T12" fmla="*/ 8 w 16"/>
              <a:gd name="T13" fmla="*/ 196 h 196"/>
              <a:gd name="T14" fmla="*/ 0 w 16"/>
              <a:gd name="T15" fmla="*/ 188 h 196"/>
              <a:gd name="T16" fmla="*/ 0 w 16"/>
              <a:gd name="T17" fmla="*/ 152 h 196"/>
              <a:gd name="T18" fmla="*/ 8 w 16"/>
              <a:gd name="T19" fmla="*/ 144 h 196"/>
              <a:gd name="T20" fmla="*/ 8 w 16"/>
              <a:gd name="T21" fmla="*/ 144 h 196"/>
              <a:gd name="T22" fmla="*/ 16 w 16"/>
              <a:gd name="T23" fmla="*/ 152 h 196"/>
              <a:gd name="T24" fmla="*/ 16 w 16"/>
              <a:gd name="T25" fmla="*/ 152 h 196"/>
              <a:gd name="T26" fmla="*/ 8 w 16"/>
              <a:gd name="T27" fmla="*/ 160 h 196"/>
              <a:gd name="T28" fmla="*/ 8 w 16"/>
              <a:gd name="T29" fmla="*/ 160 h 196"/>
              <a:gd name="T30" fmla="*/ 0 w 16"/>
              <a:gd name="T31" fmla="*/ 152 h 196"/>
              <a:gd name="T32" fmla="*/ 0 w 16"/>
              <a:gd name="T33" fmla="*/ 116 h 196"/>
              <a:gd name="T34" fmla="*/ 8 w 16"/>
              <a:gd name="T35" fmla="*/ 108 h 196"/>
              <a:gd name="T36" fmla="*/ 8 w 16"/>
              <a:gd name="T37" fmla="*/ 108 h 196"/>
              <a:gd name="T38" fmla="*/ 16 w 16"/>
              <a:gd name="T39" fmla="*/ 116 h 196"/>
              <a:gd name="T40" fmla="*/ 16 w 16"/>
              <a:gd name="T41" fmla="*/ 116 h 196"/>
              <a:gd name="T42" fmla="*/ 8 w 16"/>
              <a:gd name="T43" fmla="*/ 124 h 196"/>
              <a:gd name="T44" fmla="*/ 8 w 16"/>
              <a:gd name="T45" fmla="*/ 124 h 196"/>
              <a:gd name="T46" fmla="*/ 0 w 16"/>
              <a:gd name="T47" fmla="*/ 116 h 196"/>
              <a:gd name="T48" fmla="*/ 0 w 16"/>
              <a:gd name="T49" fmla="*/ 80 h 196"/>
              <a:gd name="T50" fmla="*/ 8 w 16"/>
              <a:gd name="T51" fmla="*/ 72 h 196"/>
              <a:gd name="T52" fmla="*/ 8 w 16"/>
              <a:gd name="T53" fmla="*/ 72 h 196"/>
              <a:gd name="T54" fmla="*/ 16 w 16"/>
              <a:gd name="T55" fmla="*/ 80 h 196"/>
              <a:gd name="T56" fmla="*/ 16 w 16"/>
              <a:gd name="T57" fmla="*/ 80 h 196"/>
              <a:gd name="T58" fmla="*/ 8 w 16"/>
              <a:gd name="T59" fmla="*/ 88 h 196"/>
              <a:gd name="T60" fmla="*/ 8 w 16"/>
              <a:gd name="T61" fmla="*/ 88 h 196"/>
              <a:gd name="T62" fmla="*/ 0 w 16"/>
              <a:gd name="T63" fmla="*/ 80 h 196"/>
              <a:gd name="T64" fmla="*/ 0 w 16"/>
              <a:gd name="T65" fmla="*/ 44 h 196"/>
              <a:gd name="T66" fmla="*/ 8 w 16"/>
              <a:gd name="T67" fmla="*/ 36 h 196"/>
              <a:gd name="T68" fmla="*/ 8 w 16"/>
              <a:gd name="T69" fmla="*/ 36 h 196"/>
              <a:gd name="T70" fmla="*/ 16 w 16"/>
              <a:gd name="T71" fmla="*/ 44 h 196"/>
              <a:gd name="T72" fmla="*/ 16 w 16"/>
              <a:gd name="T73" fmla="*/ 44 h 196"/>
              <a:gd name="T74" fmla="*/ 8 w 16"/>
              <a:gd name="T75" fmla="*/ 52 h 196"/>
              <a:gd name="T76" fmla="*/ 8 w 16"/>
              <a:gd name="T77" fmla="*/ 52 h 196"/>
              <a:gd name="T78" fmla="*/ 0 w 16"/>
              <a:gd name="T79" fmla="*/ 44 h 196"/>
              <a:gd name="T80" fmla="*/ 0 w 16"/>
              <a:gd name="T81" fmla="*/ 8 h 196"/>
              <a:gd name="T82" fmla="*/ 8 w 16"/>
              <a:gd name="T83" fmla="*/ 0 h 196"/>
              <a:gd name="T84" fmla="*/ 8 w 16"/>
              <a:gd name="T85" fmla="*/ 0 h 196"/>
              <a:gd name="T86" fmla="*/ 16 w 16"/>
              <a:gd name="T87" fmla="*/ 8 h 196"/>
              <a:gd name="T88" fmla="*/ 16 w 16"/>
              <a:gd name="T89" fmla="*/ 8 h 196"/>
              <a:gd name="T90" fmla="*/ 8 w 16"/>
              <a:gd name="T91" fmla="*/ 16 h 196"/>
              <a:gd name="T92" fmla="*/ 8 w 16"/>
              <a:gd name="T93" fmla="*/ 16 h 196"/>
              <a:gd name="T94" fmla="*/ 0 w 16"/>
              <a:gd name="T95" fmla="*/ 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" h="196">
                <a:moveTo>
                  <a:pt x="0" y="188"/>
                </a:moveTo>
                <a:cubicBezTo>
                  <a:pt x="0" y="183"/>
                  <a:pt x="3" y="180"/>
                  <a:pt x="8" y="180"/>
                </a:cubicBezTo>
                <a:cubicBezTo>
                  <a:pt x="8" y="180"/>
                  <a:pt x="8" y="180"/>
                  <a:pt x="8" y="180"/>
                </a:cubicBezTo>
                <a:cubicBezTo>
                  <a:pt x="12" y="180"/>
                  <a:pt x="16" y="183"/>
                  <a:pt x="16" y="188"/>
                </a:cubicBezTo>
                <a:cubicBezTo>
                  <a:pt x="16" y="188"/>
                  <a:pt x="16" y="188"/>
                  <a:pt x="16" y="188"/>
                </a:cubicBezTo>
                <a:cubicBezTo>
                  <a:pt x="16" y="192"/>
                  <a:pt x="12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3" y="196"/>
                  <a:pt x="0" y="192"/>
                  <a:pt x="0" y="188"/>
                </a:cubicBezTo>
                <a:close/>
                <a:moveTo>
                  <a:pt x="0" y="152"/>
                </a:moveTo>
                <a:cubicBezTo>
                  <a:pt x="0" y="147"/>
                  <a:pt x="3" y="144"/>
                  <a:pt x="8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12" y="144"/>
                  <a:pt x="16" y="147"/>
                  <a:pt x="16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156"/>
                  <a:pt x="12" y="160"/>
                  <a:pt x="8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3" y="160"/>
                  <a:pt x="0" y="156"/>
                  <a:pt x="0" y="152"/>
                </a:cubicBezTo>
                <a:close/>
                <a:moveTo>
                  <a:pt x="0" y="116"/>
                </a:moveTo>
                <a:cubicBezTo>
                  <a:pt x="0" y="111"/>
                  <a:pt x="3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12" y="108"/>
                  <a:pt x="16" y="111"/>
                  <a:pt x="16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20"/>
                  <a:pt x="12" y="124"/>
                  <a:pt x="8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3" y="124"/>
                  <a:pt x="0" y="120"/>
                  <a:pt x="0" y="116"/>
                </a:cubicBezTo>
                <a:close/>
                <a:moveTo>
                  <a:pt x="0" y="80"/>
                </a:moveTo>
                <a:cubicBezTo>
                  <a:pt x="0" y="75"/>
                  <a:pt x="3" y="72"/>
                  <a:pt x="8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12" y="72"/>
                  <a:pt x="16" y="75"/>
                  <a:pt x="16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84"/>
                  <a:pt x="12" y="88"/>
                  <a:pt x="8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3" y="88"/>
                  <a:pt x="0" y="84"/>
                  <a:pt x="0" y="80"/>
                </a:cubicBezTo>
                <a:close/>
                <a:moveTo>
                  <a:pt x="0" y="44"/>
                </a:moveTo>
                <a:cubicBezTo>
                  <a:pt x="0" y="39"/>
                  <a:pt x="3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2" y="36"/>
                  <a:pt x="16" y="39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8"/>
                  <a:pt x="12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3" y="52"/>
                  <a:pt x="0" y="48"/>
                  <a:pt x="0" y="44"/>
                </a:cubicBezTo>
                <a:close/>
                <a:moveTo>
                  <a:pt x="0" y="8"/>
                </a:moveTo>
                <a:cubicBezTo>
                  <a:pt x="0" y="3"/>
                  <a:pt x="3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12"/>
                  <a:pt x="12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B31804CD-77AE-410E-8040-EAF9AD18D137}"/>
              </a:ext>
            </a:extLst>
          </p:cNvPr>
          <p:cNvSpPr>
            <a:spLocks noEditPoints="1"/>
          </p:cNvSpPr>
          <p:nvPr/>
        </p:nvSpPr>
        <p:spPr bwMode="auto">
          <a:xfrm>
            <a:off x="2886075" y="3940175"/>
            <a:ext cx="60325" cy="747713"/>
          </a:xfrm>
          <a:custGeom>
            <a:avLst/>
            <a:gdLst>
              <a:gd name="T0" fmla="*/ 0 w 16"/>
              <a:gd name="T1" fmla="*/ 188 h 196"/>
              <a:gd name="T2" fmla="*/ 8 w 16"/>
              <a:gd name="T3" fmla="*/ 180 h 196"/>
              <a:gd name="T4" fmla="*/ 8 w 16"/>
              <a:gd name="T5" fmla="*/ 180 h 196"/>
              <a:gd name="T6" fmla="*/ 16 w 16"/>
              <a:gd name="T7" fmla="*/ 188 h 196"/>
              <a:gd name="T8" fmla="*/ 16 w 16"/>
              <a:gd name="T9" fmla="*/ 188 h 196"/>
              <a:gd name="T10" fmla="*/ 8 w 16"/>
              <a:gd name="T11" fmla="*/ 196 h 196"/>
              <a:gd name="T12" fmla="*/ 8 w 16"/>
              <a:gd name="T13" fmla="*/ 196 h 196"/>
              <a:gd name="T14" fmla="*/ 0 w 16"/>
              <a:gd name="T15" fmla="*/ 188 h 196"/>
              <a:gd name="T16" fmla="*/ 0 w 16"/>
              <a:gd name="T17" fmla="*/ 152 h 196"/>
              <a:gd name="T18" fmla="*/ 8 w 16"/>
              <a:gd name="T19" fmla="*/ 144 h 196"/>
              <a:gd name="T20" fmla="*/ 8 w 16"/>
              <a:gd name="T21" fmla="*/ 144 h 196"/>
              <a:gd name="T22" fmla="*/ 16 w 16"/>
              <a:gd name="T23" fmla="*/ 152 h 196"/>
              <a:gd name="T24" fmla="*/ 16 w 16"/>
              <a:gd name="T25" fmla="*/ 152 h 196"/>
              <a:gd name="T26" fmla="*/ 8 w 16"/>
              <a:gd name="T27" fmla="*/ 160 h 196"/>
              <a:gd name="T28" fmla="*/ 8 w 16"/>
              <a:gd name="T29" fmla="*/ 160 h 196"/>
              <a:gd name="T30" fmla="*/ 0 w 16"/>
              <a:gd name="T31" fmla="*/ 152 h 196"/>
              <a:gd name="T32" fmla="*/ 0 w 16"/>
              <a:gd name="T33" fmla="*/ 116 h 196"/>
              <a:gd name="T34" fmla="*/ 8 w 16"/>
              <a:gd name="T35" fmla="*/ 108 h 196"/>
              <a:gd name="T36" fmla="*/ 8 w 16"/>
              <a:gd name="T37" fmla="*/ 108 h 196"/>
              <a:gd name="T38" fmla="*/ 16 w 16"/>
              <a:gd name="T39" fmla="*/ 116 h 196"/>
              <a:gd name="T40" fmla="*/ 16 w 16"/>
              <a:gd name="T41" fmla="*/ 116 h 196"/>
              <a:gd name="T42" fmla="*/ 8 w 16"/>
              <a:gd name="T43" fmla="*/ 124 h 196"/>
              <a:gd name="T44" fmla="*/ 8 w 16"/>
              <a:gd name="T45" fmla="*/ 124 h 196"/>
              <a:gd name="T46" fmla="*/ 0 w 16"/>
              <a:gd name="T47" fmla="*/ 116 h 196"/>
              <a:gd name="T48" fmla="*/ 0 w 16"/>
              <a:gd name="T49" fmla="*/ 80 h 196"/>
              <a:gd name="T50" fmla="*/ 8 w 16"/>
              <a:gd name="T51" fmla="*/ 72 h 196"/>
              <a:gd name="T52" fmla="*/ 8 w 16"/>
              <a:gd name="T53" fmla="*/ 72 h 196"/>
              <a:gd name="T54" fmla="*/ 16 w 16"/>
              <a:gd name="T55" fmla="*/ 80 h 196"/>
              <a:gd name="T56" fmla="*/ 16 w 16"/>
              <a:gd name="T57" fmla="*/ 80 h 196"/>
              <a:gd name="T58" fmla="*/ 8 w 16"/>
              <a:gd name="T59" fmla="*/ 88 h 196"/>
              <a:gd name="T60" fmla="*/ 8 w 16"/>
              <a:gd name="T61" fmla="*/ 88 h 196"/>
              <a:gd name="T62" fmla="*/ 0 w 16"/>
              <a:gd name="T63" fmla="*/ 80 h 196"/>
              <a:gd name="T64" fmla="*/ 0 w 16"/>
              <a:gd name="T65" fmla="*/ 44 h 196"/>
              <a:gd name="T66" fmla="*/ 8 w 16"/>
              <a:gd name="T67" fmla="*/ 36 h 196"/>
              <a:gd name="T68" fmla="*/ 8 w 16"/>
              <a:gd name="T69" fmla="*/ 36 h 196"/>
              <a:gd name="T70" fmla="*/ 16 w 16"/>
              <a:gd name="T71" fmla="*/ 44 h 196"/>
              <a:gd name="T72" fmla="*/ 16 w 16"/>
              <a:gd name="T73" fmla="*/ 44 h 196"/>
              <a:gd name="T74" fmla="*/ 8 w 16"/>
              <a:gd name="T75" fmla="*/ 52 h 196"/>
              <a:gd name="T76" fmla="*/ 8 w 16"/>
              <a:gd name="T77" fmla="*/ 52 h 196"/>
              <a:gd name="T78" fmla="*/ 0 w 16"/>
              <a:gd name="T79" fmla="*/ 44 h 196"/>
              <a:gd name="T80" fmla="*/ 0 w 16"/>
              <a:gd name="T81" fmla="*/ 8 h 196"/>
              <a:gd name="T82" fmla="*/ 8 w 16"/>
              <a:gd name="T83" fmla="*/ 0 h 196"/>
              <a:gd name="T84" fmla="*/ 8 w 16"/>
              <a:gd name="T85" fmla="*/ 0 h 196"/>
              <a:gd name="T86" fmla="*/ 16 w 16"/>
              <a:gd name="T87" fmla="*/ 8 h 196"/>
              <a:gd name="T88" fmla="*/ 16 w 16"/>
              <a:gd name="T89" fmla="*/ 8 h 196"/>
              <a:gd name="T90" fmla="*/ 8 w 16"/>
              <a:gd name="T91" fmla="*/ 16 h 196"/>
              <a:gd name="T92" fmla="*/ 8 w 16"/>
              <a:gd name="T93" fmla="*/ 16 h 196"/>
              <a:gd name="T94" fmla="*/ 0 w 16"/>
              <a:gd name="T95" fmla="*/ 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" h="196">
                <a:moveTo>
                  <a:pt x="0" y="188"/>
                </a:moveTo>
                <a:cubicBezTo>
                  <a:pt x="0" y="183"/>
                  <a:pt x="4" y="180"/>
                  <a:pt x="8" y="180"/>
                </a:cubicBezTo>
                <a:cubicBezTo>
                  <a:pt x="8" y="180"/>
                  <a:pt x="8" y="180"/>
                  <a:pt x="8" y="180"/>
                </a:cubicBezTo>
                <a:cubicBezTo>
                  <a:pt x="12" y="180"/>
                  <a:pt x="16" y="183"/>
                  <a:pt x="16" y="188"/>
                </a:cubicBezTo>
                <a:cubicBezTo>
                  <a:pt x="16" y="188"/>
                  <a:pt x="16" y="188"/>
                  <a:pt x="16" y="188"/>
                </a:cubicBezTo>
                <a:cubicBezTo>
                  <a:pt x="16" y="192"/>
                  <a:pt x="12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4" y="196"/>
                  <a:pt x="0" y="192"/>
                  <a:pt x="0" y="188"/>
                </a:cubicBezTo>
                <a:close/>
                <a:moveTo>
                  <a:pt x="0" y="152"/>
                </a:moveTo>
                <a:cubicBezTo>
                  <a:pt x="0" y="147"/>
                  <a:pt x="4" y="144"/>
                  <a:pt x="8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12" y="144"/>
                  <a:pt x="16" y="147"/>
                  <a:pt x="16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156"/>
                  <a:pt x="12" y="160"/>
                  <a:pt x="8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4" y="160"/>
                  <a:pt x="0" y="156"/>
                  <a:pt x="0" y="152"/>
                </a:cubicBezTo>
                <a:close/>
                <a:moveTo>
                  <a:pt x="0" y="116"/>
                </a:moveTo>
                <a:cubicBezTo>
                  <a:pt x="0" y="111"/>
                  <a:pt x="4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12" y="108"/>
                  <a:pt x="16" y="111"/>
                  <a:pt x="16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20"/>
                  <a:pt x="12" y="124"/>
                  <a:pt x="8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4" y="124"/>
                  <a:pt x="0" y="120"/>
                  <a:pt x="0" y="116"/>
                </a:cubicBezTo>
                <a:close/>
                <a:moveTo>
                  <a:pt x="0" y="80"/>
                </a:moveTo>
                <a:cubicBezTo>
                  <a:pt x="0" y="75"/>
                  <a:pt x="4" y="72"/>
                  <a:pt x="8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12" y="72"/>
                  <a:pt x="16" y="75"/>
                  <a:pt x="16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84"/>
                  <a:pt x="12" y="88"/>
                  <a:pt x="8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4" y="88"/>
                  <a:pt x="0" y="84"/>
                  <a:pt x="0" y="80"/>
                </a:cubicBezTo>
                <a:close/>
                <a:moveTo>
                  <a:pt x="0" y="44"/>
                </a:moveTo>
                <a:cubicBezTo>
                  <a:pt x="0" y="39"/>
                  <a:pt x="4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2" y="36"/>
                  <a:pt x="16" y="39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8"/>
                  <a:pt x="12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lose/>
                <a:moveTo>
                  <a:pt x="0" y="8"/>
                </a:moveTo>
                <a:cubicBezTo>
                  <a:pt x="0" y="3"/>
                  <a:pt x="4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12"/>
                  <a:pt x="12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2B9001F2-4FFC-443C-914F-E5F5CD048FC4}"/>
              </a:ext>
            </a:extLst>
          </p:cNvPr>
          <p:cNvSpPr>
            <a:spLocks/>
          </p:cNvSpPr>
          <p:nvPr/>
        </p:nvSpPr>
        <p:spPr bwMode="auto">
          <a:xfrm>
            <a:off x="1700213" y="1379537"/>
            <a:ext cx="8791575" cy="2454275"/>
          </a:xfrm>
          <a:custGeom>
            <a:avLst/>
            <a:gdLst>
              <a:gd name="T0" fmla="*/ 1985 w 2306"/>
              <a:gd name="T1" fmla="*/ 0 h 643"/>
              <a:gd name="T2" fmla="*/ 1708 w 2306"/>
              <a:gd name="T3" fmla="*/ 159 h 643"/>
              <a:gd name="T4" fmla="*/ 1430 w 2306"/>
              <a:gd name="T5" fmla="*/ 0 h 643"/>
              <a:gd name="T6" fmla="*/ 1153 w 2306"/>
              <a:gd name="T7" fmla="*/ 159 h 643"/>
              <a:gd name="T8" fmla="*/ 876 w 2306"/>
              <a:gd name="T9" fmla="*/ 0 h 643"/>
              <a:gd name="T10" fmla="*/ 598 w 2306"/>
              <a:gd name="T11" fmla="*/ 159 h 643"/>
              <a:gd name="T12" fmla="*/ 321 w 2306"/>
              <a:gd name="T13" fmla="*/ 0 h 643"/>
              <a:gd name="T14" fmla="*/ 0 w 2306"/>
              <a:gd name="T15" fmla="*/ 321 h 643"/>
              <a:gd name="T16" fmla="*/ 321 w 2306"/>
              <a:gd name="T17" fmla="*/ 643 h 643"/>
              <a:gd name="T18" fmla="*/ 598 w 2306"/>
              <a:gd name="T19" fmla="*/ 484 h 643"/>
              <a:gd name="T20" fmla="*/ 876 w 2306"/>
              <a:gd name="T21" fmla="*/ 643 h 643"/>
              <a:gd name="T22" fmla="*/ 1153 w 2306"/>
              <a:gd name="T23" fmla="*/ 484 h 643"/>
              <a:gd name="T24" fmla="*/ 1430 w 2306"/>
              <a:gd name="T25" fmla="*/ 643 h 643"/>
              <a:gd name="T26" fmla="*/ 1708 w 2306"/>
              <a:gd name="T27" fmla="*/ 484 h 643"/>
              <a:gd name="T28" fmla="*/ 1985 w 2306"/>
              <a:gd name="T29" fmla="*/ 643 h 643"/>
              <a:gd name="T30" fmla="*/ 2306 w 2306"/>
              <a:gd name="T31" fmla="*/ 321 h 643"/>
              <a:gd name="T32" fmla="*/ 1985 w 2306"/>
              <a:gd name="T3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06" h="643">
                <a:moveTo>
                  <a:pt x="1985" y="0"/>
                </a:moveTo>
                <a:cubicBezTo>
                  <a:pt x="1867" y="0"/>
                  <a:pt x="1763" y="64"/>
                  <a:pt x="1708" y="159"/>
                </a:cubicBezTo>
                <a:cubicBezTo>
                  <a:pt x="1652" y="64"/>
                  <a:pt x="1548" y="0"/>
                  <a:pt x="1430" y="0"/>
                </a:cubicBezTo>
                <a:cubicBezTo>
                  <a:pt x="1312" y="0"/>
                  <a:pt x="1209" y="64"/>
                  <a:pt x="1153" y="159"/>
                </a:cubicBezTo>
                <a:cubicBezTo>
                  <a:pt x="1097" y="64"/>
                  <a:pt x="994" y="0"/>
                  <a:pt x="876" y="0"/>
                </a:cubicBezTo>
                <a:cubicBezTo>
                  <a:pt x="758" y="0"/>
                  <a:pt x="654" y="64"/>
                  <a:pt x="598" y="159"/>
                </a:cubicBezTo>
                <a:cubicBezTo>
                  <a:pt x="543" y="64"/>
                  <a:pt x="439" y="0"/>
                  <a:pt x="321" y="0"/>
                </a:cubicBezTo>
                <a:cubicBezTo>
                  <a:pt x="144" y="0"/>
                  <a:pt x="0" y="144"/>
                  <a:pt x="0" y="321"/>
                </a:cubicBezTo>
                <a:cubicBezTo>
                  <a:pt x="0" y="499"/>
                  <a:pt x="144" y="643"/>
                  <a:pt x="321" y="643"/>
                </a:cubicBezTo>
                <a:cubicBezTo>
                  <a:pt x="439" y="643"/>
                  <a:pt x="543" y="579"/>
                  <a:pt x="598" y="484"/>
                </a:cubicBezTo>
                <a:cubicBezTo>
                  <a:pt x="654" y="579"/>
                  <a:pt x="758" y="643"/>
                  <a:pt x="876" y="643"/>
                </a:cubicBezTo>
                <a:cubicBezTo>
                  <a:pt x="994" y="643"/>
                  <a:pt x="1097" y="579"/>
                  <a:pt x="1153" y="484"/>
                </a:cubicBezTo>
                <a:cubicBezTo>
                  <a:pt x="1209" y="579"/>
                  <a:pt x="1312" y="643"/>
                  <a:pt x="1430" y="643"/>
                </a:cubicBezTo>
                <a:cubicBezTo>
                  <a:pt x="1548" y="643"/>
                  <a:pt x="1652" y="579"/>
                  <a:pt x="1708" y="484"/>
                </a:cubicBezTo>
                <a:cubicBezTo>
                  <a:pt x="1763" y="579"/>
                  <a:pt x="1867" y="643"/>
                  <a:pt x="1985" y="643"/>
                </a:cubicBezTo>
                <a:cubicBezTo>
                  <a:pt x="2162" y="643"/>
                  <a:pt x="2306" y="499"/>
                  <a:pt x="2306" y="321"/>
                </a:cubicBezTo>
                <a:cubicBezTo>
                  <a:pt x="2306" y="144"/>
                  <a:pt x="2162" y="0"/>
                  <a:pt x="1985" y="0"/>
                </a:cubicBezTo>
                <a:close/>
              </a:path>
            </a:pathLst>
          </a:custGeom>
          <a:gradFill flip="none" rotWithShape="1">
            <a:gsLst>
              <a:gs pos="49600">
                <a:schemeClr val="bg2">
                  <a:lumMod val="96000"/>
                </a:schemeClr>
              </a:gs>
              <a:gs pos="0">
                <a:schemeClr val="bg2">
                  <a:lumMod val="58000"/>
                  <a:lumOff val="42000"/>
                </a:schemeClr>
              </a:gs>
              <a:gs pos="100000">
                <a:schemeClr val="bg2">
                  <a:lumMod val="9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lt1"/>
              </a:solidFill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94B743DB-CC4E-4736-92B2-0E69AC82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107" y="5329945"/>
            <a:ext cx="557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TIME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483B4CBB-6CF6-44B8-8229-71515E96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507" y="5329945"/>
            <a:ext cx="12038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BRIEFCASE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7A7A7960-C178-4DE1-A7F1-610A2420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395" y="5329945"/>
            <a:ext cx="862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PEOPLE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62768F9D-E0EC-45C2-A6DF-0775DEA5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345" y="5329945"/>
            <a:ext cx="1062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563BE7-8CE1-4874-878D-C07B4A0269B6}"/>
              </a:ext>
            </a:extLst>
          </p:cNvPr>
          <p:cNvGrpSpPr/>
          <p:nvPr/>
        </p:nvGrpSpPr>
        <p:grpSpPr>
          <a:xfrm>
            <a:off x="2080356" y="1771110"/>
            <a:ext cx="1645190" cy="1645190"/>
            <a:chOff x="4083832" y="1451110"/>
            <a:chExt cx="1753171" cy="175317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6353E1-2B0F-45BF-B89C-0F92DFCCEFAE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BD6F1A-127C-44DB-92D5-ED22C9DACED1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A0C0F1-B54A-4160-B333-013F5856E3F7}"/>
              </a:ext>
            </a:extLst>
          </p:cNvPr>
          <p:cNvGrpSpPr/>
          <p:nvPr/>
        </p:nvGrpSpPr>
        <p:grpSpPr>
          <a:xfrm>
            <a:off x="4191096" y="1771110"/>
            <a:ext cx="1645190" cy="1645190"/>
            <a:chOff x="4083832" y="1451110"/>
            <a:chExt cx="1753171" cy="17531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2C21673-003D-4AFE-9293-73FE87BC8A4C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734D9A-B073-49D7-A331-9561F5E35F91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D43FE3-60B7-45B1-BF7C-5B32BEEFE89B}"/>
              </a:ext>
            </a:extLst>
          </p:cNvPr>
          <p:cNvGrpSpPr/>
          <p:nvPr/>
        </p:nvGrpSpPr>
        <p:grpSpPr>
          <a:xfrm>
            <a:off x="6317076" y="1771110"/>
            <a:ext cx="1645190" cy="1645190"/>
            <a:chOff x="4083832" y="1451110"/>
            <a:chExt cx="1753171" cy="175317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DFC014-3E57-4DA5-B2E9-3AFA8D4C2A3D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0C4D9D-3520-48F6-B065-AFBFE062F9CF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1CAFCE-59D1-4329-948D-9BCCBBA7625E}"/>
              </a:ext>
            </a:extLst>
          </p:cNvPr>
          <p:cNvGrpSpPr/>
          <p:nvPr/>
        </p:nvGrpSpPr>
        <p:grpSpPr>
          <a:xfrm>
            <a:off x="8420196" y="1771110"/>
            <a:ext cx="1645190" cy="1645190"/>
            <a:chOff x="4083832" y="1451110"/>
            <a:chExt cx="1753171" cy="175317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855BB0-76D7-401C-A196-7EFDF27DB6DE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65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6A74EB-00D1-41A9-ACCA-807C8E6E7385}"/>
                </a:ext>
              </a:extLst>
            </p:cNvPr>
            <p:cNvSpPr/>
            <p:nvPr/>
          </p:nvSpPr>
          <p:spPr>
            <a:xfrm>
              <a:off x="4083832" y="1451110"/>
              <a:ext cx="1753171" cy="17531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60" name="Gear">
            <a:extLst>
              <a:ext uri="{FF2B5EF4-FFF2-40B4-BE49-F238E27FC236}">
                <a16:creationId xmlns:a16="http://schemas.microsoft.com/office/drawing/2014/main" id="{7880ACA2-5D32-4748-9EE5-D125027CBD78}"/>
              </a:ext>
            </a:extLst>
          </p:cNvPr>
          <p:cNvSpPr>
            <a:spLocks noEditPoints="1"/>
          </p:cNvSpPr>
          <p:nvPr/>
        </p:nvSpPr>
        <p:spPr bwMode="auto">
          <a:xfrm>
            <a:off x="6912416" y="2321712"/>
            <a:ext cx="488939" cy="51929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1" name="Clock">
            <a:extLst>
              <a:ext uri="{FF2B5EF4-FFF2-40B4-BE49-F238E27FC236}">
                <a16:creationId xmlns:a16="http://schemas.microsoft.com/office/drawing/2014/main" id="{602073CA-104F-410F-A9C6-3B30B24BE98E}"/>
              </a:ext>
            </a:extLst>
          </p:cNvPr>
          <p:cNvSpPr>
            <a:spLocks noEditPoints="1"/>
          </p:cNvSpPr>
          <p:nvPr/>
        </p:nvSpPr>
        <p:spPr bwMode="auto">
          <a:xfrm>
            <a:off x="2672689" y="2334453"/>
            <a:ext cx="508114" cy="51929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2" name="Briefcase">
            <a:extLst>
              <a:ext uri="{FF2B5EF4-FFF2-40B4-BE49-F238E27FC236}">
                <a16:creationId xmlns:a16="http://schemas.microsoft.com/office/drawing/2014/main" id="{0BF2A2AB-6173-4CE8-BA4C-5C292C1C4DC2}"/>
              </a:ext>
            </a:extLst>
          </p:cNvPr>
          <p:cNvSpPr>
            <a:spLocks noEditPoints="1"/>
          </p:cNvSpPr>
          <p:nvPr/>
        </p:nvSpPr>
        <p:spPr bwMode="auto">
          <a:xfrm>
            <a:off x="4765483" y="2373628"/>
            <a:ext cx="519299" cy="45219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3" name="Lightbulb">
            <a:extLst>
              <a:ext uri="{FF2B5EF4-FFF2-40B4-BE49-F238E27FC236}">
                <a16:creationId xmlns:a16="http://schemas.microsoft.com/office/drawing/2014/main" id="{BF1D220C-2A84-4C7E-BD16-BBF7805A029F}"/>
              </a:ext>
            </a:extLst>
          </p:cNvPr>
          <p:cNvSpPr>
            <a:spLocks noEditPoints="1"/>
          </p:cNvSpPr>
          <p:nvPr/>
        </p:nvSpPr>
        <p:spPr bwMode="auto">
          <a:xfrm>
            <a:off x="9031325" y="2329564"/>
            <a:ext cx="407543" cy="552277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8478D-9751-4DDB-8732-4C61E4FAC39B}"/>
              </a:ext>
            </a:extLst>
          </p:cNvPr>
          <p:cNvSpPr txBox="1"/>
          <p:nvPr/>
        </p:nvSpPr>
        <p:spPr>
          <a:xfrm>
            <a:off x="2183766" y="5590361"/>
            <a:ext cx="155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8B8D77-3DF9-40E7-A5A5-C1E8C2255FF5}"/>
              </a:ext>
            </a:extLst>
          </p:cNvPr>
          <p:cNvSpPr txBox="1"/>
          <p:nvPr/>
        </p:nvSpPr>
        <p:spPr>
          <a:xfrm>
            <a:off x="4294506" y="5590361"/>
            <a:ext cx="155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01BE9-26B2-4E57-9C8C-53566D12F29E}"/>
              </a:ext>
            </a:extLst>
          </p:cNvPr>
          <p:cNvSpPr txBox="1"/>
          <p:nvPr/>
        </p:nvSpPr>
        <p:spPr>
          <a:xfrm>
            <a:off x="6390006" y="5590361"/>
            <a:ext cx="155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CBFC54-61EC-4829-936A-6D900BCE0528}"/>
              </a:ext>
            </a:extLst>
          </p:cNvPr>
          <p:cNvSpPr txBox="1"/>
          <p:nvPr/>
        </p:nvSpPr>
        <p:spPr>
          <a:xfrm>
            <a:off x="8538846" y="5590361"/>
            <a:ext cx="155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34" grpId="0" animBg="1"/>
          <p:bldP spid="40" grpId="0"/>
          <p:bldP spid="41" grpId="0"/>
          <p:bldP spid="42" grpId="0"/>
          <p:bldP spid="43" grpId="0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34" grpId="0" animBg="1"/>
          <p:bldP spid="40" grpId="0"/>
          <p:bldP spid="41" grpId="0"/>
          <p:bldP spid="42" grpId="0"/>
          <p:bldP spid="43" grpId="0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2052E8-4F45-434D-A95A-BB2132038652}"/>
              </a:ext>
            </a:extLst>
          </p:cNvPr>
          <p:cNvGrpSpPr/>
          <p:nvPr/>
        </p:nvGrpSpPr>
        <p:grpSpPr>
          <a:xfrm>
            <a:off x="4561671" y="4070076"/>
            <a:ext cx="2020104" cy="2026298"/>
            <a:chOff x="891381" y="2765425"/>
            <a:chExt cx="905274" cy="908050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E658343D-9CFD-4310-AF27-A4EAC031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69922CA1-DB9D-404B-BFFE-95559D19F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B4CA71-88D2-443D-B876-927E46AB8C51}"/>
              </a:ext>
            </a:extLst>
          </p:cNvPr>
          <p:cNvGrpSpPr/>
          <p:nvPr/>
        </p:nvGrpSpPr>
        <p:grpSpPr>
          <a:xfrm>
            <a:off x="7799329" y="4085973"/>
            <a:ext cx="1617717" cy="1622677"/>
            <a:chOff x="891381" y="2765425"/>
            <a:chExt cx="905274" cy="90805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3AA949D-465B-4708-81EE-0F0A92A55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54E130C-833A-4D78-88C3-3D2E5FAF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sp>
        <p:nvSpPr>
          <p:cNvPr id="8" name="Freeform 11">
            <a:extLst>
              <a:ext uri="{FF2B5EF4-FFF2-40B4-BE49-F238E27FC236}">
                <a16:creationId xmlns:a16="http://schemas.microsoft.com/office/drawing/2014/main" id="{80BFB4AE-4FA0-4B26-B27B-A2F33D664886}"/>
              </a:ext>
            </a:extLst>
          </p:cNvPr>
          <p:cNvSpPr>
            <a:spLocks/>
          </p:cNvSpPr>
          <p:nvPr/>
        </p:nvSpPr>
        <p:spPr bwMode="auto">
          <a:xfrm>
            <a:off x="8570989" y="3138746"/>
            <a:ext cx="1244600" cy="1246188"/>
          </a:xfrm>
          <a:custGeom>
            <a:avLst/>
            <a:gdLst>
              <a:gd name="T0" fmla="*/ 319 w 327"/>
              <a:gd name="T1" fmla="*/ 178 h 327"/>
              <a:gd name="T2" fmla="*/ 178 w 327"/>
              <a:gd name="T3" fmla="*/ 319 h 327"/>
              <a:gd name="T4" fmla="*/ 150 w 327"/>
              <a:gd name="T5" fmla="*/ 319 h 327"/>
              <a:gd name="T6" fmla="*/ 8 w 327"/>
              <a:gd name="T7" fmla="*/ 178 h 327"/>
              <a:gd name="T8" fmla="*/ 8 w 327"/>
              <a:gd name="T9" fmla="*/ 149 h 327"/>
              <a:gd name="T10" fmla="*/ 150 w 327"/>
              <a:gd name="T11" fmla="*/ 8 h 327"/>
              <a:gd name="T12" fmla="*/ 178 w 327"/>
              <a:gd name="T13" fmla="*/ 8 h 327"/>
              <a:gd name="T14" fmla="*/ 319 w 327"/>
              <a:gd name="T15" fmla="*/ 149 h 327"/>
              <a:gd name="T16" fmla="*/ 319 w 327"/>
              <a:gd name="T17" fmla="*/ 17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" h="327">
                <a:moveTo>
                  <a:pt x="319" y="178"/>
                </a:moveTo>
                <a:cubicBezTo>
                  <a:pt x="178" y="319"/>
                  <a:pt x="178" y="319"/>
                  <a:pt x="178" y="319"/>
                </a:cubicBezTo>
                <a:cubicBezTo>
                  <a:pt x="170" y="327"/>
                  <a:pt x="157" y="327"/>
                  <a:pt x="150" y="319"/>
                </a:cubicBezTo>
                <a:cubicBezTo>
                  <a:pt x="8" y="178"/>
                  <a:pt x="8" y="178"/>
                  <a:pt x="8" y="178"/>
                </a:cubicBezTo>
                <a:cubicBezTo>
                  <a:pt x="0" y="170"/>
                  <a:pt x="0" y="157"/>
                  <a:pt x="8" y="149"/>
                </a:cubicBezTo>
                <a:cubicBezTo>
                  <a:pt x="150" y="8"/>
                  <a:pt x="150" y="8"/>
                  <a:pt x="150" y="8"/>
                </a:cubicBezTo>
                <a:cubicBezTo>
                  <a:pt x="157" y="0"/>
                  <a:pt x="170" y="0"/>
                  <a:pt x="178" y="8"/>
                </a:cubicBezTo>
                <a:cubicBezTo>
                  <a:pt x="319" y="149"/>
                  <a:pt x="319" y="149"/>
                  <a:pt x="319" y="149"/>
                </a:cubicBezTo>
                <a:cubicBezTo>
                  <a:pt x="327" y="157"/>
                  <a:pt x="327" y="170"/>
                  <a:pt x="319" y="17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5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7AB4AEF-CDA4-47D7-9DC3-473352F66FA0}"/>
              </a:ext>
            </a:extLst>
          </p:cNvPr>
          <p:cNvSpPr>
            <a:spLocks/>
          </p:cNvSpPr>
          <p:nvPr/>
        </p:nvSpPr>
        <p:spPr bwMode="auto">
          <a:xfrm>
            <a:off x="9309270" y="2682875"/>
            <a:ext cx="712788" cy="712788"/>
          </a:xfrm>
          <a:custGeom>
            <a:avLst/>
            <a:gdLst>
              <a:gd name="T0" fmla="*/ 179 w 187"/>
              <a:gd name="T1" fmla="*/ 108 h 187"/>
              <a:gd name="T2" fmla="*/ 108 w 187"/>
              <a:gd name="T3" fmla="*/ 179 h 187"/>
              <a:gd name="T4" fmla="*/ 80 w 187"/>
              <a:gd name="T5" fmla="*/ 179 h 187"/>
              <a:gd name="T6" fmla="*/ 8 w 187"/>
              <a:gd name="T7" fmla="*/ 108 h 187"/>
              <a:gd name="T8" fmla="*/ 8 w 187"/>
              <a:gd name="T9" fmla="*/ 79 h 187"/>
              <a:gd name="T10" fmla="*/ 80 w 187"/>
              <a:gd name="T11" fmla="*/ 8 h 187"/>
              <a:gd name="T12" fmla="*/ 108 w 187"/>
              <a:gd name="T13" fmla="*/ 8 h 187"/>
              <a:gd name="T14" fmla="*/ 179 w 187"/>
              <a:gd name="T15" fmla="*/ 79 h 187"/>
              <a:gd name="T16" fmla="*/ 179 w 187"/>
              <a:gd name="T17" fmla="*/ 108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7">
                <a:moveTo>
                  <a:pt x="179" y="108"/>
                </a:moveTo>
                <a:cubicBezTo>
                  <a:pt x="108" y="179"/>
                  <a:pt x="108" y="179"/>
                  <a:pt x="108" y="179"/>
                </a:cubicBezTo>
                <a:cubicBezTo>
                  <a:pt x="100" y="187"/>
                  <a:pt x="87" y="187"/>
                  <a:pt x="80" y="179"/>
                </a:cubicBezTo>
                <a:cubicBezTo>
                  <a:pt x="8" y="108"/>
                  <a:pt x="8" y="108"/>
                  <a:pt x="8" y="108"/>
                </a:cubicBezTo>
                <a:cubicBezTo>
                  <a:pt x="0" y="100"/>
                  <a:pt x="0" y="87"/>
                  <a:pt x="8" y="79"/>
                </a:cubicBezTo>
                <a:cubicBezTo>
                  <a:pt x="80" y="8"/>
                  <a:pt x="80" y="8"/>
                  <a:pt x="80" y="8"/>
                </a:cubicBezTo>
                <a:cubicBezTo>
                  <a:pt x="87" y="0"/>
                  <a:pt x="100" y="0"/>
                  <a:pt x="108" y="8"/>
                </a:cubicBezTo>
                <a:cubicBezTo>
                  <a:pt x="179" y="79"/>
                  <a:pt x="179" y="79"/>
                  <a:pt x="179" y="79"/>
                </a:cubicBezTo>
                <a:cubicBezTo>
                  <a:pt x="187" y="87"/>
                  <a:pt x="187" y="100"/>
                  <a:pt x="179" y="10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5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5160739-9837-4CA7-A496-597951FF2F77}"/>
              </a:ext>
            </a:extLst>
          </p:cNvPr>
          <p:cNvSpPr>
            <a:spLocks/>
          </p:cNvSpPr>
          <p:nvPr/>
        </p:nvSpPr>
        <p:spPr bwMode="auto">
          <a:xfrm>
            <a:off x="2308983" y="3022574"/>
            <a:ext cx="1224328" cy="1228726"/>
          </a:xfrm>
          <a:custGeom>
            <a:avLst/>
            <a:gdLst>
              <a:gd name="T0" fmla="*/ 340 w 348"/>
              <a:gd name="T1" fmla="*/ 189 h 349"/>
              <a:gd name="T2" fmla="*/ 188 w 348"/>
              <a:gd name="T3" fmla="*/ 341 h 349"/>
              <a:gd name="T4" fmla="*/ 160 w 348"/>
              <a:gd name="T5" fmla="*/ 341 h 349"/>
              <a:gd name="T6" fmla="*/ 8 w 348"/>
              <a:gd name="T7" fmla="*/ 189 h 349"/>
              <a:gd name="T8" fmla="*/ 8 w 348"/>
              <a:gd name="T9" fmla="*/ 160 h 349"/>
              <a:gd name="T10" fmla="*/ 160 w 348"/>
              <a:gd name="T11" fmla="*/ 8 h 349"/>
              <a:gd name="T12" fmla="*/ 188 w 348"/>
              <a:gd name="T13" fmla="*/ 8 h 349"/>
              <a:gd name="T14" fmla="*/ 340 w 348"/>
              <a:gd name="T15" fmla="*/ 160 h 349"/>
              <a:gd name="T16" fmla="*/ 340 w 348"/>
              <a:gd name="T17" fmla="*/ 1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" h="349">
                <a:moveTo>
                  <a:pt x="340" y="189"/>
                </a:moveTo>
                <a:cubicBezTo>
                  <a:pt x="188" y="341"/>
                  <a:pt x="188" y="341"/>
                  <a:pt x="188" y="341"/>
                </a:cubicBezTo>
                <a:cubicBezTo>
                  <a:pt x="180" y="349"/>
                  <a:pt x="167" y="349"/>
                  <a:pt x="160" y="341"/>
                </a:cubicBezTo>
                <a:cubicBezTo>
                  <a:pt x="8" y="189"/>
                  <a:pt x="8" y="189"/>
                  <a:pt x="8" y="189"/>
                </a:cubicBezTo>
                <a:cubicBezTo>
                  <a:pt x="0" y="181"/>
                  <a:pt x="0" y="168"/>
                  <a:pt x="8" y="160"/>
                </a:cubicBezTo>
                <a:cubicBezTo>
                  <a:pt x="160" y="8"/>
                  <a:pt x="160" y="8"/>
                  <a:pt x="160" y="8"/>
                </a:cubicBezTo>
                <a:cubicBezTo>
                  <a:pt x="167" y="0"/>
                  <a:pt x="180" y="0"/>
                  <a:pt x="188" y="8"/>
                </a:cubicBezTo>
                <a:cubicBezTo>
                  <a:pt x="340" y="160"/>
                  <a:pt x="340" y="160"/>
                  <a:pt x="340" y="160"/>
                </a:cubicBezTo>
                <a:cubicBezTo>
                  <a:pt x="348" y="168"/>
                  <a:pt x="348" y="181"/>
                  <a:pt x="340" y="189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5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FF598651-3161-4C54-9288-FB35E6601D60}"/>
              </a:ext>
            </a:extLst>
          </p:cNvPr>
          <p:cNvSpPr>
            <a:spLocks/>
          </p:cNvSpPr>
          <p:nvPr/>
        </p:nvSpPr>
        <p:spPr bwMode="auto">
          <a:xfrm>
            <a:off x="2609253" y="1953479"/>
            <a:ext cx="903288" cy="903288"/>
          </a:xfrm>
          <a:custGeom>
            <a:avLst/>
            <a:gdLst>
              <a:gd name="T0" fmla="*/ 230 w 237"/>
              <a:gd name="T1" fmla="*/ 132 h 237"/>
              <a:gd name="T2" fmla="*/ 133 w 237"/>
              <a:gd name="T3" fmla="*/ 229 h 237"/>
              <a:gd name="T4" fmla="*/ 105 w 237"/>
              <a:gd name="T5" fmla="*/ 229 h 237"/>
              <a:gd name="T6" fmla="*/ 8 w 237"/>
              <a:gd name="T7" fmla="*/ 132 h 237"/>
              <a:gd name="T8" fmla="*/ 8 w 237"/>
              <a:gd name="T9" fmla="*/ 104 h 237"/>
              <a:gd name="T10" fmla="*/ 105 w 237"/>
              <a:gd name="T11" fmla="*/ 7 h 237"/>
              <a:gd name="T12" fmla="*/ 133 w 237"/>
              <a:gd name="T13" fmla="*/ 7 h 237"/>
              <a:gd name="T14" fmla="*/ 230 w 237"/>
              <a:gd name="T15" fmla="*/ 104 h 237"/>
              <a:gd name="T16" fmla="*/ 230 w 237"/>
              <a:gd name="T17" fmla="*/ 1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37">
                <a:moveTo>
                  <a:pt x="230" y="132"/>
                </a:moveTo>
                <a:cubicBezTo>
                  <a:pt x="133" y="229"/>
                  <a:pt x="133" y="229"/>
                  <a:pt x="133" y="229"/>
                </a:cubicBezTo>
                <a:cubicBezTo>
                  <a:pt x="125" y="237"/>
                  <a:pt x="113" y="237"/>
                  <a:pt x="105" y="229"/>
                </a:cubicBezTo>
                <a:cubicBezTo>
                  <a:pt x="8" y="132"/>
                  <a:pt x="8" y="132"/>
                  <a:pt x="8" y="132"/>
                </a:cubicBezTo>
                <a:cubicBezTo>
                  <a:pt x="0" y="125"/>
                  <a:pt x="0" y="112"/>
                  <a:pt x="8" y="104"/>
                </a:cubicBezTo>
                <a:cubicBezTo>
                  <a:pt x="105" y="7"/>
                  <a:pt x="105" y="7"/>
                  <a:pt x="105" y="7"/>
                </a:cubicBezTo>
                <a:cubicBezTo>
                  <a:pt x="113" y="0"/>
                  <a:pt x="125" y="0"/>
                  <a:pt x="133" y="7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7" y="112"/>
                  <a:pt x="237" y="125"/>
                  <a:pt x="230" y="13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5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AE4B8C-3751-4308-BFE7-4A7D5E8EF6B6}"/>
              </a:ext>
            </a:extLst>
          </p:cNvPr>
          <p:cNvGrpSpPr/>
          <p:nvPr/>
        </p:nvGrpSpPr>
        <p:grpSpPr>
          <a:xfrm>
            <a:off x="2759944" y="3844805"/>
            <a:ext cx="1850156" cy="1855830"/>
            <a:chOff x="891381" y="2765425"/>
            <a:chExt cx="905274" cy="908050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33FD2BE-7492-4C02-92C9-38CC22FAB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89B2664-91A6-4F8C-84F2-28F6627C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AB0E9C-0457-4575-ACFF-B035E55BB904}"/>
              </a:ext>
            </a:extLst>
          </p:cNvPr>
          <p:cNvGrpSpPr/>
          <p:nvPr/>
        </p:nvGrpSpPr>
        <p:grpSpPr>
          <a:xfrm>
            <a:off x="5832087" y="2694261"/>
            <a:ext cx="2486066" cy="2493690"/>
            <a:chOff x="891381" y="2765425"/>
            <a:chExt cx="905274" cy="908050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4F66B2F-FCCA-48ED-901E-1EF3ACEFE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5069C20-F389-492F-B79B-1D38A3FB4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7804FB-06C8-4EA4-A265-840FCA486214}"/>
              </a:ext>
            </a:extLst>
          </p:cNvPr>
          <p:cNvGrpSpPr/>
          <p:nvPr/>
        </p:nvGrpSpPr>
        <p:grpSpPr>
          <a:xfrm>
            <a:off x="7197774" y="1202707"/>
            <a:ext cx="2384973" cy="2392287"/>
            <a:chOff x="891381" y="2765425"/>
            <a:chExt cx="905274" cy="908050"/>
          </a:xfrm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E92ED4F-4738-434A-94AE-7BE4142AF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34D449A-22E0-413B-BAA8-D62DB7616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24C3-D45D-4516-BE62-0971243774E9}"/>
              </a:ext>
            </a:extLst>
          </p:cNvPr>
          <p:cNvGrpSpPr/>
          <p:nvPr/>
        </p:nvGrpSpPr>
        <p:grpSpPr>
          <a:xfrm>
            <a:off x="5518761" y="761989"/>
            <a:ext cx="1958501" cy="1964509"/>
            <a:chOff x="891381" y="2765425"/>
            <a:chExt cx="905274" cy="908050"/>
          </a:xfrm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F4233A-248A-4478-86D5-8EC8557FE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320FCA-BFE9-4A4D-A76C-C1500233F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3A7349-B2EA-4AFA-9704-4F31DBBBFAD5}"/>
              </a:ext>
            </a:extLst>
          </p:cNvPr>
          <p:cNvGrpSpPr/>
          <p:nvPr/>
        </p:nvGrpSpPr>
        <p:grpSpPr>
          <a:xfrm>
            <a:off x="3241193" y="1432976"/>
            <a:ext cx="3031020" cy="3040316"/>
            <a:chOff x="891381" y="2765425"/>
            <a:chExt cx="905274" cy="908050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AA57C9B3-F90A-46ED-8125-30573966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C712DCB-B5AE-4C58-A95C-210634AB9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sp>
        <p:nvSpPr>
          <p:cNvPr id="28" name="Marker">
            <a:extLst>
              <a:ext uri="{FF2B5EF4-FFF2-40B4-BE49-F238E27FC236}">
                <a16:creationId xmlns:a16="http://schemas.microsoft.com/office/drawing/2014/main" id="{F3497F79-6AB4-4D53-ADD1-F6BA2FE8DB38}"/>
              </a:ext>
            </a:extLst>
          </p:cNvPr>
          <p:cNvSpPr>
            <a:spLocks noEditPoints="1"/>
          </p:cNvSpPr>
          <p:nvPr/>
        </p:nvSpPr>
        <p:spPr bwMode="auto">
          <a:xfrm>
            <a:off x="6893454" y="3309741"/>
            <a:ext cx="421854" cy="579514"/>
          </a:xfrm>
          <a:custGeom>
            <a:avLst/>
            <a:gdLst>
              <a:gd name="T0" fmla="*/ 83 w 83"/>
              <a:gd name="T1" fmla="*/ 114 h 114"/>
              <a:gd name="T2" fmla="*/ 0 w 83"/>
              <a:gd name="T3" fmla="*/ 114 h 114"/>
              <a:gd name="T4" fmla="*/ 0 w 83"/>
              <a:gd name="T5" fmla="*/ 107 h 114"/>
              <a:gd name="T6" fmla="*/ 83 w 83"/>
              <a:gd name="T7" fmla="*/ 107 h 114"/>
              <a:gd name="T8" fmla="*/ 83 w 83"/>
              <a:gd name="T9" fmla="*/ 114 h 114"/>
              <a:gd name="T10" fmla="*/ 41 w 83"/>
              <a:gd name="T11" fmla="*/ 56 h 114"/>
              <a:gd name="T12" fmla="*/ 23 w 83"/>
              <a:gd name="T13" fmla="*/ 38 h 114"/>
              <a:gd name="T14" fmla="*/ 41 w 83"/>
              <a:gd name="T15" fmla="*/ 20 h 114"/>
              <a:gd name="T16" fmla="*/ 60 w 83"/>
              <a:gd name="T17" fmla="*/ 38 h 114"/>
              <a:gd name="T18" fmla="*/ 41 w 83"/>
              <a:gd name="T19" fmla="*/ 56 h 114"/>
              <a:gd name="T20" fmla="*/ 41 w 83"/>
              <a:gd name="T21" fmla="*/ 49 h 114"/>
              <a:gd name="T22" fmla="*/ 52 w 83"/>
              <a:gd name="T23" fmla="*/ 38 h 114"/>
              <a:gd name="T24" fmla="*/ 41 w 83"/>
              <a:gd name="T25" fmla="*/ 27 h 114"/>
              <a:gd name="T26" fmla="*/ 30 w 83"/>
              <a:gd name="T27" fmla="*/ 38 h 114"/>
              <a:gd name="T28" fmla="*/ 41 w 83"/>
              <a:gd name="T29" fmla="*/ 49 h 114"/>
              <a:gd name="T30" fmla="*/ 39 w 83"/>
              <a:gd name="T31" fmla="*/ 103 h 114"/>
              <a:gd name="T32" fmla="*/ 0 w 83"/>
              <a:gd name="T33" fmla="*/ 42 h 114"/>
              <a:gd name="T34" fmla="*/ 41 w 83"/>
              <a:gd name="T35" fmla="*/ 0 h 114"/>
              <a:gd name="T36" fmla="*/ 83 w 83"/>
              <a:gd name="T37" fmla="*/ 42 h 114"/>
              <a:gd name="T38" fmla="*/ 44 w 83"/>
              <a:gd name="T39" fmla="*/ 103 h 114"/>
              <a:gd name="T40" fmla="*/ 41 w 83"/>
              <a:gd name="T41" fmla="*/ 105 h 114"/>
              <a:gd name="T42" fmla="*/ 39 w 83"/>
              <a:gd name="T43" fmla="*/ 103 h 114"/>
              <a:gd name="T44" fmla="*/ 7 w 83"/>
              <a:gd name="T45" fmla="*/ 42 h 114"/>
              <a:gd name="T46" fmla="*/ 41 w 83"/>
              <a:gd name="T47" fmla="*/ 95 h 114"/>
              <a:gd name="T48" fmla="*/ 75 w 83"/>
              <a:gd name="T49" fmla="*/ 42 h 114"/>
              <a:gd name="T50" fmla="*/ 41 w 83"/>
              <a:gd name="T51" fmla="*/ 7 h 114"/>
              <a:gd name="T52" fmla="*/ 7 w 83"/>
              <a:gd name="T53" fmla="*/ 4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14">
                <a:moveTo>
                  <a:pt x="83" y="114"/>
                </a:moveTo>
                <a:cubicBezTo>
                  <a:pt x="0" y="114"/>
                  <a:pt x="0" y="114"/>
                  <a:pt x="0" y="114"/>
                </a:cubicBezTo>
                <a:cubicBezTo>
                  <a:pt x="0" y="107"/>
                  <a:pt x="0" y="107"/>
                  <a:pt x="0" y="107"/>
                </a:cubicBezTo>
                <a:cubicBezTo>
                  <a:pt x="83" y="107"/>
                  <a:pt x="83" y="107"/>
                  <a:pt x="83" y="107"/>
                </a:cubicBezTo>
                <a:lnTo>
                  <a:pt x="83" y="114"/>
                </a:lnTo>
                <a:close/>
                <a:moveTo>
                  <a:pt x="41" y="56"/>
                </a:moveTo>
                <a:cubicBezTo>
                  <a:pt x="31" y="56"/>
                  <a:pt x="23" y="48"/>
                  <a:pt x="23" y="38"/>
                </a:cubicBezTo>
                <a:cubicBezTo>
                  <a:pt x="23" y="28"/>
                  <a:pt x="31" y="20"/>
                  <a:pt x="41" y="20"/>
                </a:cubicBezTo>
                <a:cubicBezTo>
                  <a:pt x="51" y="20"/>
                  <a:pt x="60" y="28"/>
                  <a:pt x="60" y="38"/>
                </a:cubicBezTo>
                <a:cubicBezTo>
                  <a:pt x="60" y="48"/>
                  <a:pt x="51" y="56"/>
                  <a:pt x="41" y="56"/>
                </a:cubicBezTo>
                <a:close/>
                <a:moveTo>
                  <a:pt x="41" y="49"/>
                </a:moveTo>
                <a:cubicBezTo>
                  <a:pt x="47" y="49"/>
                  <a:pt x="52" y="44"/>
                  <a:pt x="52" y="38"/>
                </a:cubicBezTo>
                <a:cubicBezTo>
                  <a:pt x="52" y="32"/>
                  <a:pt x="47" y="27"/>
                  <a:pt x="41" y="27"/>
                </a:cubicBezTo>
                <a:cubicBezTo>
                  <a:pt x="35" y="27"/>
                  <a:pt x="30" y="32"/>
                  <a:pt x="30" y="38"/>
                </a:cubicBezTo>
                <a:cubicBezTo>
                  <a:pt x="30" y="44"/>
                  <a:pt x="35" y="49"/>
                  <a:pt x="41" y="49"/>
                </a:cubicBezTo>
                <a:close/>
                <a:moveTo>
                  <a:pt x="39" y="103"/>
                </a:moveTo>
                <a:cubicBezTo>
                  <a:pt x="37" y="101"/>
                  <a:pt x="0" y="64"/>
                  <a:pt x="0" y="42"/>
                </a:cubicBezTo>
                <a:cubicBezTo>
                  <a:pt x="0" y="19"/>
                  <a:pt x="19" y="0"/>
                  <a:pt x="41" y="0"/>
                </a:cubicBezTo>
                <a:cubicBezTo>
                  <a:pt x="64" y="0"/>
                  <a:pt x="83" y="19"/>
                  <a:pt x="83" y="42"/>
                </a:cubicBezTo>
                <a:cubicBezTo>
                  <a:pt x="83" y="64"/>
                  <a:pt x="45" y="101"/>
                  <a:pt x="44" y="103"/>
                </a:cubicBezTo>
                <a:cubicBezTo>
                  <a:pt x="41" y="105"/>
                  <a:pt x="41" y="105"/>
                  <a:pt x="41" y="105"/>
                </a:cubicBezTo>
                <a:lnTo>
                  <a:pt x="39" y="103"/>
                </a:lnTo>
                <a:close/>
                <a:moveTo>
                  <a:pt x="7" y="42"/>
                </a:moveTo>
                <a:cubicBezTo>
                  <a:pt x="7" y="56"/>
                  <a:pt x="30" y="83"/>
                  <a:pt x="41" y="95"/>
                </a:cubicBezTo>
                <a:cubicBezTo>
                  <a:pt x="53" y="83"/>
                  <a:pt x="75" y="56"/>
                  <a:pt x="75" y="42"/>
                </a:cubicBezTo>
                <a:cubicBezTo>
                  <a:pt x="75" y="23"/>
                  <a:pt x="60" y="7"/>
                  <a:pt x="41" y="7"/>
                </a:cubicBezTo>
                <a:cubicBezTo>
                  <a:pt x="23" y="7"/>
                  <a:pt x="7" y="23"/>
                  <a:pt x="7" y="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0" name="Earth">
            <a:extLst>
              <a:ext uri="{FF2B5EF4-FFF2-40B4-BE49-F238E27FC236}">
                <a16:creationId xmlns:a16="http://schemas.microsoft.com/office/drawing/2014/main" id="{BFEE766C-14BE-48B3-B8BF-313E80C6EC68}"/>
              </a:ext>
            </a:extLst>
          </p:cNvPr>
          <p:cNvSpPr>
            <a:spLocks noEditPoints="1"/>
          </p:cNvSpPr>
          <p:nvPr/>
        </p:nvSpPr>
        <p:spPr bwMode="auto">
          <a:xfrm>
            <a:off x="8435658" y="4706303"/>
            <a:ext cx="371475" cy="374650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2" name="Gear">
            <a:extLst>
              <a:ext uri="{FF2B5EF4-FFF2-40B4-BE49-F238E27FC236}">
                <a16:creationId xmlns:a16="http://schemas.microsoft.com/office/drawing/2014/main" id="{516F2F25-E097-4959-A629-F5429411FFB5}"/>
              </a:ext>
            </a:extLst>
          </p:cNvPr>
          <p:cNvSpPr>
            <a:spLocks noEditPoints="1"/>
          </p:cNvSpPr>
          <p:nvPr/>
        </p:nvSpPr>
        <p:spPr bwMode="auto">
          <a:xfrm>
            <a:off x="6279957" y="1483512"/>
            <a:ext cx="467696" cy="496737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4" name="Clock">
            <a:extLst>
              <a:ext uri="{FF2B5EF4-FFF2-40B4-BE49-F238E27FC236}">
                <a16:creationId xmlns:a16="http://schemas.microsoft.com/office/drawing/2014/main" id="{D598F039-0AE8-46E6-9B3E-E584351CFD8C}"/>
              </a:ext>
            </a:extLst>
          </p:cNvPr>
          <p:cNvSpPr>
            <a:spLocks noEditPoints="1"/>
          </p:cNvSpPr>
          <p:nvPr/>
        </p:nvSpPr>
        <p:spPr bwMode="auto">
          <a:xfrm>
            <a:off x="3488029" y="4529013"/>
            <a:ext cx="467046" cy="477327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Briefcase">
            <a:extLst>
              <a:ext uri="{FF2B5EF4-FFF2-40B4-BE49-F238E27FC236}">
                <a16:creationId xmlns:a16="http://schemas.microsoft.com/office/drawing/2014/main" id="{B40B4D51-B540-4B1B-8360-2C8A00A1ECFD}"/>
              </a:ext>
            </a:extLst>
          </p:cNvPr>
          <p:cNvSpPr>
            <a:spLocks noEditPoints="1"/>
          </p:cNvSpPr>
          <p:nvPr/>
        </p:nvSpPr>
        <p:spPr bwMode="auto">
          <a:xfrm>
            <a:off x="4505515" y="2274308"/>
            <a:ext cx="519299" cy="45219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8" name="Lightbulb">
            <a:extLst>
              <a:ext uri="{FF2B5EF4-FFF2-40B4-BE49-F238E27FC236}">
                <a16:creationId xmlns:a16="http://schemas.microsoft.com/office/drawing/2014/main" id="{CD5B09D7-1A99-48A7-A6DB-8E5065D19CCF}"/>
              </a:ext>
            </a:extLst>
          </p:cNvPr>
          <p:cNvSpPr>
            <a:spLocks noEditPoints="1"/>
          </p:cNvSpPr>
          <p:nvPr/>
        </p:nvSpPr>
        <p:spPr bwMode="auto">
          <a:xfrm>
            <a:off x="8223605" y="2093344"/>
            <a:ext cx="407543" cy="552277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Human">
            <a:extLst>
              <a:ext uri="{FF2B5EF4-FFF2-40B4-BE49-F238E27FC236}">
                <a16:creationId xmlns:a16="http://schemas.microsoft.com/office/drawing/2014/main" id="{E0D0CAA6-C7E7-4F61-B7A1-74369D775B63}"/>
              </a:ext>
            </a:extLst>
          </p:cNvPr>
          <p:cNvSpPr>
            <a:spLocks noEditPoints="1"/>
          </p:cNvSpPr>
          <p:nvPr/>
        </p:nvSpPr>
        <p:spPr bwMode="auto">
          <a:xfrm>
            <a:off x="5405278" y="4843622"/>
            <a:ext cx="409258" cy="45092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160FFF-7CFA-47F2-92E7-197E55902964}"/>
              </a:ext>
            </a:extLst>
          </p:cNvPr>
          <p:cNvSpPr txBox="1"/>
          <p:nvPr/>
        </p:nvSpPr>
        <p:spPr>
          <a:xfrm>
            <a:off x="3987166" y="2904311"/>
            <a:ext cx="1550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0FAFEC-88CC-402F-9A9A-3F3C0746E61A}"/>
              </a:ext>
            </a:extLst>
          </p:cNvPr>
          <p:cNvSpPr txBox="1"/>
          <p:nvPr/>
        </p:nvSpPr>
        <p:spPr>
          <a:xfrm>
            <a:off x="6509187" y="4083243"/>
            <a:ext cx="1128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0E1A4-5209-4A14-95DB-986177532D33}"/>
              </a:ext>
            </a:extLst>
          </p:cNvPr>
          <p:cNvGrpSpPr/>
          <p:nvPr/>
        </p:nvGrpSpPr>
        <p:grpSpPr>
          <a:xfrm>
            <a:off x="2517775" y="2772000"/>
            <a:ext cx="2173288" cy="2179953"/>
            <a:chOff x="891381" y="2765425"/>
            <a:chExt cx="905274" cy="90805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96E7A292-BE46-40ED-8736-05436780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87ACBBD3-4ED5-4C4C-B7BE-1C8033782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ECD39C-7F39-402E-B9FE-9F9E0A93D04B}"/>
              </a:ext>
            </a:extLst>
          </p:cNvPr>
          <p:cNvGrpSpPr/>
          <p:nvPr/>
        </p:nvGrpSpPr>
        <p:grpSpPr>
          <a:xfrm>
            <a:off x="5000625" y="2772000"/>
            <a:ext cx="2173288" cy="2179953"/>
            <a:chOff x="891381" y="2765425"/>
            <a:chExt cx="905274" cy="908050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323B1948-E42A-430A-B621-BF94757B8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64D3D735-4E09-4179-BC92-B337B3C84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3E909F-3148-46D7-BFFA-51777B856EA1}"/>
              </a:ext>
            </a:extLst>
          </p:cNvPr>
          <p:cNvGrpSpPr/>
          <p:nvPr/>
        </p:nvGrpSpPr>
        <p:grpSpPr>
          <a:xfrm>
            <a:off x="7489825" y="2772000"/>
            <a:ext cx="2173288" cy="2179953"/>
            <a:chOff x="891381" y="2765425"/>
            <a:chExt cx="905274" cy="90805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AC0721B-3FB9-441D-96C3-366772463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81AA7BB-0250-4BA0-9E02-E03AC0301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19D46-BD83-4CE9-8840-0742F8C349C9}"/>
              </a:ext>
            </a:extLst>
          </p:cNvPr>
          <p:cNvGrpSpPr/>
          <p:nvPr/>
        </p:nvGrpSpPr>
        <p:grpSpPr>
          <a:xfrm>
            <a:off x="3743325" y="1495650"/>
            <a:ext cx="2201066" cy="2207816"/>
            <a:chOff x="891381" y="2765425"/>
            <a:chExt cx="905274" cy="908050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7E035FC-5E4B-4F6D-BF6B-8123B9B8B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6AE1F0A-5A41-4EC8-A641-DBF4785A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013307-B102-4071-9963-5F3C74023CD2}"/>
              </a:ext>
            </a:extLst>
          </p:cNvPr>
          <p:cNvGrpSpPr/>
          <p:nvPr/>
        </p:nvGrpSpPr>
        <p:grpSpPr>
          <a:xfrm>
            <a:off x="6229350" y="1495650"/>
            <a:ext cx="2201066" cy="2207816"/>
            <a:chOff x="891381" y="2765425"/>
            <a:chExt cx="905274" cy="90805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791538-4400-4040-92D0-4A798B616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" y="2765425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79BD473-8F1A-4B0C-BB7E-E832B8EA1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67" y="2770187"/>
              <a:ext cx="903288" cy="903288"/>
            </a:xfrm>
            <a:custGeom>
              <a:avLst/>
              <a:gdLst>
                <a:gd name="T0" fmla="*/ 230 w 237"/>
                <a:gd name="T1" fmla="*/ 132 h 237"/>
                <a:gd name="T2" fmla="*/ 133 w 237"/>
                <a:gd name="T3" fmla="*/ 229 h 237"/>
                <a:gd name="T4" fmla="*/ 105 w 237"/>
                <a:gd name="T5" fmla="*/ 229 h 237"/>
                <a:gd name="T6" fmla="*/ 8 w 237"/>
                <a:gd name="T7" fmla="*/ 132 h 237"/>
                <a:gd name="T8" fmla="*/ 8 w 237"/>
                <a:gd name="T9" fmla="*/ 104 h 237"/>
                <a:gd name="T10" fmla="*/ 105 w 237"/>
                <a:gd name="T11" fmla="*/ 7 h 237"/>
                <a:gd name="T12" fmla="*/ 133 w 237"/>
                <a:gd name="T13" fmla="*/ 7 h 237"/>
                <a:gd name="T14" fmla="*/ 230 w 237"/>
                <a:gd name="T15" fmla="*/ 104 h 237"/>
                <a:gd name="T16" fmla="*/ 230 w 237"/>
                <a:gd name="T17" fmla="*/ 1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230" y="132"/>
                  </a:moveTo>
                  <a:cubicBezTo>
                    <a:pt x="133" y="229"/>
                    <a:pt x="133" y="229"/>
                    <a:pt x="133" y="229"/>
                  </a:cubicBezTo>
                  <a:cubicBezTo>
                    <a:pt x="125" y="237"/>
                    <a:pt x="113" y="237"/>
                    <a:pt x="105" y="22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0" y="125"/>
                    <a:pt x="0" y="112"/>
                    <a:pt x="8" y="104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13" y="0"/>
                    <a:pt x="125" y="0"/>
                    <a:pt x="133" y="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12"/>
                    <a:pt x="237" y="125"/>
                    <a:pt x="230" y="1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sp>
        <p:nvSpPr>
          <p:cNvPr id="23" name="Gear">
            <a:extLst>
              <a:ext uri="{FF2B5EF4-FFF2-40B4-BE49-F238E27FC236}">
                <a16:creationId xmlns:a16="http://schemas.microsoft.com/office/drawing/2014/main" id="{CD0ECD72-6B26-4CD7-A195-1739CB192AF6}"/>
              </a:ext>
            </a:extLst>
          </p:cNvPr>
          <p:cNvSpPr>
            <a:spLocks noEditPoints="1"/>
          </p:cNvSpPr>
          <p:nvPr/>
        </p:nvSpPr>
        <p:spPr bwMode="auto">
          <a:xfrm>
            <a:off x="7129773" y="2359187"/>
            <a:ext cx="488939" cy="51929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5" name="Clock">
            <a:extLst>
              <a:ext uri="{FF2B5EF4-FFF2-40B4-BE49-F238E27FC236}">
                <a16:creationId xmlns:a16="http://schemas.microsoft.com/office/drawing/2014/main" id="{2B7200FB-23C0-4BCC-95E8-8B8588A7BE23}"/>
              </a:ext>
            </a:extLst>
          </p:cNvPr>
          <p:cNvSpPr>
            <a:spLocks noEditPoints="1"/>
          </p:cNvSpPr>
          <p:nvPr/>
        </p:nvSpPr>
        <p:spPr bwMode="auto">
          <a:xfrm>
            <a:off x="3407207" y="3571142"/>
            <a:ext cx="508114" cy="51929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7" name="Briefcase">
            <a:extLst>
              <a:ext uri="{FF2B5EF4-FFF2-40B4-BE49-F238E27FC236}">
                <a16:creationId xmlns:a16="http://schemas.microsoft.com/office/drawing/2014/main" id="{82A950C8-82A4-40E1-AC49-54EDA2CC7CDC}"/>
              </a:ext>
            </a:extLst>
          </p:cNvPr>
          <p:cNvSpPr>
            <a:spLocks noEditPoints="1"/>
          </p:cNvSpPr>
          <p:nvPr/>
        </p:nvSpPr>
        <p:spPr bwMode="auto">
          <a:xfrm>
            <a:off x="4608086" y="2358638"/>
            <a:ext cx="519299" cy="45219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9" name="Lightbulb">
            <a:extLst>
              <a:ext uri="{FF2B5EF4-FFF2-40B4-BE49-F238E27FC236}">
                <a16:creationId xmlns:a16="http://schemas.microsoft.com/office/drawing/2014/main" id="{44EB0601-2C91-4F2C-AE70-C59F592C681F}"/>
              </a:ext>
            </a:extLst>
          </p:cNvPr>
          <p:cNvSpPr>
            <a:spLocks noEditPoints="1"/>
          </p:cNvSpPr>
          <p:nvPr/>
        </p:nvSpPr>
        <p:spPr bwMode="auto">
          <a:xfrm>
            <a:off x="8394243" y="3588738"/>
            <a:ext cx="407543" cy="552277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1" name="Human">
            <a:extLst>
              <a:ext uri="{FF2B5EF4-FFF2-40B4-BE49-F238E27FC236}">
                <a16:creationId xmlns:a16="http://schemas.microsoft.com/office/drawing/2014/main" id="{B3929709-B4C3-4CB8-BE80-6A9AC6F45C12}"/>
              </a:ext>
            </a:extLst>
          </p:cNvPr>
          <p:cNvSpPr>
            <a:spLocks noEditPoints="1"/>
          </p:cNvSpPr>
          <p:nvPr/>
        </p:nvSpPr>
        <p:spPr bwMode="auto">
          <a:xfrm>
            <a:off x="5899953" y="3576953"/>
            <a:ext cx="409258" cy="45092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640EAFC-824E-4847-8519-6D1110F9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3" y="4602163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54F28706-3ADA-4601-95C8-770A3E86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4583113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35D12A96-BB60-4186-8A24-8E60A4785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5204578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D7132519-E00A-4467-98CB-8F5C233E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3" y="1438275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6672C11E-CC76-488B-9D3A-CF3B19E0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1438275"/>
            <a:ext cx="90569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6F515-7730-423F-B2BA-63E55762CBF0}"/>
              </a:ext>
            </a:extLst>
          </p:cNvPr>
          <p:cNvSpPr txBox="1"/>
          <p:nvPr/>
        </p:nvSpPr>
        <p:spPr>
          <a:xfrm>
            <a:off x="1540874" y="4859904"/>
            <a:ext cx="1552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3FE7D7-435B-4AAA-A082-2BF636D60E0D}"/>
              </a:ext>
            </a:extLst>
          </p:cNvPr>
          <p:cNvSpPr txBox="1"/>
          <p:nvPr/>
        </p:nvSpPr>
        <p:spPr>
          <a:xfrm>
            <a:off x="1799954" y="1698488"/>
            <a:ext cx="1552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ED3025-3A2A-4806-8832-4AE4990F29CE}"/>
              </a:ext>
            </a:extLst>
          </p:cNvPr>
          <p:cNvSpPr txBox="1"/>
          <p:nvPr/>
        </p:nvSpPr>
        <p:spPr>
          <a:xfrm>
            <a:off x="9073114" y="1698488"/>
            <a:ext cx="1552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86DE1-59D0-418A-8210-D69BB08F316F}"/>
              </a:ext>
            </a:extLst>
          </p:cNvPr>
          <p:cNvSpPr txBox="1"/>
          <p:nvPr/>
        </p:nvSpPr>
        <p:spPr>
          <a:xfrm>
            <a:off x="9073114" y="4904496"/>
            <a:ext cx="1552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BB2DE-84E9-4128-A883-EDF4699B7346}"/>
              </a:ext>
            </a:extLst>
          </p:cNvPr>
          <p:cNvSpPr txBox="1"/>
          <p:nvPr/>
        </p:nvSpPr>
        <p:spPr>
          <a:xfrm>
            <a:off x="5269819" y="5498449"/>
            <a:ext cx="1552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 adipiscing elit, sed 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31" grpId="0" animBg="1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B65222A3-5FE0-4ED2-BCC3-1F6B1F576BBD}"/>
              </a:ext>
            </a:extLst>
          </p:cNvPr>
          <p:cNvSpPr>
            <a:spLocks/>
          </p:cNvSpPr>
          <p:nvPr/>
        </p:nvSpPr>
        <p:spPr bwMode="auto">
          <a:xfrm>
            <a:off x="4121150" y="3013075"/>
            <a:ext cx="3952875" cy="1436688"/>
          </a:xfrm>
          <a:custGeom>
            <a:avLst/>
            <a:gdLst>
              <a:gd name="T0" fmla="*/ 1038 w 1038"/>
              <a:gd name="T1" fmla="*/ 0 h 377"/>
              <a:gd name="T2" fmla="*/ 519 w 1038"/>
              <a:gd name="T3" fmla="*/ 377 h 377"/>
              <a:gd name="T4" fmla="*/ 0 w 1038"/>
              <a:gd name="T5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8" h="377">
                <a:moveTo>
                  <a:pt x="1038" y="0"/>
                </a:moveTo>
                <a:cubicBezTo>
                  <a:pt x="967" y="218"/>
                  <a:pt x="761" y="377"/>
                  <a:pt x="519" y="377"/>
                </a:cubicBezTo>
                <a:cubicBezTo>
                  <a:pt x="277" y="377"/>
                  <a:pt x="71" y="218"/>
                  <a:pt x="0" y="0"/>
                </a:cubicBezTo>
              </a:path>
            </a:pathLst>
          </a:custGeom>
          <a:noFill/>
          <a:ln w="30163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2ED5CA-579E-4C19-B923-0C30BCD8A393}"/>
              </a:ext>
            </a:extLst>
          </p:cNvPr>
          <p:cNvGrpSpPr/>
          <p:nvPr/>
        </p:nvGrpSpPr>
        <p:grpSpPr>
          <a:xfrm>
            <a:off x="4513260" y="688140"/>
            <a:ext cx="3234572" cy="3234572"/>
            <a:chOff x="2833686" y="1488241"/>
            <a:chExt cx="3179010" cy="31790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A88188-126D-4BC7-976A-007B8EFCF65B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81508F-5FB9-4A20-B41F-8B4C9FFF274B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1DF0E29-B4B6-4EBA-94F7-99B29F26DBF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498BF0-D449-4FCA-8E33-9ABF14CA8F07}"/>
                </a:ext>
              </a:extLst>
            </p:cNvPr>
            <p:cNvSpPr/>
            <p:nvPr/>
          </p:nvSpPr>
          <p:spPr>
            <a:xfrm>
              <a:off x="3011891" y="1666446"/>
              <a:ext cx="2822600" cy="282260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85609B-504A-4E71-BF97-282AEDDC6BE4}"/>
              </a:ext>
            </a:extLst>
          </p:cNvPr>
          <p:cNvGrpSpPr/>
          <p:nvPr/>
        </p:nvGrpSpPr>
        <p:grpSpPr>
          <a:xfrm>
            <a:off x="2411186" y="2716213"/>
            <a:ext cx="1290865" cy="1290865"/>
            <a:chOff x="2833686" y="1488241"/>
            <a:chExt cx="3179010" cy="31790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C81A56-E6F0-4D0F-8071-1AB45DF6610B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02A7C2D-4BBF-4A80-8959-CD9EFC722C88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7167E1C-9CBF-45F0-922A-D34FA472C9B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6EAD4E-90EB-4575-B79F-86F35BDF72A9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B59035-5582-49E9-A199-17834BC01E09}"/>
              </a:ext>
            </a:extLst>
          </p:cNvPr>
          <p:cNvGrpSpPr/>
          <p:nvPr/>
        </p:nvGrpSpPr>
        <p:grpSpPr>
          <a:xfrm>
            <a:off x="3588004" y="4298606"/>
            <a:ext cx="1290865" cy="1290865"/>
            <a:chOff x="2833686" y="1488241"/>
            <a:chExt cx="3179010" cy="31790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E8131E5-CB04-4826-BB34-471D95DF073E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40960B1-7DFE-4DA3-BC49-97991C9D3E0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35DEB8-5E23-4EE0-B42E-62D07758C9C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F95CFF-E5D8-476C-9D87-344D7707DA09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F40822-11CE-467C-BEDE-4FC0BDCCFCFB}"/>
              </a:ext>
            </a:extLst>
          </p:cNvPr>
          <p:cNvGrpSpPr/>
          <p:nvPr/>
        </p:nvGrpSpPr>
        <p:grpSpPr>
          <a:xfrm>
            <a:off x="5446486" y="4913085"/>
            <a:ext cx="1290865" cy="1290865"/>
            <a:chOff x="2833686" y="1488241"/>
            <a:chExt cx="3179010" cy="31790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DE27D62-AA0E-4BA2-AE56-27DB56D52708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70A2E80-AE51-48A0-99C4-3E81A9C1B93E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4430A27-C282-477B-BD90-10B8044D391F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2D6FBB-D1AC-4FB0-84BC-17B4CDDC2F52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D02B6E-2687-4600-89CD-8699E3D9CB8D}"/>
              </a:ext>
            </a:extLst>
          </p:cNvPr>
          <p:cNvGrpSpPr/>
          <p:nvPr/>
        </p:nvGrpSpPr>
        <p:grpSpPr>
          <a:xfrm>
            <a:off x="7343040" y="4298606"/>
            <a:ext cx="1290865" cy="1290865"/>
            <a:chOff x="2833686" y="1488241"/>
            <a:chExt cx="3179010" cy="31790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3912ABB-8CE5-4456-AF7B-953EEAF0CB45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345E1FB-80CA-465E-8D60-1A242E1327D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528B5C-7089-4D50-859E-BE1A038F859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1358B3-F766-4363-80F9-2630CCA11B9F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17270F-7E04-4F3B-BECB-9107A172DCD1}"/>
              </a:ext>
            </a:extLst>
          </p:cNvPr>
          <p:cNvGrpSpPr/>
          <p:nvPr/>
        </p:nvGrpSpPr>
        <p:grpSpPr>
          <a:xfrm>
            <a:off x="8497193" y="2716213"/>
            <a:ext cx="1290865" cy="1290865"/>
            <a:chOff x="2833686" y="1488241"/>
            <a:chExt cx="3179010" cy="31790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414179D-3ABA-4269-9ADA-E856F684F4CF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CFA1F9-D4B4-40E0-9CC5-75A681748D0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4AFE793-BD07-421D-879E-2BE7CC0FC41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0477A7-50FB-4DB4-9722-BFF6F3A2AE61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950A6A-5264-46E9-B18C-A02E1B2D85D6}"/>
              </a:ext>
            </a:extLst>
          </p:cNvPr>
          <p:cNvGrpSpPr/>
          <p:nvPr/>
        </p:nvGrpSpPr>
        <p:grpSpPr>
          <a:xfrm>
            <a:off x="3956360" y="2848030"/>
            <a:ext cx="333438" cy="333438"/>
            <a:chOff x="3022909" y="1433567"/>
            <a:chExt cx="367991" cy="36799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1327A8-496B-4EE7-9863-00AE6542F2B5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2E9C41-9A76-405F-BE6F-57644F1C758A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CE1CFB-8C41-4724-B31A-13F4EA0961A5}"/>
              </a:ext>
            </a:extLst>
          </p:cNvPr>
          <p:cNvGrpSpPr/>
          <p:nvPr/>
        </p:nvGrpSpPr>
        <p:grpSpPr>
          <a:xfrm>
            <a:off x="4710875" y="3875850"/>
            <a:ext cx="333438" cy="333438"/>
            <a:chOff x="3022909" y="1433567"/>
            <a:chExt cx="367991" cy="36799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99A3756-8DEF-4F72-8112-497FAAEB4626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0A7BA6E-DA65-415B-94CA-946CEA3A5A82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4AE9C9-EFAA-4002-8897-ACCB71DEAF50}"/>
              </a:ext>
            </a:extLst>
          </p:cNvPr>
          <p:cNvGrpSpPr/>
          <p:nvPr/>
        </p:nvGrpSpPr>
        <p:grpSpPr>
          <a:xfrm>
            <a:off x="5925199" y="4281370"/>
            <a:ext cx="333438" cy="333438"/>
            <a:chOff x="3022909" y="1433567"/>
            <a:chExt cx="367991" cy="3679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75DFBA2-A2F8-4E9D-A3D4-056F0B75E9F4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C48F90-7F7E-48B8-9AE9-0ABADE6CDDB8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CF3D50-4BA8-4AA8-9E72-31D70A9D63C9}"/>
              </a:ext>
            </a:extLst>
          </p:cNvPr>
          <p:cNvGrpSpPr/>
          <p:nvPr/>
        </p:nvGrpSpPr>
        <p:grpSpPr>
          <a:xfrm>
            <a:off x="7149275" y="3875850"/>
            <a:ext cx="333438" cy="333438"/>
            <a:chOff x="3022909" y="1433567"/>
            <a:chExt cx="367991" cy="36799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9DA2FD-6484-40DD-B0E2-126119B6C64A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EE9BF5-3CB2-4741-9D2F-72220887DC4B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3782E29-F940-4DDA-8570-11A0D4FA3015}"/>
              </a:ext>
            </a:extLst>
          </p:cNvPr>
          <p:cNvGrpSpPr/>
          <p:nvPr/>
        </p:nvGrpSpPr>
        <p:grpSpPr>
          <a:xfrm>
            <a:off x="7906060" y="2848030"/>
            <a:ext cx="333438" cy="333438"/>
            <a:chOff x="3022909" y="1433567"/>
            <a:chExt cx="367991" cy="3679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B47AD01-42F4-4EDD-B471-9F08DCC431DA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0DEFA79-2638-4CFD-9D75-F2C0F5ABCB87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D260211-A7D0-4876-91A5-DB272FFF0162}"/>
              </a:ext>
            </a:extLst>
          </p:cNvPr>
          <p:cNvGrpSpPr/>
          <p:nvPr/>
        </p:nvGrpSpPr>
        <p:grpSpPr>
          <a:xfrm>
            <a:off x="5176838" y="1998662"/>
            <a:ext cx="1952458" cy="610017"/>
            <a:chOff x="5176838" y="1998662"/>
            <a:chExt cx="1952458" cy="610017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6BA5152-D75B-4363-99D8-83B823CD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1998662"/>
              <a:ext cx="1944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1508D74-DD78-41A2-93D0-5B676C359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270125"/>
              <a:ext cx="19524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71" name="Gear">
            <a:extLst>
              <a:ext uri="{FF2B5EF4-FFF2-40B4-BE49-F238E27FC236}">
                <a16:creationId xmlns:a16="http://schemas.microsoft.com/office/drawing/2014/main" id="{78F689BB-02E0-4E42-ABD1-46756608206A}"/>
              </a:ext>
            </a:extLst>
          </p:cNvPr>
          <p:cNvSpPr>
            <a:spLocks noEditPoints="1"/>
          </p:cNvSpPr>
          <p:nvPr/>
        </p:nvSpPr>
        <p:spPr bwMode="auto">
          <a:xfrm>
            <a:off x="8951079" y="3183646"/>
            <a:ext cx="386104" cy="41007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3" name="Clock">
            <a:extLst>
              <a:ext uri="{FF2B5EF4-FFF2-40B4-BE49-F238E27FC236}">
                <a16:creationId xmlns:a16="http://schemas.microsoft.com/office/drawing/2014/main" id="{F2216753-DC56-48DF-8A8E-F558D1BFEE89}"/>
              </a:ext>
            </a:extLst>
          </p:cNvPr>
          <p:cNvSpPr>
            <a:spLocks noEditPoints="1"/>
          </p:cNvSpPr>
          <p:nvPr/>
        </p:nvSpPr>
        <p:spPr bwMode="auto">
          <a:xfrm>
            <a:off x="2875056" y="3188892"/>
            <a:ext cx="401246" cy="41007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5" name="Briefcase">
            <a:extLst>
              <a:ext uri="{FF2B5EF4-FFF2-40B4-BE49-F238E27FC236}">
                <a16:creationId xmlns:a16="http://schemas.microsoft.com/office/drawing/2014/main" id="{F181BD39-C236-4EF8-8D65-D9034A04F664}"/>
              </a:ext>
            </a:extLst>
          </p:cNvPr>
          <p:cNvSpPr>
            <a:spLocks noEditPoints="1"/>
          </p:cNvSpPr>
          <p:nvPr/>
        </p:nvSpPr>
        <p:spPr bwMode="auto">
          <a:xfrm>
            <a:off x="4053451" y="4772054"/>
            <a:ext cx="410078" cy="35708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7" name="Lightbulb">
            <a:extLst>
              <a:ext uri="{FF2B5EF4-FFF2-40B4-BE49-F238E27FC236}">
                <a16:creationId xmlns:a16="http://schemas.microsoft.com/office/drawing/2014/main" id="{EE3ED8EB-F39B-4870-82E2-A3A3FC922AE4}"/>
              </a:ext>
            </a:extLst>
          </p:cNvPr>
          <p:cNvSpPr>
            <a:spLocks noEditPoints="1"/>
          </p:cNvSpPr>
          <p:nvPr/>
        </p:nvSpPr>
        <p:spPr bwMode="auto">
          <a:xfrm>
            <a:off x="7862094" y="4735485"/>
            <a:ext cx="321828" cy="436121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9" name="Human">
            <a:extLst>
              <a:ext uri="{FF2B5EF4-FFF2-40B4-BE49-F238E27FC236}">
                <a16:creationId xmlns:a16="http://schemas.microsoft.com/office/drawing/2014/main" id="{1D9CA2F4-97B4-4C39-BA12-D68ED2D6AB7D}"/>
              </a:ext>
            </a:extLst>
          </p:cNvPr>
          <p:cNvSpPr>
            <a:spLocks noEditPoints="1"/>
          </p:cNvSpPr>
          <p:nvPr/>
        </p:nvSpPr>
        <p:spPr bwMode="auto">
          <a:xfrm>
            <a:off x="5959913" y="5375773"/>
            <a:ext cx="323182" cy="35608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692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1" grpId="0" animBg="1"/>
      <p:bldP spid="73" grpId="0" animBg="1"/>
      <p:bldP spid="75" grpId="0" animBg="1"/>
      <p:bldP spid="77" grpId="0" animBg="1"/>
      <p:bldP spid="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">
            <a:extLst>
              <a:ext uri="{FF2B5EF4-FFF2-40B4-BE49-F238E27FC236}">
                <a16:creationId xmlns:a16="http://schemas.microsoft.com/office/drawing/2014/main" id="{A1492818-C004-4E68-86FD-B16402A3B004}"/>
              </a:ext>
            </a:extLst>
          </p:cNvPr>
          <p:cNvSpPr>
            <a:spLocks/>
          </p:cNvSpPr>
          <p:nvPr/>
        </p:nvSpPr>
        <p:spPr bwMode="auto">
          <a:xfrm>
            <a:off x="4187826" y="3121025"/>
            <a:ext cx="3879850" cy="1301750"/>
          </a:xfrm>
          <a:custGeom>
            <a:avLst/>
            <a:gdLst>
              <a:gd name="T0" fmla="*/ 1019 w 1019"/>
              <a:gd name="T1" fmla="*/ 1 h 342"/>
              <a:gd name="T2" fmla="*/ 509 w 1019"/>
              <a:gd name="T3" fmla="*/ 342 h 342"/>
              <a:gd name="T4" fmla="*/ 0 w 1019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9" h="342">
                <a:moveTo>
                  <a:pt x="1019" y="1"/>
                </a:moveTo>
                <a:cubicBezTo>
                  <a:pt x="936" y="201"/>
                  <a:pt x="739" y="342"/>
                  <a:pt x="509" y="342"/>
                </a:cubicBezTo>
                <a:cubicBezTo>
                  <a:pt x="279" y="342"/>
                  <a:pt x="82" y="201"/>
                  <a:pt x="0" y="0"/>
                </a:cubicBezTo>
              </a:path>
            </a:pathLst>
          </a:custGeom>
          <a:noFill/>
          <a:ln w="30163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1E5F04-1654-4B58-A225-DD46D8E17007}"/>
              </a:ext>
            </a:extLst>
          </p:cNvPr>
          <p:cNvGrpSpPr/>
          <p:nvPr/>
        </p:nvGrpSpPr>
        <p:grpSpPr>
          <a:xfrm>
            <a:off x="4513260" y="718620"/>
            <a:ext cx="3234572" cy="3234572"/>
            <a:chOff x="2833686" y="1488241"/>
            <a:chExt cx="3179010" cy="31790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C12BA4-7FC6-4730-867B-702331E9C981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FBF107B-88D7-4F39-A86A-C86233E3D408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E6BA9C-CDD5-47D9-931D-314E91E2513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8B2E42-7885-49F4-8478-BD5A4ACA5120}"/>
                </a:ext>
              </a:extLst>
            </p:cNvPr>
            <p:cNvSpPr/>
            <p:nvPr/>
          </p:nvSpPr>
          <p:spPr>
            <a:xfrm>
              <a:off x="3011891" y="1666446"/>
              <a:ext cx="2822600" cy="282260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5E4B9B-023B-4547-A2F8-87CC638D5DA0}"/>
              </a:ext>
            </a:extLst>
          </p:cNvPr>
          <p:cNvGrpSpPr/>
          <p:nvPr/>
        </p:nvGrpSpPr>
        <p:grpSpPr>
          <a:xfrm>
            <a:off x="2502626" y="2899093"/>
            <a:ext cx="1290865" cy="1290865"/>
            <a:chOff x="2833686" y="1488241"/>
            <a:chExt cx="3179010" cy="3179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128B06-3AB7-48B5-A5A3-F2711CAC8128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70556A2-00A0-42DB-8A15-A31EC984D25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240907-6D90-4FCD-A6B0-326945FF8499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A4D0CD-CABA-4429-9568-0948D3407CF9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38A010-F95A-47F6-81F7-958F26DBDC2E}"/>
              </a:ext>
            </a:extLst>
          </p:cNvPr>
          <p:cNvGrpSpPr/>
          <p:nvPr/>
        </p:nvGrpSpPr>
        <p:grpSpPr>
          <a:xfrm>
            <a:off x="4235474" y="4656746"/>
            <a:ext cx="1290865" cy="1290865"/>
            <a:chOff x="2833686" y="1488241"/>
            <a:chExt cx="3179010" cy="31790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A3B4B1-4ED4-4092-AE56-ED2D081061D6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396E646-260F-4F87-8E4C-45C9EEDF6CE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9A1312B-0433-4724-9C7F-C90A452F779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00DE01-F91F-4318-B062-A561D55EF1ED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0EFAE6-C337-45C8-AFE2-3AAEC67FC632}"/>
              </a:ext>
            </a:extLst>
          </p:cNvPr>
          <p:cNvGrpSpPr/>
          <p:nvPr/>
        </p:nvGrpSpPr>
        <p:grpSpPr>
          <a:xfrm>
            <a:off x="6726646" y="4669245"/>
            <a:ext cx="1290865" cy="1290865"/>
            <a:chOff x="2833686" y="1488241"/>
            <a:chExt cx="3179010" cy="31790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74115B-10B4-47FC-81A7-03A5B42526BE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F8F761-B979-49DB-AA16-DBB57657FFF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567966A-7046-45B0-8C9E-EBE51456C17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224A9C-3D25-46C9-9D06-3B00BEF576FC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06E484-FE5D-4C9E-A8B4-0551103E4E7D}"/>
              </a:ext>
            </a:extLst>
          </p:cNvPr>
          <p:cNvGrpSpPr/>
          <p:nvPr/>
        </p:nvGrpSpPr>
        <p:grpSpPr>
          <a:xfrm>
            <a:off x="8447940" y="2904146"/>
            <a:ext cx="1290865" cy="1290865"/>
            <a:chOff x="2833686" y="1488241"/>
            <a:chExt cx="3179010" cy="31790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C2A7495-9A9F-41F4-9F74-D9D073152518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03A9069-4E5B-4846-BCAD-9922A181C19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77B515-2AB4-441A-AE7D-2411E469B0B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7A9106-7D29-4F14-B0EC-BE26E61EFF78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890CB4-2878-4EDC-8AC6-755D11B0257D}"/>
              </a:ext>
            </a:extLst>
          </p:cNvPr>
          <p:cNvGrpSpPr/>
          <p:nvPr/>
        </p:nvGrpSpPr>
        <p:grpSpPr>
          <a:xfrm>
            <a:off x="4023035" y="2952805"/>
            <a:ext cx="333438" cy="333438"/>
            <a:chOff x="3022909" y="1433567"/>
            <a:chExt cx="367991" cy="367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007A19-6F23-426D-8A6D-CFE7A2CD715F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8347ED-5E33-4E9F-A24D-8D928A523331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0DAF-2CA3-4B89-AE9C-70060F0F852C}"/>
              </a:ext>
            </a:extLst>
          </p:cNvPr>
          <p:cNvGrpSpPr/>
          <p:nvPr/>
        </p:nvGrpSpPr>
        <p:grpSpPr>
          <a:xfrm>
            <a:off x="5150613" y="4091304"/>
            <a:ext cx="333438" cy="333438"/>
            <a:chOff x="3022909" y="1433567"/>
            <a:chExt cx="367991" cy="36799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9E7B824-69EE-4339-A8AD-910DDE8DEBE3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FD57CA-1152-4EC6-96D5-5E4DDB93D789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1F27BF-CA24-49C7-B52A-EE1D9B68E994}"/>
              </a:ext>
            </a:extLst>
          </p:cNvPr>
          <p:cNvGrpSpPr/>
          <p:nvPr/>
        </p:nvGrpSpPr>
        <p:grpSpPr>
          <a:xfrm>
            <a:off x="6753194" y="4082988"/>
            <a:ext cx="333438" cy="333438"/>
            <a:chOff x="3022909" y="1433567"/>
            <a:chExt cx="367991" cy="36799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D16F06-4561-42F1-8191-8F540DA4305A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2B051B-0B76-43BE-ABCE-C2D5332FB4A0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162A4F-0D68-4DD6-8169-B12C0D54D57F}"/>
              </a:ext>
            </a:extLst>
          </p:cNvPr>
          <p:cNvGrpSpPr/>
          <p:nvPr/>
        </p:nvGrpSpPr>
        <p:grpSpPr>
          <a:xfrm>
            <a:off x="7893782" y="2968625"/>
            <a:ext cx="333438" cy="333438"/>
            <a:chOff x="3022909" y="1433567"/>
            <a:chExt cx="367991" cy="3679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9E0239-8331-4D1E-BCD8-E050255B3DAA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39700" dist="508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11404A4-1468-4035-B006-267D0D58EFEE}"/>
                </a:ext>
              </a:extLst>
            </p:cNvPr>
            <p:cNvSpPr/>
            <p:nvPr/>
          </p:nvSpPr>
          <p:spPr>
            <a:xfrm>
              <a:off x="3022909" y="1433567"/>
              <a:ext cx="367991" cy="367991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442EBD-A522-4759-884F-A210CEBA3020}"/>
              </a:ext>
            </a:extLst>
          </p:cNvPr>
          <p:cNvGrpSpPr/>
          <p:nvPr/>
        </p:nvGrpSpPr>
        <p:grpSpPr>
          <a:xfrm>
            <a:off x="5169199" y="2089998"/>
            <a:ext cx="1952458" cy="610017"/>
            <a:chOff x="5176838" y="1998662"/>
            <a:chExt cx="1952458" cy="610017"/>
          </a:xfrm>
        </p:grpSpPr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14EC4222-9E18-44D6-86CB-BB04100F3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1998662"/>
              <a:ext cx="1944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65" name="Rectangle 7">
              <a:extLst>
                <a:ext uri="{FF2B5EF4-FFF2-40B4-BE49-F238E27FC236}">
                  <a16:creationId xmlns:a16="http://schemas.microsoft.com/office/drawing/2014/main" id="{325A2FFE-0E2A-4BCA-974B-143BFE56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270125"/>
              <a:ext cx="19524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67" name="Clock">
            <a:extLst>
              <a:ext uri="{FF2B5EF4-FFF2-40B4-BE49-F238E27FC236}">
                <a16:creationId xmlns:a16="http://schemas.microsoft.com/office/drawing/2014/main" id="{028BE233-F032-4477-99C4-0F42DD785A2D}"/>
              </a:ext>
            </a:extLst>
          </p:cNvPr>
          <p:cNvSpPr>
            <a:spLocks noEditPoints="1"/>
          </p:cNvSpPr>
          <p:nvPr/>
        </p:nvSpPr>
        <p:spPr bwMode="auto">
          <a:xfrm>
            <a:off x="2972492" y="3376269"/>
            <a:ext cx="401246" cy="41007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9" name="Briefcase">
            <a:extLst>
              <a:ext uri="{FF2B5EF4-FFF2-40B4-BE49-F238E27FC236}">
                <a16:creationId xmlns:a16="http://schemas.microsoft.com/office/drawing/2014/main" id="{76A32A83-56EE-4E82-BF71-D21A9B571AD6}"/>
              </a:ext>
            </a:extLst>
          </p:cNvPr>
          <p:cNvSpPr>
            <a:spLocks noEditPoints="1"/>
          </p:cNvSpPr>
          <p:nvPr/>
        </p:nvSpPr>
        <p:spPr bwMode="auto">
          <a:xfrm>
            <a:off x="4668047" y="5139313"/>
            <a:ext cx="410078" cy="35708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1" name="Lightbulb">
            <a:extLst>
              <a:ext uri="{FF2B5EF4-FFF2-40B4-BE49-F238E27FC236}">
                <a16:creationId xmlns:a16="http://schemas.microsoft.com/office/drawing/2014/main" id="{3CE6980B-BDD2-43AA-9BEB-E4E5AAA35B8D}"/>
              </a:ext>
            </a:extLst>
          </p:cNvPr>
          <p:cNvSpPr>
            <a:spLocks noEditPoints="1"/>
          </p:cNvSpPr>
          <p:nvPr/>
        </p:nvSpPr>
        <p:spPr bwMode="auto">
          <a:xfrm>
            <a:off x="8948881" y="3378875"/>
            <a:ext cx="321828" cy="436121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3" name="Human">
            <a:extLst>
              <a:ext uri="{FF2B5EF4-FFF2-40B4-BE49-F238E27FC236}">
                <a16:creationId xmlns:a16="http://schemas.microsoft.com/office/drawing/2014/main" id="{9CF38B37-5240-4691-AF0E-4DD36A6EA536}"/>
              </a:ext>
            </a:extLst>
          </p:cNvPr>
          <p:cNvSpPr>
            <a:spLocks noEditPoints="1"/>
          </p:cNvSpPr>
          <p:nvPr/>
        </p:nvSpPr>
        <p:spPr bwMode="auto">
          <a:xfrm>
            <a:off x="7241572" y="5143425"/>
            <a:ext cx="323182" cy="35608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077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7" grpId="0" animBg="1"/>
      <p:bldP spid="69" grpId="0" animBg="1"/>
      <p:bldP spid="71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29636DCF-3191-4FD2-BA55-692C4369D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1127125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5113400-9F65-441F-BAE0-5CA1CE58E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1584325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9920130-BBF4-4E53-ADD9-EC7B8737A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2046288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23DCA99E-CC41-4C74-B6DB-1DEA7BF1D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2506663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5D48406-DE37-4972-BF1C-6B103900E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2968625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0933231-800D-46EA-B3ED-5DF53C29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3429000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3B8FF8E-9523-4106-B68C-14E9FAA9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3886200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15C87FC3-7A80-425E-A5D8-F8EE72D75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4346575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2EE74A0D-8A55-468F-871E-EC7097B75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4808538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6AA0EFF-792C-4F3F-834F-3769ED62B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5268913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DA7DFACB-0082-4275-A937-0C92FA1DC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5730875"/>
            <a:ext cx="6589713" cy="0"/>
          </a:xfrm>
          <a:prstGeom prst="line">
            <a:avLst/>
          </a:prstGeom>
          <a:noFill/>
          <a:ln w="15875" cap="rnd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B943224E-86E9-4654-850A-9D4AA7B1CEEC}"/>
              </a:ext>
            </a:extLst>
          </p:cNvPr>
          <p:cNvSpPr>
            <a:spLocks/>
          </p:cNvSpPr>
          <p:nvPr/>
        </p:nvSpPr>
        <p:spPr bwMode="auto">
          <a:xfrm>
            <a:off x="3251201" y="1127125"/>
            <a:ext cx="544513" cy="4603750"/>
          </a:xfrm>
          <a:custGeom>
            <a:avLst/>
            <a:gdLst>
              <a:gd name="T0" fmla="*/ 71 w 143"/>
              <a:gd name="T1" fmla="*/ 1208 h 1208"/>
              <a:gd name="T2" fmla="*/ 71 w 143"/>
              <a:gd name="T3" fmla="*/ 1208 h 1208"/>
              <a:gd name="T4" fmla="*/ 0 w 143"/>
              <a:gd name="T5" fmla="*/ 1136 h 1208"/>
              <a:gd name="T6" fmla="*/ 0 w 143"/>
              <a:gd name="T7" fmla="*/ 71 h 1208"/>
              <a:gd name="T8" fmla="*/ 71 w 143"/>
              <a:gd name="T9" fmla="*/ 0 h 1208"/>
              <a:gd name="T10" fmla="*/ 71 w 143"/>
              <a:gd name="T11" fmla="*/ 0 h 1208"/>
              <a:gd name="T12" fmla="*/ 143 w 143"/>
              <a:gd name="T13" fmla="*/ 71 h 1208"/>
              <a:gd name="T14" fmla="*/ 143 w 143"/>
              <a:gd name="T15" fmla="*/ 1136 h 1208"/>
              <a:gd name="T16" fmla="*/ 71 w 143"/>
              <a:gd name="T1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208">
                <a:moveTo>
                  <a:pt x="71" y="1208"/>
                </a:moveTo>
                <a:cubicBezTo>
                  <a:pt x="71" y="1208"/>
                  <a:pt x="71" y="1208"/>
                  <a:pt x="71" y="1208"/>
                </a:cubicBezTo>
                <a:cubicBezTo>
                  <a:pt x="32" y="1208"/>
                  <a:pt x="0" y="1176"/>
                  <a:pt x="0" y="113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1"/>
                  <a:pt x="32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111" y="0"/>
                  <a:pt x="143" y="31"/>
                  <a:pt x="143" y="71"/>
                </a:cubicBezTo>
                <a:cubicBezTo>
                  <a:pt x="143" y="1136"/>
                  <a:pt x="143" y="1136"/>
                  <a:pt x="143" y="1136"/>
                </a:cubicBezTo>
                <a:cubicBezTo>
                  <a:pt x="143" y="1176"/>
                  <a:pt x="111" y="1208"/>
                  <a:pt x="71" y="120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6945DBEB-AAB3-4567-A320-F3DBE4957183}"/>
              </a:ext>
            </a:extLst>
          </p:cNvPr>
          <p:cNvSpPr>
            <a:spLocks/>
          </p:cNvSpPr>
          <p:nvPr/>
        </p:nvSpPr>
        <p:spPr bwMode="auto">
          <a:xfrm>
            <a:off x="3251201" y="3121025"/>
            <a:ext cx="544513" cy="2609850"/>
          </a:xfrm>
          <a:custGeom>
            <a:avLst/>
            <a:gdLst>
              <a:gd name="T0" fmla="*/ 71 w 143"/>
              <a:gd name="T1" fmla="*/ 685 h 685"/>
              <a:gd name="T2" fmla="*/ 0 w 143"/>
              <a:gd name="T3" fmla="*/ 613 h 685"/>
              <a:gd name="T4" fmla="*/ 0 w 143"/>
              <a:gd name="T5" fmla="*/ 71 h 685"/>
              <a:gd name="T6" fmla="*/ 71 w 143"/>
              <a:gd name="T7" fmla="*/ 0 h 685"/>
              <a:gd name="T8" fmla="*/ 143 w 143"/>
              <a:gd name="T9" fmla="*/ 71 h 685"/>
              <a:gd name="T10" fmla="*/ 143 w 143"/>
              <a:gd name="T11" fmla="*/ 613 h 685"/>
              <a:gd name="T12" fmla="*/ 71 w 143"/>
              <a:gd name="T13" fmla="*/ 68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685">
                <a:moveTo>
                  <a:pt x="71" y="685"/>
                </a:moveTo>
                <a:cubicBezTo>
                  <a:pt x="32" y="685"/>
                  <a:pt x="0" y="653"/>
                  <a:pt x="0" y="613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613"/>
                  <a:pt x="143" y="613"/>
                  <a:pt x="143" y="613"/>
                </a:cubicBezTo>
                <a:cubicBezTo>
                  <a:pt x="143" y="653"/>
                  <a:pt x="111" y="685"/>
                  <a:pt x="71" y="685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6A8A70DA-D241-494F-B5E0-51BEA9571C9B}"/>
              </a:ext>
            </a:extLst>
          </p:cNvPr>
          <p:cNvSpPr>
            <a:spLocks/>
          </p:cNvSpPr>
          <p:nvPr/>
        </p:nvSpPr>
        <p:spPr bwMode="auto">
          <a:xfrm>
            <a:off x="4508501" y="1127125"/>
            <a:ext cx="539750" cy="4603750"/>
          </a:xfrm>
          <a:custGeom>
            <a:avLst/>
            <a:gdLst>
              <a:gd name="T0" fmla="*/ 71 w 142"/>
              <a:gd name="T1" fmla="*/ 1208 h 1208"/>
              <a:gd name="T2" fmla="*/ 71 w 142"/>
              <a:gd name="T3" fmla="*/ 1208 h 1208"/>
              <a:gd name="T4" fmla="*/ 0 w 142"/>
              <a:gd name="T5" fmla="*/ 1136 h 1208"/>
              <a:gd name="T6" fmla="*/ 0 w 142"/>
              <a:gd name="T7" fmla="*/ 71 h 1208"/>
              <a:gd name="T8" fmla="*/ 71 w 142"/>
              <a:gd name="T9" fmla="*/ 0 h 1208"/>
              <a:gd name="T10" fmla="*/ 71 w 142"/>
              <a:gd name="T11" fmla="*/ 0 h 1208"/>
              <a:gd name="T12" fmla="*/ 142 w 142"/>
              <a:gd name="T13" fmla="*/ 71 h 1208"/>
              <a:gd name="T14" fmla="*/ 142 w 142"/>
              <a:gd name="T15" fmla="*/ 1136 h 1208"/>
              <a:gd name="T16" fmla="*/ 71 w 142"/>
              <a:gd name="T1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08">
                <a:moveTo>
                  <a:pt x="71" y="1208"/>
                </a:moveTo>
                <a:cubicBezTo>
                  <a:pt x="71" y="1208"/>
                  <a:pt x="71" y="1208"/>
                  <a:pt x="71" y="1208"/>
                </a:cubicBezTo>
                <a:cubicBezTo>
                  <a:pt x="32" y="1208"/>
                  <a:pt x="0" y="1176"/>
                  <a:pt x="0" y="113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1"/>
                  <a:pt x="32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111" y="0"/>
                  <a:pt x="142" y="31"/>
                  <a:pt x="142" y="71"/>
                </a:cubicBezTo>
                <a:cubicBezTo>
                  <a:pt x="142" y="1136"/>
                  <a:pt x="142" y="1136"/>
                  <a:pt x="142" y="1136"/>
                </a:cubicBezTo>
                <a:cubicBezTo>
                  <a:pt x="142" y="1176"/>
                  <a:pt x="111" y="1208"/>
                  <a:pt x="71" y="120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D7E296A0-5F7F-47E7-B922-572C0863776E}"/>
              </a:ext>
            </a:extLst>
          </p:cNvPr>
          <p:cNvSpPr>
            <a:spLocks/>
          </p:cNvSpPr>
          <p:nvPr/>
        </p:nvSpPr>
        <p:spPr bwMode="auto">
          <a:xfrm>
            <a:off x="4508501" y="1984375"/>
            <a:ext cx="539750" cy="3746500"/>
          </a:xfrm>
          <a:custGeom>
            <a:avLst/>
            <a:gdLst>
              <a:gd name="T0" fmla="*/ 71 w 142"/>
              <a:gd name="T1" fmla="*/ 983 h 983"/>
              <a:gd name="T2" fmla="*/ 0 w 142"/>
              <a:gd name="T3" fmla="*/ 911 h 983"/>
              <a:gd name="T4" fmla="*/ 0 w 142"/>
              <a:gd name="T5" fmla="*/ 72 h 983"/>
              <a:gd name="T6" fmla="*/ 71 w 142"/>
              <a:gd name="T7" fmla="*/ 0 h 983"/>
              <a:gd name="T8" fmla="*/ 142 w 142"/>
              <a:gd name="T9" fmla="*/ 72 h 983"/>
              <a:gd name="T10" fmla="*/ 142 w 142"/>
              <a:gd name="T11" fmla="*/ 911 h 983"/>
              <a:gd name="T12" fmla="*/ 71 w 142"/>
              <a:gd name="T13" fmla="*/ 983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983">
                <a:moveTo>
                  <a:pt x="71" y="983"/>
                </a:moveTo>
                <a:cubicBezTo>
                  <a:pt x="32" y="983"/>
                  <a:pt x="0" y="951"/>
                  <a:pt x="0" y="91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1" y="0"/>
                </a:cubicBezTo>
                <a:cubicBezTo>
                  <a:pt x="111" y="0"/>
                  <a:pt x="142" y="32"/>
                  <a:pt x="142" y="72"/>
                </a:cubicBezTo>
                <a:cubicBezTo>
                  <a:pt x="142" y="911"/>
                  <a:pt x="142" y="911"/>
                  <a:pt x="142" y="911"/>
                </a:cubicBezTo>
                <a:cubicBezTo>
                  <a:pt x="142" y="951"/>
                  <a:pt x="111" y="983"/>
                  <a:pt x="71" y="983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39AA7037-E919-4068-BF85-3F80E74AC008}"/>
              </a:ext>
            </a:extLst>
          </p:cNvPr>
          <p:cNvSpPr>
            <a:spLocks/>
          </p:cNvSpPr>
          <p:nvPr/>
        </p:nvSpPr>
        <p:spPr bwMode="auto">
          <a:xfrm>
            <a:off x="5761038" y="1127125"/>
            <a:ext cx="544513" cy="4603750"/>
          </a:xfrm>
          <a:custGeom>
            <a:avLst/>
            <a:gdLst>
              <a:gd name="T0" fmla="*/ 72 w 143"/>
              <a:gd name="T1" fmla="*/ 1208 h 1208"/>
              <a:gd name="T2" fmla="*/ 72 w 143"/>
              <a:gd name="T3" fmla="*/ 1208 h 1208"/>
              <a:gd name="T4" fmla="*/ 0 w 143"/>
              <a:gd name="T5" fmla="*/ 1136 h 1208"/>
              <a:gd name="T6" fmla="*/ 0 w 143"/>
              <a:gd name="T7" fmla="*/ 71 h 1208"/>
              <a:gd name="T8" fmla="*/ 72 w 143"/>
              <a:gd name="T9" fmla="*/ 0 h 1208"/>
              <a:gd name="T10" fmla="*/ 72 w 143"/>
              <a:gd name="T11" fmla="*/ 0 h 1208"/>
              <a:gd name="T12" fmla="*/ 143 w 143"/>
              <a:gd name="T13" fmla="*/ 71 h 1208"/>
              <a:gd name="T14" fmla="*/ 143 w 143"/>
              <a:gd name="T15" fmla="*/ 1136 h 1208"/>
              <a:gd name="T16" fmla="*/ 72 w 143"/>
              <a:gd name="T1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208">
                <a:moveTo>
                  <a:pt x="72" y="1208"/>
                </a:moveTo>
                <a:cubicBezTo>
                  <a:pt x="72" y="1208"/>
                  <a:pt x="72" y="1208"/>
                  <a:pt x="72" y="1208"/>
                </a:cubicBezTo>
                <a:cubicBezTo>
                  <a:pt x="32" y="1208"/>
                  <a:pt x="0" y="1176"/>
                  <a:pt x="0" y="113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1"/>
                  <a:pt x="3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11" y="0"/>
                  <a:pt x="143" y="31"/>
                  <a:pt x="143" y="71"/>
                </a:cubicBezTo>
                <a:cubicBezTo>
                  <a:pt x="143" y="1136"/>
                  <a:pt x="143" y="1136"/>
                  <a:pt x="143" y="1136"/>
                </a:cubicBezTo>
                <a:cubicBezTo>
                  <a:pt x="143" y="1176"/>
                  <a:pt x="111" y="1208"/>
                  <a:pt x="72" y="120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1E52144F-D579-4756-B62E-2F465E886E8D}"/>
              </a:ext>
            </a:extLst>
          </p:cNvPr>
          <p:cNvSpPr>
            <a:spLocks/>
          </p:cNvSpPr>
          <p:nvPr/>
        </p:nvSpPr>
        <p:spPr bwMode="auto">
          <a:xfrm>
            <a:off x="5761038" y="3813175"/>
            <a:ext cx="544513" cy="1917700"/>
          </a:xfrm>
          <a:custGeom>
            <a:avLst/>
            <a:gdLst>
              <a:gd name="T0" fmla="*/ 72 w 143"/>
              <a:gd name="T1" fmla="*/ 503 h 503"/>
              <a:gd name="T2" fmla="*/ 0 w 143"/>
              <a:gd name="T3" fmla="*/ 431 h 503"/>
              <a:gd name="T4" fmla="*/ 0 w 143"/>
              <a:gd name="T5" fmla="*/ 72 h 503"/>
              <a:gd name="T6" fmla="*/ 72 w 143"/>
              <a:gd name="T7" fmla="*/ 0 h 503"/>
              <a:gd name="T8" fmla="*/ 143 w 143"/>
              <a:gd name="T9" fmla="*/ 72 h 503"/>
              <a:gd name="T10" fmla="*/ 143 w 143"/>
              <a:gd name="T11" fmla="*/ 431 h 503"/>
              <a:gd name="T12" fmla="*/ 72 w 143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503">
                <a:moveTo>
                  <a:pt x="72" y="503"/>
                </a:moveTo>
                <a:cubicBezTo>
                  <a:pt x="32" y="503"/>
                  <a:pt x="0" y="471"/>
                  <a:pt x="0" y="43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2"/>
                </a:cubicBezTo>
                <a:cubicBezTo>
                  <a:pt x="143" y="431"/>
                  <a:pt x="143" y="431"/>
                  <a:pt x="143" y="431"/>
                </a:cubicBezTo>
                <a:cubicBezTo>
                  <a:pt x="143" y="471"/>
                  <a:pt x="111" y="503"/>
                  <a:pt x="72" y="503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ACB444D-A545-41D0-813E-94C147AF42C6}"/>
              </a:ext>
            </a:extLst>
          </p:cNvPr>
          <p:cNvSpPr>
            <a:spLocks/>
          </p:cNvSpPr>
          <p:nvPr/>
        </p:nvSpPr>
        <p:spPr bwMode="auto">
          <a:xfrm>
            <a:off x="7016751" y="1127125"/>
            <a:ext cx="544513" cy="4603750"/>
          </a:xfrm>
          <a:custGeom>
            <a:avLst/>
            <a:gdLst>
              <a:gd name="T0" fmla="*/ 71 w 143"/>
              <a:gd name="T1" fmla="*/ 1208 h 1208"/>
              <a:gd name="T2" fmla="*/ 71 w 143"/>
              <a:gd name="T3" fmla="*/ 1208 h 1208"/>
              <a:gd name="T4" fmla="*/ 0 w 143"/>
              <a:gd name="T5" fmla="*/ 1136 h 1208"/>
              <a:gd name="T6" fmla="*/ 0 w 143"/>
              <a:gd name="T7" fmla="*/ 71 h 1208"/>
              <a:gd name="T8" fmla="*/ 71 w 143"/>
              <a:gd name="T9" fmla="*/ 0 h 1208"/>
              <a:gd name="T10" fmla="*/ 71 w 143"/>
              <a:gd name="T11" fmla="*/ 0 h 1208"/>
              <a:gd name="T12" fmla="*/ 143 w 143"/>
              <a:gd name="T13" fmla="*/ 71 h 1208"/>
              <a:gd name="T14" fmla="*/ 143 w 143"/>
              <a:gd name="T15" fmla="*/ 1136 h 1208"/>
              <a:gd name="T16" fmla="*/ 71 w 143"/>
              <a:gd name="T1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208">
                <a:moveTo>
                  <a:pt x="71" y="1208"/>
                </a:moveTo>
                <a:cubicBezTo>
                  <a:pt x="71" y="1208"/>
                  <a:pt x="71" y="1208"/>
                  <a:pt x="71" y="1208"/>
                </a:cubicBezTo>
                <a:cubicBezTo>
                  <a:pt x="32" y="1208"/>
                  <a:pt x="0" y="1176"/>
                  <a:pt x="0" y="113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1"/>
                  <a:pt x="32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111" y="0"/>
                  <a:pt x="143" y="31"/>
                  <a:pt x="143" y="71"/>
                </a:cubicBezTo>
                <a:cubicBezTo>
                  <a:pt x="143" y="1136"/>
                  <a:pt x="143" y="1136"/>
                  <a:pt x="143" y="1136"/>
                </a:cubicBezTo>
                <a:cubicBezTo>
                  <a:pt x="143" y="1176"/>
                  <a:pt x="111" y="1208"/>
                  <a:pt x="71" y="120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FAAA7608-6E66-4D42-9857-420A9088A158}"/>
              </a:ext>
            </a:extLst>
          </p:cNvPr>
          <p:cNvSpPr>
            <a:spLocks/>
          </p:cNvSpPr>
          <p:nvPr/>
        </p:nvSpPr>
        <p:spPr bwMode="auto">
          <a:xfrm>
            <a:off x="7016751" y="2887663"/>
            <a:ext cx="544513" cy="2843213"/>
          </a:xfrm>
          <a:custGeom>
            <a:avLst/>
            <a:gdLst>
              <a:gd name="T0" fmla="*/ 71 w 143"/>
              <a:gd name="T1" fmla="*/ 746 h 746"/>
              <a:gd name="T2" fmla="*/ 0 w 143"/>
              <a:gd name="T3" fmla="*/ 674 h 746"/>
              <a:gd name="T4" fmla="*/ 0 w 143"/>
              <a:gd name="T5" fmla="*/ 71 h 746"/>
              <a:gd name="T6" fmla="*/ 71 w 143"/>
              <a:gd name="T7" fmla="*/ 0 h 746"/>
              <a:gd name="T8" fmla="*/ 143 w 143"/>
              <a:gd name="T9" fmla="*/ 71 h 746"/>
              <a:gd name="T10" fmla="*/ 143 w 143"/>
              <a:gd name="T11" fmla="*/ 674 h 746"/>
              <a:gd name="T12" fmla="*/ 71 w 143"/>
              <a:gd name="T13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746">
                <a:moveTo>
                  <a:pt x="71" y="746"/>
                </a:moveTo>
                <a:cubicBezTo>
                  <a:pt x="32" y="746"/>
                  <a:pt x="0" y="714"/>
                  <a:pt x="0" y="6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674"/>
                  <a:pt x="143" y="674"/>
                  <a:pt x="143" y="674"/>
                </a:cubicBezTo>
                <a:cubicBezTo>
                  <a:pt x="143" y="714"/>
                  <a:pt x="111" y="746"/>
                  <a:pt x="71" y="746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AE9A899F-938E-4A7F-95A7-29D340B5AD24}"/>
              </a:ext>
            </a:extLst>
          </p:cNvPr>
          <p:cNvSpPr>
            <a:spLocks/>
          </p:cNvSpPr>
          <p:nvPr/>
        </p:nvSpPr>
        <p:spPr bwMode="auto">
          <a:xfrm>
            <a:off x="8274051" y="1127125"/>
            <a:ext cx="541338" cy="4603750"/>
          </a:xfrm>
          <a:custGeom>
            <a:avLst/>
            <a:gdLst>
              <a:gd name="T0" fmla="*/ 71 w 142"/>
              <a:gd name="T1" fmla="*/ 1208 h 1208"/>
              <a:gd name="T2" fmla="*/ 71 w 142"/>
              <a:gd name="T3" fmla="*/ 1208 h 1208"/>
              <a:gd name="T4" fmla="*/ 0 w 142"/>
              <a:gd name="T5" fmla="*/ 1136 h 1208"/>
              <a:gd name="T6" fmla="*/ 0 w 142"/>
              <a:gd name="T7" fmla="*/ 71 h 1208"/>
              <a:gd name="T8" fmla="*/ 71 w 142"/>
              <a:gd name="T9" fmla="*/ 0 h 1208"/>
              <a:gd name="T10" fmla="*/ 71 w 142"/>
              <a:gd name="T11" fmla="*/ 0 h 1208"/>
              <a:gd name="T12" fmla="*/ 142 w 142"/>
              <a:gd name="T13" fmla="*/ 71 h 1208"/>
              <a:gd name="T14" fmla="*/ 142 w 142"/>
              <a:gd name="T15" fmla="*/ 1136 h 1208"/>
              <a:gd name="T16" fmla="*/ 71 w 142"/>
              <a:gd name="T1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08">
                <a:moveTo>
                  <a:pt x="71" y="1208"/>
                </a:moveTo>
                <a:cubicBezTo>
                  <a:pt x="71" y="1208"/>
                  <a:pt x="71" y="1208"/>
                  <a:pt x="71" y="1208"/>
                </a:cubicBezTo>
                <a:cubicBezTo>
                  <a:pt x="32" y="1208"/>
                  <a:pt x="0" y="1176"/>
                  <a:pt x="0" y="113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1"/>
                  <a:pt x="32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110" y="0"/>
                  <a:pt x="142" y="31"/>
                  <a:pt x="142" y="71"/>
                </a:cubicBezTo>
                <a:cubicBezTo>
                  <a:pt x="142" y="1136"/>
                  <a:pt x="142" y="1136"/>
                  <a:pt x="142" y="1136"/>
                </a:cubicBezTo>
                <a:cubicBezTo>
                  <a:pt x="142" y="1176"/>
                  <a:pt x="110" y="1208"/>
                  <a:pt x="71" y="1208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23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60B08F61-86F8-4A06-B9F4-71DE6390DEC2}"/>
              </a:ext>
            </a:extLst>
          </p:cNvPr>
          <p:cNvSpPr>
            <a:spLocks/>
          </p:cNvSpPr>
          <p:nvPr/>
        </p:nvSpPr>
        <p:spPr bwMode="auto">
          <a:xfrm>
            <a:off x="8274051" y="1611313"/>
            <a:ext cx="541338" cy="4119563"/>
          </a:xfrm>
          <a:custGeom>
            <a:avLst/>
            <a:gdLst>
              <a:gd name="T0" fmla="*/ 71 w 142"/>
              <a:gd name="T1" fmla="*/ 1081 h 1081"/>
              <a:gd name="T2" fmla="*/ 0 w 142"/>
              <a:gd name="T3" fmla="*/ 1009 h 1081"/>
              <a:gd name="T4" fmla="*/ 0 w 142"/>
              <a:gd name="T5" fmla="*/ 72 h 1081"/>
              <a:gd name="T6" fmla="*/ 71 w 142"/>
              <a:gd name="T7" fmla="*/ 0 h 1081"/>
              <a:gd name="T8" fmla="*/ 142 w 142"/>
              <a:gd name="T9" fmla="*/ 72 h 1081"/>
              <a:gd name="T10" fmla="*/ 142 w 142"/>
              <a:gd name="T11" fmla="*/ 1009 h 1081"/>
              <a:gd name="T12" fmla="*/ 71 w 142"/>
              <a:gd name="T13" fmla="*/ 1081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081">
                <a:moveTo>
                  <a:pt x="71" y="1081"/>
                </a:moveTo>
                <a:cubicBezTo>
                  <a:pt x="32" y="1081"/>
                  <a:pt x="0" y="1049"/>
                  <a:pt x="0" y="100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1" y="0"/>
                </a:cubicBezTo>
                <a:cubicBezTo>
                  <a:pt x="110" y="0"/>
                  <a:pt x="142" y="32"/>
                  <a:pt x="142" y="72"/>
                </a:cubicBezTo>
                <a:cubicBezTo>
                  <a:pt x="142" y="1009"/>
                  <a:pt x="142" y="1009"/>
                  <a:pt x="142" y="1009"/>
                </a:cubicBezTo>
                <a:cubicBezTo>
                  <a:pt x="142" y="1049"/>
                  <a:pt x="110" y="1081"/>
                  <a:pt x="71" y="108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238CF8-2443-40C0-B497-7AA01C3A58CF}"/>
              </a:ext>
            </a:extLst>
          </p:cNvPr>
          <p:cNvSpPr/>
          <p:nvPr/>
        </p:nvSpPr>
        <p:spPr>
          <a:xfrm>
            <a:off x="1385753" y="5757862"/>
            <a:ext cx="9540939" cy="14215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CCEAD3-0DFE-4F91-9B62-892DF7BD1F81}"/>
              </a:ext>
            </a:extLst>
          </p:cNvPr>
          <p:cNvGrpSpPr/>
          <p:nvPr/>
        </p:nvGrpSpPr>
        <p:grpSpPr>
          <a:xfrm>
            <a:off x="3346451" y="5908675"/>
            <a:ext cx="5402762" cy="230832"/>
            <a:chOff x="3346451" y="5908675"/>
            <a:chExt cx="5402762" cy="230832"/>
          </a:xfrm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38D0863-DD30-434D-97BD-CA0D6348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1" y="590867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55%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80D8856-FAC8-4899-A083-E684B27C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1" y="590867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80%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6101478C-5EA8-4F56-A2DF-41F7F9FD5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288" y="590867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40%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5640378D-42DF-42CA-A2AD-EEB056D7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1" y="590867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60%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F13A9718-A314-4F8C-AC3D-7A9DB15F6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01" y="590867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88%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62AB3-0BA1-4E3B-98F2-B650C6A92C55}"/>
              </a:ext>
            </a:extLst>
          </p:cNvPr>
          <p:cNvGrpSpPr/>
          <p:nvPr/>
        </p:nvGrpSpPr>
        <p:grpSpPr>
          <a:xfrm>
            <a:off x="2063751" y="989013"/>
            <a:ext cx="490519" cy="4856807"/>
            <a:chOff x="2063751" y="989013"/>
            <a:chExt cx="490519" cy="4856807"/>
          </a:xfrm>
        </p:grpSpPr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D625770-3339-4C22-B595-0377A36F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1" y="5614988"/>
              <a:ext cx="26930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5380E732-20A1-48D1-9FDC-AD9B2862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5149850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10%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C97331A9-2049-46A6-ACFA-6F3B42EB8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468947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20%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A5424D3F-B5F4-4750-A6C0-F047A2179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4227513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30%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71A2DFD2-7459-421F-A018-3DF4BFCF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3763963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40%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E0B29641-044A-49ED-BD4B-63622B4A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3302000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50%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AE9D472A-44C0-4174-8A3C-C3D537023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2841625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60%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C4DB5909-2BDF-4A77-B175-1A24A982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2376488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70%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45E48A01-2AEE-49BD-989D-1A194FC7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1916113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80%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ABDAABAE-20E5-4509-9F79-0599A541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1454150"/>
              <a:ext cx="3799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90%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F3EEC596-B732-4D7E-A575-5F3DC3298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1" y="989013"/>
              <a:ext cx="4905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100%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27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CBFE5F-7B9F-44ED-BD7A-47D6CAF0AF2B}"/>
              </a:ext>
            </a:extLst>
          </p:cNvPr>
          <p:cNvGrpSpPr/>
          <p:nvPr/>
        </p:nvGrpSpPr>
        <p:grpSpPr>
          <a:xfrm>
            <a:off x="1839912" y="2150746"/>
            <a:ext cx="2142720" cy="2145029"/>
            <a:chOff x="1839912" y="2150746"/>
            <a:chExt cx="2142720" cy="2145029"/>
          </a:xfrm>
        </p:grpSpPr>
        <p:sp>
          <p:nvSpPr>
            <p:cNvPr id="39" name="Oval 101">
              <a:extLst>
                <a:ext uri="{FF2B5EF4-FFF2-40B4-BE49-F238E27FC236}">
                  <a16:creationId xmlns:a16="http://schemas.microsoft.com/office/drawing/2014/main" id="{79B92EF6-1D1D-4FAC-8AA6-D73D2759B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D72B85F-D774-424A-9503-CFB225AB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2160588"/>
              <a:ext cx="1220788" cy="1504950"/>
            </a:xfrm>
            <a:custGeom>
              <a:avLst/>
              <a:gdLst>
                <a:gd name="T0" fmla="*/ 40 w 321"/>
                <a:gd name="T1" fmla="*/ 0 h 395"/>
                <a:gd name="T2" fmla="*/ 28 w 321"/>
                <a:gd name="T3" fmla="*/ 0 h 395"/>
                <a:gd name="T4" fmla="*/ 0 w 321"/>
                <a:gd name="T5" fmla="*/ 38 h 395"/>
                <a:gd name="T6" fmla="*/ 39 w 321"/>
                <a:gd name="T7" fmla="*/ 76 h 395"/>
                <a:gd name="T8" fmla="*/ 244 w 321"/>
                <a:gd name="T9" fmla="*/ 281 h 395"/>
                <a:gd name="T10" fmla="*/ 234 w 321"/>
                <a:gd name="T11" fmla="*/ 345 h 395"/>
                <a:gd name="T12" fmla="*/ 259 w 321"/>
                <a:gd name="T13" fmla="*/ 393 h 395"/>
                <a:gd name="T14" fmla="*/ 271 w 321"/>
                <a:gd name="T15" fmla="*/ 395 h 395"/>
                <a:gd name="T16" fmla="*/ 307 w 321"/>
                <a:gd name="T17" fmla="*/ 369 h 395"/>
                <a:gd name="T18" fmla="*/ 321 w 321"/>
                <a:gd name="T19" fmla="*/ 281 h 395"/>
                <a:gd name="T20" fmla="*/ 311 w 321"/>
                <a:gd name="T21" fmla="*/ 205 h 395"/>
                <a:gd name="T22" fmla="*/ 40 w 321"/>
                <a:gd name="T23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395">
                  <a:moveTo>
                    <a:pt x="40" y="0"/>
                  </a:moveTo>
                  <a:cubicBezTo>
                    <a:pt x="36" y="0"/>
                    <a:pt x="32" y="0"/>
                    <a:pt x="28" y="0"/>
                  </a:cubicBezTo>
                  <a:cubicBezTo>
                    <a:pt x="12" y="5"/>
                    <a:pt x="0" y="20"/>
                    <a:pt x="0" y="38"/>
                  </a:cubicBezTo>
                  <a:cubicBezTo>
                    <a:pt x="0" y="59"/>
                    <a:pt x="17" y="76"/>
                    <a:pt x="39" y="76"/>
                  </a:cubicBezTo>
                  <a:cubicBezTo>
                    <a:pt x="152" y="76"/>
                    <a:pt x="244" y="168"/>
                    <a:pt x="244" y="281"/>
                  </a:cubicBezTo>
                  <a:cubicBezTo>
                    <a:pt x="244" y="303"/>
                    <a:pt x="240" y="324"/>
                    <a:pt x="234" y="345"/>
                  </a:cubicBezTo>
                  <a:cubicBezTo>
                    <a:pt x="227" y="365"/>
                    <a:pt x="238" y="387"/>
                    <a:pt x="259" y="393"/>
                  </a:cubicBezTo>
                  <a:cubicBezTo>
                    <a:pt x="263" y="395"/>
                    <a:pt x="267" y="395"/>
                    <a:pt x="271" y="395"/>
                  </a:cubicBezTo>
                  <a:cubicBezTo>
                    <a:pt x="287" y="395"/>
                    <a:pt x="302" y="385"/>
                    <a:pt x="307" y="369"/>
                  </a:cubicBezTo>
                  <a:cubicBezTo>
                    <a:pt x="316" y="340"/>
                    <a:pt x="321" y="311"/>
                    <a:pt x="321" y="281"/>
                  </a:cubicBezTo>
                  <a:cubicBezTo>
                    <a:pt x="321" y="255"/>
                    <a:pt x="317" y="229"/>
                    <a:pt x="311" y="205"/>
                  </a:cubicBezTo>
                  <a:cubicBezTo>
                    <a:pt x="277" y="87"/>
                    <a:pt x="169" y="0"/>
                    <a:pt x="4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9158F0-1726-4570-BF54-384EE8603D47}"/>
                </a:ext>
              </a:extLst>
            </p:cNvPr>
            <p:cNvGrpSpPr/>
            <p:nvPr/>
          </p:nvGrpSpPr>
          <p:grpSpPr>
            <a:xfrm>
              <a:off x="2125980" y="2462211"/>
              <a:ext cx="1544639" cy="1544639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3BC05E5-0EBB-4033-B183-A178986CB25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8D9DF1E-9503-4590-9DF1-A2866F8B9E9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047C32-F3A3-4BB6-9205-637BB081710E}"/>
              </a:ext>
            </a:extLst>
          </p:cNvPr>
          <p:cNvGrpSpPr/>
          <p:nvPr/>
        </p:nvGrpSpPr>
        <p:grpSpPr>
          <a:xfrm>
            <a:off x="5021263" y="563563"/>
            <a:ext cx="2131994" cy="678894"/>
            <a:chOff x="5021263" y="563563"/>
            <a:chExt cx="2131994" cy="678894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9278D37-6501-4B58-B9D1-60F43802B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563563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86695C5-B54B-4E6E-B513-9B8E56CF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873125"/>
              <a:ext cx="2131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418BBF-1C9F-4CCC-9BC9-2B58411F8781}"/>
              </a:ext>
            </a:extLst>
          </p:cNvPr>
          <p:cNvGrpSpPr/>
          <p:nvPr/>
        </p:nvGrpSpPr>
        <p:grpSpPr>
          <a:xfrm>
            <a:off x="5027613" y="2150746"/>
            <a:ext cx="2142720" cy="2145029"/>
            <a:chOff x="5027613" y="2150746"/>
            <a:chExt cx="2142720" cy="2145029"/>
          </a:xfrm>
        </p:grpSpPr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7B1C97CF-5084-47E8-8A03-E1BB13628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89CDDD3-74A6-4B87-A3A7-DCF7057E2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120" y="2172494"/>
              <a:ext cx="1206918" cy="2077244"/>
            </a:xfrm>
            <a:custGeom>
              <a:avLst/>
              <a:gdLst>
                <a:gd name="T0" fmla="*/ 38 w 314"/>
                <a:gd name="T1" fmla="*/ 0 h 540"/>
                <a:gd name="T2" fmla="*/ 0 w 314"/>
                <a:gd name="T3" fmla="*/ 38 h 540"/>
                <a:gd name="T4" fmla="*/ 38 w 314"/>
                <a:gd name="T5" fmla="*/ 77 h 540"/>
                <a:gd name="T6" fmla="*/ 237 w 314"/>
                <a:gd name="T7" fmla="*/ 275 h 540"/>
                <a:gd name="T8" fmla="*/ 100 w 314"/>
                <a:gd name="T9" fmla="*/ 464 h 540"/>
                <a:gd name="T10" fmla="*/ 75 w 314"/>
                <a:gd name="T11" fmla="*/ 513 h 540"/>
                <a:gd name="T12" fmla="*/ 112 w 314"/>
                <a:gd name="T13" fmla="*/ 540 h 540"/>
                <a:gd name="T14" fmla="*/ 124 w 314"/>
                <a:gd name="T15" fmla="*/ 538 h 540"/>
                <a:gd name="T16" fmla="*/ 314 w 314"/>
                <a:gd name="T17" fmla="*/ 275 h 540"/>
                <a:gd name="T18" fmla="*/ 38 w 314"/>
                <a:gd name="T1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540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148" y="77"/>
                    <a:pt x="237" y="166"/>
                    <a:pt x="237" y="275"/>
                  </a:cubicBezTo>
                  <a:cubicBezTo>
                    <a:pt x="237" y="362"/>
                    <a:pt x="182" y="438"/>
                    <a:pt x="100" y="464"/>
                  </a:cubicBezTo>
                  <a:cubicBezTo>
                    <a:pt x="79" y="471"/>
                    <a:pt x="68" y="493"/>
                    <a:pt x="75" y="513"/>
                  </a:cubicBezTo>
                  <a:cubicBezTo>
                    <a:pt x="80" y="529"/>
                    <a:pt x="95" y="540"/>
                    <a:pt x="112" y="540"/>
                  </a:cubicBezTo>
                  <a:cubicBezTo>
                    <a:pt x="116" y="540"/>
                    <a:pt x="120" y="539"/>
                    <a:pt x="124" y="538"/>
                  </a:cubicBezTo>
                  <a:cubicBezTo>
                    <a:pt x="238" y="501"/>
                    <a:pt x="314" y="395"/>
                    <a:pt x="314" y="275"/>
                  </a:cubicBezTo>
                  <a:cubicBezTo>
                    <a:pt x="314" y="123"/>
                    <a:pt x="190" y="0"/>
                    <a:pt x="38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2277AC-0A84-4193-92CA-0455889D1145}"/>
                </a:ext>
              </a:extLst>
            </p:cNvPr>
            <p:cNvGrpSpPr/>
            <p:nvPr/>
          </p:nvGrpSpPr>
          <p:grpSpPr>
            <a:xfrm>
              <a:off x="5313681" y="2462211"/>
              <a:ext cx="1544639" cy="1544639"/>
              <a:chOff x="5313681" y="2462211"/>
              <a:chExt cx="1544639" cy="154463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22A3A7F-DCB2-4E1D-AD1E-14907637BF28}"/>
                  </a:ext>
                </a:extLst>
              </p:cNvPr>
              <p:cNvSpPr/>
              <p:nvPr/>
            </p:nvSpPr>
            <p:spPr>
              <a:xfrm>
                <a:off x="5313681" y="2462211"/>
                <a:ext cx="1544639" cy="154463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lumMod val="50000"/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05442B8-26D6-45B3-9530-DA3E08936096}"/>
                  </a:ext>
                </a:extLst>
              </p:cNvPr>
              <p:cNvSpPr/>
              <p:nvPr/>
            </p:nvSpPr>
            <p:spPr>
              <a:xfrm>
                <a:off x="5313681" y="2462211"/>
                <a:ext cx="1544639" cy="154463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7EE2AF-39D0-45C5-8CA2-4E32BD1D88BC}"/>
              </a:ext>
            </a:extLst>
          </p:cNvPr>
          <p:cNvGrpSpPr/>
          <p:nvPr/>
        </p:nvGrpSpPr>
        <p:grpSpPr>
          <a:xfrm>
            <a:off x="8183563" y="2150746"/>
            <a:ext cx="2147887" cy="2154555"/>
            <a:chOff x="8183563" y="2150746"/>
            <a:chExt cx="2147887" cy="2154555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2236EFC0-FCDF-4F92-ABCD-24A7FDF0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325" y="2160588"/>
              <a:ext cx="2143125" cy="214471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6" name="Oval 101">
              <a:extLst>
                <a:ext uri="{FF2B5EF4-FFF2-40B4-BE49-F238E27FC236}">
                  <a16:creationId xmlns:a16="http://schemas.microsoft.com/office/drawing/2014/main" id="{E62672E8-9423-43F3-B0F1-5F428FFB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5FA52-698C-4D30-A9DE-98821F270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725" y="2160588"/>
              <a:ext cx="2112963" cy="2141538"/>
            </a:xfrm>
            <a:custGeom>
              <a:avLst/>
              <a:gdLst>
                <a:gd name="T0" fmla="*/ 274 w 555"/>
                <a:gd name="T1" fmla="*/ 0 h 562"/>
                <a:gd name="T2" fmla="*/ 230 w 555"/>
                <a:gd name="T3" fmla="*/ 44 h 562"/>
                <a:gd name="T4" fmla="*/ 274 w 555"/>
                <a:gd name="T5" fmla="*/ 88 h 562"/>
                <a:gd name="T6" fmla="*/ 467 w 555"/>
                <a:gd name="T7" fmla="*/ 281 h 562"/>
                <a:gd name="T8" fmla="*/ 274 w 555"/>
                <a:gd name="T9" fmla="*/ 474 h 562"/>
                <a:gd name="T10" fmla="*/ 90 w 555"/>
                <a:gd name="T11" fmla="*/ 341 h 562"/>
                <a:gd name="T12" fmla="*/ 48 w 555"/>
                <a:gd name="T13" fmla="*/ 311 h 562"/>
                <a:gd name="T14" fmla="*/ 34 w 555"/>
                <a:gd name="T15" fmla="*/ 313 h 562"/>
                <a:gd name="T16" fmla="*/ 5 w 555"/>
                <a:gd name="T17" fmla="*/ 365 h 562"/>
                <a:gd name="T18" fmla="*/ 61 w 555"/>
                <a:gd name="T19" fmla="*/ 465 h 562"/>
                <a:gd name="T20" fmla="*/ 274 w 555"/>
                <a:gd name="T21" fmla="*/ 562 h 562"/>
                <a:gd name="T22" fmla="*/ 555 w 555"/>
                <a:gd name="T23" fmla="*/ 281 h 562"/>
                <a:gd name="T24" fmla="*/ 274 w 555"/>
                <a:gd name="T2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5" h="562">
                  <a:moveTo>
                    <a:pt x="274" y="0"/>
                  </a:moveTo>
                  <a:cubicBezTo>
                    <a:pt x="249" y="0"/>
                    <a:pt x="230" y="20"/>
                    <a:pt x="230" y="44"/>
                  </a:cubicBezTo>
                  <a:cubicBezTo>
                    <a:pt x="230" y="68"/>
                    <a:pt x="249" y="88"/>
                    <a:pt x="274" y="88"/>
                  </a:cubicBezTo>
                  <a:cubicBezTo>
                    <a:pt x="380" y="88"/>
                    <a:pt x="467" y="175"/>
                    <a:pt x="467" y="281"/>
                  </a:cubicBezTo>
                  <a:cubicBezTo>
                    <a:pt x="467" y="388"/>
                    <a:pt x="380" y="474"/>
                    <a:pt x="274" y="474"/>
                  </a:cubicBezTo>
                  <a:cubicBezTo>
                    <a:pt x="190" y="474"/>
                    <a:pt x="116" y="421"/>
                    <a:pt x="90" y="341"/>
                  </a:cubicBezTo>
                  <a:cubicBezTo>
                    <a:pt x="84" y="322"/>
                    <a:pt x="67" y="311"/>
                    <a:pt x="48" y="311"/>
                  </a:cubicBezTo>
                  <a:cubicBezTo>
                    <a:pt x="43" y="311"/>
                    <a:pt x="39" y="311"/>
                    <a:pt x="34" y="313"/>
                  </a:cubicBezTo>
                  <a:cubicBezTo>
                    <a:pt x="12" y="320"/>
                    <a:pt x="0" y="343"/>
                    <a:pt x="5" y="365"/>
                  </a:cubicBezTo>
                  <a:cubicBezTo>
                    <a:pt x="17" y="402"/>
                    <a:pt x="36" y="436"/>
                    <a:pt x="61" y="465"/>
                  </a:cubicBezTo>
                  <a:cubicBezTo>
                    <a:pt x="113" y="526"/>
                    <a:pt x="190" y="562"/>
                    <a:pt x="274" y="562"/>
                  </a:cubicBezTo>
                  <a:cubicBezTo>
                    <a:pt x="429" y="562"/>
                    <a:pt x="555" y="436"/>
                    <a:pt x="555" y="281"/>
                  </a:cubicBezTo>
                  <a:cubicBezTo>
                    <a:pt x="555" y="126"/>
                    <a:pt x="429" y="0"/>
                    <a:pt x="274" y="0"/>
                  </a:cubicBezTo>
                </a:path>
              </a:pathLst>
            </a:custGeom>
            <a:gradFill flip="none" rotWithShape="1">
              <a:gsLst>
                <a:gs pos="1000">
                  <a:schemeClr val="accent4"/>
                </a:gs>
                <a:gs pos="10000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F52DE6-E137-4ED5-806B-566AA7ABB23C}"/>
                </a:ext>
              </a:extLst>
            </p:cNvPr>
            <p:cNvGrpSpPr/>
            <p:nvPr/>
          </p:nvGrpSpPr>
          <p:grpSpPr>
            <a:xfrm>
              <a:off x="8469631" y="2462211"/>
              <a:ext cx="1544639" cy="1544639"/>
              <a:chOff x="8469631" y="2462211"/>
              <a:chExt cx="1544639" cy="154463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06FD234-78F9-4F8E-8F2A-B1924C928C23}"/>
                  </a:ext>
                </a:extLst>
              </p:cNvPr>
              <p:cNvSpPr/>
              <p:nvPr/>
            </p:nvSpPr>
            <p:spPr>
              <a:xfrm>
                <a:off x="8469631" y="2462211"/>
                <a:ext cx="1544639" cy="154463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lumMod val="50000"/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C126926-625E-4B00-B205-5C253DE8DE47}"/>
                  </a:ext>
                </a:extLst>
              </p:cNvPr>
              <p:cNvSpPr/>
              <p:nvPr/>
            </p:nvSpPr>
            <p:spPr>
              <a:xfrm>
                <a:off x="8469631" y="2462211"/>
                <a:ext cx="1544639" cy="154463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F3AC32C2-E268-484F-882D-52FE44EE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975225"/>
            <a:ext cx="6540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5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30%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048E6AD-E435-4B91-A946-C656A776D6A7}"/>
              </a:ext>
            </a:extLst>
          </p:cNvPr>
          <p:cNvSpPr>
            <a:spLocks/>
          </p:cNvSpPr>
          <p:nvPr/>
        </p:nvSpPr>
        <p:spPr bwMode="auto">
          <a:xfrm>
            <a:off x="2713038" y="4537075"/>
            <a:ext cx="411163" cy="355600"/>
          </a:xfrm>
          <a:custGeom>
            <a:avLst/>
            <a:gdLst>
              <a:gd name="T0" fmla="*/ 259 w 259"/>
              <a:gd name="T1" fmla="*/ 0 h 224"/>
              <a:gd name="T2" fmla="*/ 0 w 259"/>
              <a:gd name="T3" fmla="*/ 0 h 224"/>
              <a:gd name="T4" fmla="*/ 130 w 259"/>
              <a:gd name="T5" fmla="*/ 224 h 224"/>
              <a:gd name="T6" fmla="*/ 259 w 259"/>
              <a:gd name="T7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" h="224">
                <a:moveTo>
                  <a:pt x="259" y="0"/>
                </a:moveTo>
                <a:lnTo>
                  <a:pt x="0" y="0"/>
                </a:lnTo>
                <a:lnTo>
                  <a:pt x="130" y="224"/>
                </a:lnTo>
                <a:lnTo>
                  <a:pt x="259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56313A7-943F-47E0-A609-F62F8091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4975225"/>
            <a:ext cx="6540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5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45%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F45B937C-039D-4272-893C-7E9263479380}"/>
              </a:ext>
            </a:extLst>
          </p:cNvPr>
          <p:cNvSpPr>
            <a:spLocks/>
          </p:cNvSpPr>
          <p:nvPr/>
        </p:nvSpPr>
        <p:spPr bwMode="auto">
          <a:xfrm>
            <a:off x="5892800" y="4537075"/>
            <a:ext cx="411163" cy="355600"/>
          </a:xfrm>
          <a:custGeom>
            <a:avLst/>
            <a:gdLst>
              <a:gd name="T0" fmla="*/ 259 w 259"/>
              <a:gd name="T1" fmla="*/ 0 h 224"/>
              <a:gd name="T2" fmla="*/ 0 w 259"/>
              <a:gd name="T3" fmla="*/ 0 h 224"/>
              <a:gd name="T4" fmla="*/ 129 w 259"/>
              <a:gd name="T5" fmla="*/ 224 h 224"/>
              <a:gd name="T6" fmla="*/ 259 w 259"/>
              <a:gd name="T7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" h="224">
                <a:moveTo>
                  <a:pt x="259" y="0"/>
                </a:moveTo>
                <a:lnTo>
                  <a:pt x="0" y="0"/>
                </a:lnTo>
                <a:lnTo>
                  <a:pt x="129" y="224"/>
                </a:lnTo>
                <a:lnTo>
                  <a:pt x="259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7CD125AD-F5D1-455A-9767-FEFA39B3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563" y="4975225"/>
            <a:ext cx="6540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5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70%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477E2F95-563E-46C7-B4E4-8D9775281846}"/>
              </a:ext>
            </a:extLst>
          </p:cNvPr>
          <p:cNvSpPr>
            <a:spLocks/>
          </p:cNvSpPr>
          <p:nvPr/>
        </p:nvSpPr>
        <p:spPr bwMode="auto">
          <a:xfrm>
            <a:off x="9070975" y="4537075"/>
            <a:ext cx="411163" cy="355600"/>
          </a:xfrm>
          <a:custGeom>
            <a:avLst/>
            <a:gdLst>
              <a:gd name="T0" fmla="*/ 259 w 259"/>
              <a:gd name="T1" fmla="*/ 0 h 224"/>
              <a:gd name="T2" fmla="*/ 0 w 259"/>
              <a:gd name="T3" fmla="*/ 0 h 224"/>
              <a:gd name="T4" fmla="*/ 129 w 259"/>
              <a:gd name="T5" fmla="*/ 224 h 224"/>
              <a:gd name="T6" fmla="*/ 259 w 259"/>
              <a:gd name="T7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" h="224">
                <a:moveTo>
                  <a:pt x="259" y="0"/>
                </a:moveTo>
                <a:lnTo>
                  <a:pt x="0" y="0"/>
                </a:lnTo>
                <a:lnTo>
                  <a:pt x="129" y="224"/>
                </a:lnTo>
                <a:lnTo>
                  <a:pt x="259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14F2C3-F023-4DD2-96C2-3C3174E1B05E}"/>
              </a:ext>
            </a:extLst>
          </p:cNvPr>
          <p:cNvSpPr txBox="1"/>
          <p:nvPr/>
        </p:nvSpPr>
        <p:spPr>
          <a:xfrm>
            <a:off x="1910007" y="5349958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842B57-CC30-4395-B4D4-A5E3FAF851BB}"/>
              </a:ext>
            </a:extLst>
          </p:cNvPr>
          <p:cNvSpPr txBox="1"/>
          <p:nvPr/>
        </p:nvSpPr>
        <p:spPr>
          <a:xfrm>
            <a:off x="5125397" y="5349958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8B3837-243F-428F-9056-5E65BF83557E}"/>
              </a:ext>
            </a:extLst>
          </p:cNvPr>
          <p:cNvSpPr txBox="1"/>
          <p:nvPr/>
        </p:nvSpPr>
        <p:spPr>
          <a:xfrm>
            <a:off x="8258342" y="5349958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Clock">
            <a:extLst>
              <a:ext uri="{FF2B5EF4-FFF2-40B4-BE49-F238E27FC236}">
                <a16:creationId xmlns:a16="http://schemas.microsoft.com/office/drawing/2014/main" id="{C4A5D7F7-7325-4D66-A799-B64E1EB2A965}"/>
              </a:ext>
            </a:extLst>
          </p:cNvPr>
          <p:cNvSpPr>
            <a:spLocks noEditPoints="1"/>
          </p:cNvSpPr>
          <p:nvPr/>
        </p:nvSpPr>
        <p:spPr bwMode="auto">
          <a:xfrm>
            <a:off x="2667000" y="2978149"/>
            <a:ext cx="509310" cy="520520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9" name="Briefcase">
            <a:extLst>
              <a:ext uri="{FF2B5EF4-FFF2-40B4-BE49-F238E27FC236}">
                <a16:creationId xmlns:a16="http://schemas.microsoft.com/office/drawing/2014/main" id="{33F055B2-3C7A-4673-B418-0A020E17F9D0}"/>
              </a:ext>
            </a:extLst>
          </p:cNvPr>
          <p:cNvSpPr>
            <a:spLocks noEditPoints="1"/>
          </p:cNvSpPr>
          <p:nvPr/>
        </p:nvSpPr>
        <p:spPr bwMode="auto">
          <a:xfrm>
            <a:off x="5839646" y="2980488"/>
            <a:ext cx="520520" cy="45325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1" name="Human">
            <a:extLst>
              <a:ext uri="{FF2B5EF4-FFF2-40B4-BE49-F238E27FC236}">
                <a16:creationId xmlns:a16="http://schemas.microsoft.com/office/drawing/2014/main" id="{F1C469D8-4AF6-459D-8768-1B61931E9171}"/>
              </a:ext>
            </a:extLst>
          </p:cNvPr>
          <p:cNvSpPr>
            <a:spLocks noEditPoints="1"/>
          </p:cNvSpPr>
          <p:nvPr/>
        </p:nvSpPr>
        <p:spPr bwMode="auto">
          <a:xfrm>
            <a:off x="9057332" y="2992354"/>
            <a:ext cx="410222" cy="45199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373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4" grpId="0" animBg="1"/>
      <p:bldP spid="26" grpId="0"/>
      <p:bldP spid="27" grpId="0" animBg="1"/>
      <p:bldP spid="63" grpId="0"/>
      <p:bldP spid="64" grpId="0"/>
      <p:bldP spid="65" grpId="0"/>
      <p:bldP spid="67" grpId="0" animBg="1"/>
      <p:bldP spid="69" grpId="0" animBg="1"/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479B09A-4D2A-4FC2-8AD3-E1188D3E84F6}"/>
              </a:ext>
            </a:extLst>
          </p:cNvPr>
          <p:cNvGrpSpPr/>
          <p:nvPr/>
        </p:nvGrpSpPr>
        <p:grpSpPr>
          <a:xfrm>
            <a:off x="8027865" y="2268536"/>
            <a:ext cx="2343037" cy="2343037"/>
            <a:chOff x="1652388" y="2451848"/>
            <a:chExt cx="1954303" cy="195430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EF037CD-FF6C-4554-B35B-7656F1B89227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2BB052-E299-4427-B9F0-37735F65CE41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218C0A-2B80-42DF-94B2-2F28FA002A39}"/>
              </a:ext>
            </a:extLst>
          </p:cNvPr>
          <p:cNvGrpSpPr/>
          <p:nvPr/>
        </p:nvGrpSpPr>
        <p:grpSpPr>
          <a:xfrm>
            <a:off x="5974213" y="2268536"/>
            <a:ext cx="2343037" cy="2343037"/>
            <a:chOff x="1652388" y="2451848"/>
            <a:chExt cx="1954303" cy="195430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94EE78F-274F-4973-93F5-0E2CCD293B3C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5D82CD-26E0-4C06-8412-BF36569905C7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5367E6-B9BB-4362-A4A3-619B75D34A49}"/>
              </a:ext>
            </a:extLst>
          </p:cNvPr>
          <p:cNvGrpSpPr/>
          <p:nvPr/>
        </p:nvGrpSpPr>
        <p:grpSpPr>
          <a:xfrm>
            <a:off x="3905571" y="2268536"/>
            <a:ext cx="2343037" cy="2343037"/>
            <a:chOff x="1652388" y="2451848"/>
            <a:chExt cx="1954303" cy="195430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0DF0E5-777E-4553-A1CE-A9C3E825890A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41CE27-529C-45A7-A43F-65755E3679D2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3E6CBE-6971-4FB5-B8A4-F855561E5618}"/>
              </a:ext>
            </a:extLst>
          </p:cNvPr>
          <p:cNvGrpSpPr/>
          <p:nvPr/>
        </p:nvGrpSpPr>
        <p:grpSpPr>
          <a:xfrm>
            <a:off x="1784463" y="2268536"/>
            <a:ext cx="2343037" cy="2343037"/>
            <a:chOff x="1652388" y="2451848"/>
            <a:chExt cx="1954303" cy="195430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BB8494-0338-4050-AD8F-7A8B99F5F0AB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2C1F666-E814-447E-B71B-DEF9222D9169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7" name="Rectangle 9">
            <a:extLst>
              <a:ext uri="{FF2B5EF4-FFF2-40B4-BE49-F238E27FC236}">
                <a16:creationId xmlns:a16="http://schemas.microsoft.com/office/drawing/2014/main" id="{8B771C28-267E-4B68-B6CB-0E006375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2763551"/>
            <a:ext cx="107882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W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4B3917E-97DB-4910-9731-37A6600A5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758788"/>
            <a:ext cx="61395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ADD4C78-9B7A-4F58-92B9-167F9431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2769901"/>
            <a:ext cx="88806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O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B54D65B-FDB0-48EE-9017-D6361310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050" y="2763551"/>
            <a:ext cx="64601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DEFC52C-DB1C-46FD-B5A6-0782A3BC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585552"/>
            <a:ext cx="1476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STRENGTH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06B688-A500-4EEE-8651-813819A5F5E7}"/>
              </a:ext>
            </a:extLst>
          </p:cNvPr>
          <p:cNvGrpSpPr/>
          <p:nvPr/>
        </p:nvGrpSpPr>
        <p:grpSpPr>
          <a:xfrm>
            <a:off x="2895600" y="1492250"/>
            <a:ext cx="163513" cy="546100"/>
            <a:chOff x="2895600" y="1492250"/>
            <a:chExt cx="163513" cy="546100"/>
          </a:xfrm>
        </p:grpSpPr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E74ABE8E-E08B-481D-8464-8A01C2BD4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150" y="1655762"/>
              <a:ext cx="0" cy="382588"/>
            </a:xfrm>
            <a:prstGeom prst="line">
              <a:avLst/>
            </a:prstGeom>
            <a:noFill/>
            <a:ln w="31750" cap="rnd">
              <a:solidFill>
                <a:schemeClr val="bg2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38CFAFBA-565D-4E22-A7AE-97CF40AB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492250"/>
              <a:ext cx="163513" cy="1635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0E0E75-D9DF-4746-B7E1-721F43CD7848}"/>
              </a:ext>
            </a:extLst>
          </p:cNvPr>
          <p:cNvGrpSpPr/>
          <p:nvPr/>
        </p:nvGrpSpPr>
        <p:grpSpPr>
          <a:xfrm>
            <a:off x="4975225" y="4873625"/>
            <a:ext cx="163513" cy="544513"/>
            <a:chOff x="4975225" y="4873625"/>
            <a:chExt cx="163513" cy="544513"/>
          </a:xfrm>
        </p:grpSpPr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99DE782D-D4FB-43DD-BFC9-3A1560ADC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775" y="4873625"/>
              <a:ext cx="0" cy="381000"/>
            </a:xfrm>
            <a:prstGeom prst="line">
              <a:avLst/>
            </a:prstGeom>
            <a:noFill/>
            <a:ln w="31750" cap="rnd">
              <a:solidFill>
                <a:schemeClr val="bg2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C2D29503-5D53-4B6F-A0F9-D15F3E33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5254625"/>
              <a:ext cx="163513" cy="1635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27" name="Rectangle 19">
            <a:extLst>
              <a:ext uri="{FF2B5EF4-FFF2-40B4-BE49-F238E27FC236}">
                <a16:creationId xmlns:a16="http://schemas.microsoft.com/office/drawing/2014/main" id="{C3AF5829-4986-44DE-98AD-5F1C2ECA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5437188"/>
            <a:ext cx="151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WEAKNESS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4A14A9-F510-4550-9B3A-ACBE1DEA9510}"/>
              </a:ext>
            </a:extLst>
          </p:cNvPr>
          <p:cNvGrpSpPr/>
          <p:nvPr/>
        </p:nvGrpSpPr>
        <p:grpSpPr>
          <a:xfrm>
            <a:off x="9140825" y="4873625"/>
            <a:ext cx="160338" cy="544513"/>
            <a:chOff x="9140825" y="4873625"/>
            <a:chExt cx="160338" cy="544513"/>
          </a:xfrm>
        </p:grpSpPr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5AED00F1-543A-49A4-AE62-A02A3DB2E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1788" y="4873625"/>
              <a:ext cx="0" cy="381000"/>
            </a:xfrm>
            <a:prstGeom prst="line">
              <a:avLst/>
            </a:prstGeom>
            <a:noFill/>
            <a:ln w="31750" cap="rnd">
              <a:solidFill>
                <a:schemeClr val="bg2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109A1E71-5EB5-409D-8C4E-881E91C4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825" y="5254625"/>
              <a:ext cx="160338" cy="1635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30" name="Rectangle 22">
            <a:extLst>
              <a:ext uri="{FF2B5EF4-FFF2-40B4-BE49-F238E27FC236}">
                <a16:creationId xmlns:a16="http://schemas.microsoft.com/office/drawing/2014/main" id="{10A0A8A5-C22E-4FF0-9031-8329D944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5437188"/>
            <a:ext cx="106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THREAT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A15DA201-191B-47F5-B0AF-E3FFEF54D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95" y="585552"/>
            <a:ext cx="2029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OPPORTUNITY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DF69A5-E75F-4010-98F5-D0D7443E9EF0}"/>
              </a:ext>
            </a:extLst>
          </p:cNvPr>
          <p:cNvGrpSpPr/>
          <p:nvPr/>
        </p:nvGrpSpPr>
        <p:grpSpPr>
          <a:xfrm>
            <a:off x="7058025" y="1492250"/>
            <a:ext cx="163513" cy="546100"/>
            <a:chOff x="7058025" y="1492250"/>
            <a:chExt cx="163513" cy="546100"/>
          </a:xfrm>
        </p:grpSpPr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09D649EE-272E-48E0-8DF4-577E00F47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7400" y="1655762"/>
              <a:ext cx="0" cy="382588"/>
            </a:xfrm>
            <a:prstGeom prst="line">
              <a:avLst/>
            </a:prstGeom>
            <a:noFill/>
            <a:ln w="31750" cap="rnd">
              <a:solidFill>
                <a:schemeClr val="bg2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3" name="Oval 25">
              <a:extLst>
                <a:ext uri="{FF2B5EF4-FFF2-40B4-BE49-F238E27FC236}">
                  <a16:creationId xmlns:a16="http://schemas.microsoft.com/office/drawing/2014/main" id="{2EE21B43-AB1D-4174-9399-15E17AFC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025" y="1492250"/>
              <a:ext cx="163513" cy="1635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9C79C35-2B9C-4F53-B14E-5F82F6409E32}"/>
              </a:ext>
            </a:extLst>
          </p:cNvPr>
          <p:cNvSpPr txBox="1"/>
          <p:nvPr/>
        </p:nvSpPr>
        <p:spPr>
          <a:xfrm>
            <a:off x="2059908" y="851425"/>
            <a:ext cx="191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59482E-C60B-492D-855C-BD4011935025}"/>
              </a:ext>
            </a:extLst>
          </p:cNvPr>
          <p:cNvSpPr txBox="1"/>
          <p:nvPr/>
        </p:nvSpPr>
        <p:spPr>
          <a:xfrm>
            <a:off x="6189759" y="851425"/>
            <a:ext cx="191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64904B-E6C3-453C-B5DB-8CF179B59516}"/>
              </a:ext>
            </a:extLst>
          </p:cNvPr>
          <p:cNvSpPr txBox="1"/>
          <p:nvPr/>
        </p:nvSpPr>
        <p:spPr>
          <a:xfrm>
            <a:off x="4113561" y="5768199"/>
            <a:ext cx="191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3946E3-3D84-4F3D-8F0B-DA6F64A5C366}"/>
              </a:ext>
            </a:extLst>
          </p:cNvPr>
          <p:cNvSpPr txBox="1"/>
          <p:nvPr/>
        </p:nvSpPr>
        <p:spPr>
          <a:xfrm>
            <a:off x="8303312" y="5768199"/>
            <a:ext cx="191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9" grpId="0"/>
          <p:bldP spid="20" grpId="0"/>
          <p:bldP spid="21" grpId="0"/>
          <p:bldP spid="22" grpId="0"/>
          <p:bldP spid="27" grpId="0"/>
          <p:bldP spid="30" grpId="0"/>
          <p:bldP spid="31" grpId="0"/>
          <p:bldP spid="49" grpId="0"/>
          <p:bldP spid="50" grpId="0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9" grpId="0"/>
          <p:bldP spid="20" grpId="0"/>
          <p:bldP spid="21" grpId="0"/>
          <p:bldP spid="22" grpId="0"/>
          <p:bldP spid="27" grpId="0"/>
          <p:bldP spid="30" grpId="0"/>
          <p:bldP spid="31" grpId="0"/>
          <p:bldP spid="49" grpId="0"/>
          <p:bldP spid="50" grpId="0"/>
          <p:bldP spid="51" grpId="0"/>
          <p:bldP spid="5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9F0210A-42AB-446F-95DA-7479E49D6C94}"/>
              </a:ext>
            </a:extLst>
          </p:cNvPr>
          <p:cNvGrpSpPr/>
          <p:nvPr/>
        </p:nvGrpSpPr>
        <p:grpSpPr>
          <a:xfrm>
            <a:off x="5022851" y="560388"/>
            <a:ext cx="2131994" cy="677307"/>
            <a:chOff x="5022851" y="560388"/>
            <a:chExt cx="2131994" cy="67730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69716E5-EA52-4B61-B871-725FB310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6" y="560388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0E736D8-36E9-479C-BA57-295E4D39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1" y="868363"/>
              <a:ext cx="2131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12" name="Rectangle 12">
            <a:extLst>
              <a:ext uri="{FF2B5EF4-FFF2-40B4-BE49-F238E27FC236}">
                <a16:creationId xmlns:a16="http://schemas.microsoft.com/office/drawing/2014/main" id="{3B116917-9DDB-4C74-8B69-00BB1689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2343150"/>
            <a:ext cx="174721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MANAGENENT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816ADAF-70F4-4746-9A7E-6D41C6A4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002" y="4438650"/>
            <a:ext cx="111953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UA" sz="1900" b="1">
                <a:solidFill>
                  <a:schemeClr val="accent1"/>
                </a:solidFill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013CCC3-3C2A-4812-A3EA-C203A164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1" y="2343150"/>
            <a:ext cx="11932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STRATEGY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82AB74F-2904-4D72-AA5D-05FCD4C3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1" y="4438650"/>
            <a:ext cx="12679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BRIEFCASE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07CF5-29FD-4F7D-85E4-7EF4D94842FE}"/>
              </a:ext>
            </a:extLst>
          </p:cNvPr>
          <p:cNvSpPr txBox="1"/>
          <p:nvPr/>
        </p:nvSpPr>
        <p:spPr>
          <a:xfrm>
            <a:off x="1209675" y="2689516"/>
            <a:ext cx="218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06F8FD-D269-4096-8359-F1B22A5CFD23}"/>
              </a:ext>
            </a:extLst>
          </p:cNvPr>
          <p:cNvSpPr txBox="1"/>
          <p:nvPr/>
        </p:nvSpPr>
        <p:spPr>
          <a:xfrm>
            <a:off x="1209675" y="4775491"/>
            <a:ext cx="218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C10C1-0F6E-40B5-9731-3929451559D4}"/>
              </a:ext>
            </a:extLst>
          </p:cNvPr>
          <p:cNvSpPr txBox="1"/>
          <p:nvPr/>
        </p:nvSpPr>
        <p:spPr>
          <a:xfrm>
            <a:off x="8797027" y="2689516"/>
            <a:ext cx="218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0BD6F3-DE2C-49E7-92D8-662B62D83B10}"/>
              </a:ext>
            </a:extLst>
          </p:cNvPr>
          <p:cNvSpPr txBox="1"/>
          <p:nvPr/>
        </p:nvSpPr>
        <p:spPr>
          <a:xfrm>
            <a:off x="8797027" y="4775491"/>
            <a:ext cx="218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Button_03_pressed">
            <a:extLst>
              <a:ext uri="{FF2B5EF4-FFF2-40B4-BE49-F238E27FC236}">
                <a16:creationId xmlns:a16="http://schemas.microsoft.com/office/drawing/2014/main" id="{F33B06B9-6EE2-4F74-895C-F3B27357B6C1}"/>
              </a:ext>
            </a:extLst>
          </p:cNvPr>
          <p:cNvGrpSpPr/>
          <p:nvPr/>
        </p:nvGrpSpPr>
        <p:grpSpPr>
          <a:xfrm>
            <a:off x="6280263" y="2063006"/>
            <a:ext cx="1644537" cy="1646309"/>
            <a:chOff x="9380318" y="1794781"/>
            <a:chExt cx="1644537" cy="1646309"/>
          </a:xfrm>
        </p:grpSpPr>
        <p:sp>
          <p:nvSpPr>
            <p:cNvPr id="58" name="Oval 101">
              <a:extLst>
                <a:ext uri="{FF2B5EF4-FFF2-40B4-BE49-F238E27FC236}">
                  <a16:creationId xmlns:a16="http://schemas.microsoft.com/office/drawing/2014/main" id="{02BC57A3-9523-4E30-926B-91FC78C8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0318" y="1794781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57" name="Gear">
              <a:extLst>
                <a:ext uri="{FF2B5EF4-FFF2-40B4-BE49-F238E27FC236}">
                  <a16:creationId xmlns:a16="http://schemas.microsoft.com/office/drawing/2014/main" id="{CCC2AF72-7217-49CA-BCC6-D482CCAD2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6611" y="2397248"/>
              <a:ext cx="488939" cy="519299"/>
            </a:xfrm>
            <a:custGeom>
              <a:avLst/>
              <a:gdLst>
                <a:gd name="T0" fmla="*/ 34 w 129"/>
                <a:gd name="T1" fmla="*/ 107 h 134"/>
                <a:gd name="T2" fmla="*/ 52 w 129"/>
                <a:gd name="T3" fmla="*/ 134 h 134"/>
                <a:gd name="T4" fmla="*/ 83 w 129"/>
                <a:gd name="T5" fmla="*/ 114 h 134"/>
                <a:gd name="T6" fmla="*/ 117 w 129"/>
                <a:gd name="T7" fmla="*/ 112 h 134"/>
                <a:gd name="T8" fmla="*/ 114 w 129"/>
                <a:gd name="T9" fmla="*/ 74 h 134"/>
                <a:gd name="T10" fmla="*/ 114 w 129"/>
                <a:gd name="T11" fmla="*/ 60 h 134"/>
                <a:gd name="T12" fmla="*/ 117 w 129"/>
                <a:gd name="T13" fmla="*/ 23 h 134"/>
                <a:gd name="T14" fmla="*/ 83 w 129"/>
                <a:gd name="T15" fmla="*/ 21 h 134"/>
                <a:gd name="T16" fmla="*/ 52 w 129"/>
                <a:gd name="T17" fmla="*/ 0 h 134"/>
                <a:gd name="T18" fmla="*/ 34 w 129"/>
                <a:gd name="T19" fmla="*/ 28 h 134"/>
                <a:gd name="T20" fmla="*/ 0 w 129"/>
                <a:gd name="T21" fmla="*/ 45 h 134"/>
                <a:gd name="T22" fmla="*/ 15 w 129"/>
                <a:gd name="T23" fmla="*/ 67 h 134"/>
                <a:gd name="T24" fmla="*/ 0 w 129"/>
                <a:gd name="T25" fmla="*/ 90 h 134"/>
                <a:gd name="T26" fmla="*/ 25 w 129"/>
                <a:gd name="T27" fmla="*/ 77 h 134"/>
                <a:gd name="T28" fmla="*/ 24 w 129"/>
                <a:gd name="T29" fmla="*/ 67 h 134"/>
                <a:gd name="T30" fmla="*/ 25 w 129"/>
                <a:gd name="T31" fmla="*/ 58 h 134"/>
                <a:gd name="T32" fmla="*/ 17 w 129"/>
                <a:gd name="T33" fmla="*/ 33 h 134"/>
                <a:gd name="T34" fmla="*/ 38 w 129"/>
                <a:gd name="T35" fmla="*/ 36 h 134"/>
                <a:gd name="T36" fmla="*/ 53 w 129"/>
                <a:gd name="T37" fmla="*/ 28 h 134"/>
                <a:gd name="T38" fmla="*/ 71 w 129"/>
                <a:gd name="T39" fmla="*/ 9 h 134"/>
                <a:gd name="T40" fmla="*/ 78 w 129"/>
                <a:gd name="T41" fmla="*/ 29 h 134"/>
                <a:gd name="T42" fmla="*/ 93 w 129"/>
                <a:gd name="T43" fmla="*/ 38 h 134"/>
                <a:gd name="T44" fmla="*/ 118 w 129"/>
                <a:gd name="T45" fmla="*/ 43 h 134"/>
                <a:gd name="T46" fmla="*/ 105 w 129"/>
                <a:gd name="T47" fmla="*/ 60 h 134"/>
                <a:gd name="T48" fmla="*/ 105 w 129"/>
                <a:gd name="T49" fmla="*/ 75 h 134"/>
                <a:gd name="T50" fmla="*/ 118 w 129"/>
                <a:gd name="T51" fmla="*/ 91 h 134"/>
                <a:gd name="T52" fmla="*/ 93 w 129"/>
                <a:gd name="T53" fmla="*/ 97 h 134"/>
                <a:gd name="T54" fmla="*/ 78 w 129"/>
                <a:gd name="T55" fmla="*/ 106 h 134"/>
                <a:gd name="T56" fmla="*/ 71 w 129"/>
                <a:gd name="T57" fmla="*/ 126 h 134"/>
                <a:gd name="T58" fmla="*/ 53 w 129"/>
                <a:gd name="T59" fmla="*/ 107 h 134"/>
                <a:gd name="T60" fmla="*/ 38 w 129"/>
                <a:gd name="T61" fmla="*/ 99 h 134"/>
                <a:gd name="T62" fmla="*/ 17 w 129"/>
                <a:gd name="T63" fmla="*/ 102 h 134"/>
                <a:gd name="T64" fmla="*/ 25 w 129"/>
                <a:gd name="T65" fmla="*/ 77 h 134"/>
                <a:gd name="T66" fmla="*/ 91 w 129"/>
                <a:gd name="T67" fmla="*/ 67 h 134"/>
                <a:gd name="T68" fmla="*/ 38 w 129"/>
                <a:gd name="T69" fmla="*/ 67 h 134"/>
                <a:gd name="T70" fmla="*/ 65 w 129"/>
                <a:gd name="T71" fmla="*/ 50 h 134"/>
                <a:gd name="T72" fmla="*/ 65 w 129"/>
                <a:gd name="T73" fmla="*/ 85 h 134"/>
                <a:gd name="T74" fmla="*/ 65 w 129"/>
                <a:gd name="T75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4">
                  <a:moveTo>
                    <a:pt x="13" y="112"/>
                  </a:moveTo>
                  <a:cubicBezTo>
                    <a:pt x="34" y="107"/>
                    <a:pt x="34" y="107"/>
                    <a:pt x="34" y="107"/>
                  </a:cubicBezTo>
                  <a:cubicBezTo>
                    <a:pt x="38" y="110"/>
                    <a:pt x="42" y="112"/>
                    <a:pt x="46" y="11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8" y="112"/>
                    <a:pt x="92" y="110"/>
                    <a:pt x="96" y="10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5" y="72"/>
                    <a:pt x="115" y="70"/>
                    <a:pt x="115" y="67"/>
                  </a:cubicBezTo>
                  <a:cubicBezTo>
                    <a:pt x="115" y="65"/>
                    <a:pt x="115" y="63"/>
                    <a:pt x="114" y="60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2" y="25"/>
                    <a:pt x="88" y="23"/>
                    <a:pt x="83" y="2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2" y="23"/>
                    <a:pt x="38" y="25"/>
                    <a:pt x="34" y="2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3"/>
                    <a:pt x="15" y="65"/>
                    <a:pt x="15" y="67"/>
                  </a:cubicBezTo>
                  <a:cubicBezTo>
                    <a:pt x="15" y="70"/>
                    <a:pt x="15" y="72"/>
                    <a:pt x="15" y="7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3" y="112"/>
                  </a:lnTo>
                  <a:close/>
                  <a:moveTo>
                    <a:pt x="25" y="77"/>
                  </a:moveTo>
                  <a:cubicBezTo>
                    <a:pt x="24" y="75"/>
                    <a:pt x="24" y="75"/>
                    <a:pt x="24" y="75"/>
                  </a:cubicBezTo>
                  <a:cubicBezTo>
                    <a:pt x="24" y="72"/>
                    <a:pt x="24" y="70"/>
                    <a:pt x="24" y="67"/>
                  </a:cubicBezTo>
                  <a:cubicBezTo>
                    <a:pt x="24" y="65"/>
                    <a:pt x="24" y="62"/>
                    <a:pt x="24" y="60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3"/>
                    <a:pt x="46" y="30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3" y="30"/>
                    <a:pt x="88" y="33"/>
                    <a:pt x="92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6" y="62"/>
                    <a:pt x="106" y="65"/>
                    <a:pt x="106" y="67"/>
                  </a:cubicBezTo>
                  <a:cubicBezTo>
                    <a:pt x="106" y="70"/>
                    <a:pt x="106" y="72"/>
                    <a:pt x="105" y="75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8" y="102"/>
                    <a:pt x="83" y="105"/>
                    <a:pt x="78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46" y="105"/>
                    <a:pt x="42" y="102"/>
                    <a:pt x="38" y="99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91"/>
                    <a:pt x="11" y="91"/>
                    <a:pt x="11" y="91"/>
                  </a:cubicBezTo>
                  <a:lnTo>
                    <a:pt x="25" y="77"/>
                  </a:lnTo>
                  <a:close/>
                  <a:moveTo>
                    <a:pt x="65" y="94"/>
                  </a:moveTo>
                  <a:cubicBezTo>
                    <a:pt x="79" y="94"/>
                    <a:pt x="91" y="82"/>
                    <a:pt x="91" y="67"/>
                  </a:cubicBezTo>
                  <a:cubicBezTo>
                    <a:pt x="91" y="53"/>
                    <a:pt x="79" y="41"/>
                    <a:pt x="65" y="41"/>
                  </a:cubicBezTo>
                  <a:cubicBezTo>
                    <a:pt x="50" y="41"/>
                    <a:pt x="38" y="53"/>
                    <a:pt x="38" y="67"/>
                  </a:cubicBezTo>
                  <a:cubicBezTo>
                    <a:pt x="38" y="82"/>
                    <a:pt x="50" y="94"/>
                    <a:pt x="65" y="94"/>
                  </a:cubicBezTo>
                  <a:close/>
                  <a:moveTo>
                    <a:pt x="65" y="50"/>
                  </a:moveTo>
                  <a:cubicBezTo>
                    <a:pt x="74" y="50"/>
                    <a:pt x="82" y="58"/>
                    <a:pt x="82" y="67"/>
                  </a:cubicBezTo>
                  <a:cubicBezTo>
                    <a:pt x="82" y="77"/>
                    <a:pt x="74" y="85"/>
                    <a:pt x="65" y="85"/>
                  </a:cubicBezTo>
                  <a:cubicBezTo>
                    <a:pt x="55" y="85"/>
                    <a:pt x="47" y="77"/>
                    <a:pt x="47" y="67"/>
                  </a:cubicBezTo>
                  <a:cubicBezTo>
                    <a:pt x="47" y="58"/>
                    <a:pt x="55" y="50"/>
                    <a:pt x="65" y="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" name="Button_02_pressed">
            <a:extLst>
              <a:ext uri="{FF2B5EF4-FFF2-40B4-BE49-F238E27FC236}">
                <a16:creationId xmlns:a16="http://schemas.microsoft.com/office/drawing/2014/main" id="{3D64D413-7FAA-46ED-B591-440A9F24D562}"/>
              </a:ext>
            </a:extLst>
          </p:cNvPr>
          <p:cNvGrpSpPr/>
          <p:nvPr/>
        </p:nvGrpSpPr>
        <p:grpSpPr>
          <a:xfrm>
            <a:off x="4207789" y="2066739"/>
            <a:ext cx="1644537" cy="1646309"/>
            <a:chOff x="2572704" y="377750"/>
            <a:chExt cx="1644537" cy="1646309"/>
          </a:xfrm>
        </p:grpSpPr>
        <p:sp>
          <p:nvSpPr>
            <p:cNvPr id="29" name="Oval 101">
              <a:extLst>
                <a:ext uri="{FF2B5EF4-FFF2-40B4-BE49-F238E27FC236}">
                  <a16:creationId xmlns:a16="http://schemas.microsoft.com/office/drawing/2014/main" id="{C084189E-8083-4A6F-99D9-DA4056951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704" y="377750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39" name="Clock">
              <a:extLst>
                <a:ext uri="{FF2B5EF4-FFF2-40B4-BE49-F238E27FC236}">
                  <a16:creationId xmlns:a16="http://schemas.microsoft.com/office/drawing/2014/main" id="{7F4EA280-70AA-499A-968C-8999F53F4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6155" y="930254"/>
              <a:ext cx="508114" cy="519299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0" name="Button_04_pressed">
            <a:extLst>
              <a:ext uri="{FF2B5EF4-FFF2-40B4-BE49-F238E27FC236}">
                <a16:creationId xmlns:a16="http://schemas.microsoft.com/office/drawing/2014/main" id="{0085DAA7-6588-4781-BA39-DCBF2236E14F}"/>
              </a:ext>
            </a:extLst>
          </p:cNvPr>
          <p:cNvGrpSpPr/>
          <p:nvPr/>
        </p:nvGrpSpPr>
        <p:grpSpPr>
          <a:xfrm>
            <a:off x="6280263" y="4168027"/>
            <a:ext cx="1644537" cy="1646309"/>
            <a:chOff x="8220951" y="4152851"/>
            <a:chExt cx="1644537" cy="1646309"/>
          </a:xfrm>
        </p:grpSpPr>
        <p:sp>
          <p:nvSpPr>
            <p:cNvPr id="60" name="Oval 101">
              <a:extLst>
                <a:ext uri="{FF2B5EF4-FFF2-40B4-BE49-F238E27FC236}">
                  <a16:creationId xmlns:a16="http://schemas.microsoft.com/office/drawing/2014/main" id="{8603EC8F-CFBF-4637-AD71-3B27A52F5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951" y="4152851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61" name="Briefcase">
              <a:extLst>
                <a:ext uri="{FF2B5EF4-FFF2-40B4-BE49-F238E27FC236}">
                  <a16:creationId xmlns:a16="http://schemas.microsoft.com/office/drawing/2014/main" id="{AB386612-81B8-4298-9DEF-5F3DDCE99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027" y="4749910"/>
              <a:ext cx="519299" cy="452190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1" name="Button_04">
            <a:extLst>
              <a:ext uri="{FF2B5EF4-FFF2-40B4-BE49-F238E27FC236}">
                <a16:creationId xmlns:a16="http://schemas.microsoft.com/office/drawing/2014/main" id="{14219E88-957E-4061-BAB3-42050EF48FA1}"/>
              </a:ext>
            </a:extLst>
          </p:cNvPr>
          <p:cNvGrpSpPr/>
          <p:nvPr/>
        </p:nvGrpSpPr>
        <p:grpSpPr>
          <a:xfrm>
            <a:off x="6280264" y="4164012"/>
            <a:ext cx="1644536" cy="1644536"/>
            <a:chOff x="6280264" y="4164012"/>
            <a:chExt cx="1644536" cy="16445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1B4671-EF9D-4FD0-A17C-8485ACA30CAF}"/>
                </a:ext>
              </a:extLst>
            </p:cNvPr>
            <p:cNvGrpSpPr/>
            <p:nvPr/>
          </p:nvGrpSpPr>
          <p:grpSpPr>
            <a:xfrm>
              <a:off x="6280264" y="4164012"/>
              <a:ext cx="1644536" cy="1644536"/>
              <a:chOff x="1652388" y="2451848"/>
              <a:chExt cx="1954303" cy="195430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A8E519C-20F9-472B-841D-EB46A26E4B70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7C3FF41-2889-4816-8F70-504C2C039727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7" name="Briefcase">
              <a:extLst>
                <a:ext uri="{FF2B5EF4-FFF2-40B4-BE49-F238E27FC236}">
                  <a16:creationId xmlns:a16="http://schemas.microsoft.com/office/drawing/2014/main" id="{FB2862ED-0BA7-472C-8085-83809155B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4749911"/>
              <a:ext cx="519299" cy="452190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Button_03">
            <a:extLst>
              <a:ext uri="{FF2B5EF4-FFF2-40B4-BE49-F238E27FC236}">
                <a16:creationId xmlns:a16="http://schemas.microsoft.com/office/drawing/2014/main" id="{1E4F8B46-D8B9-40DC-96C0-C3F29F114B56}"/>
              </a:ext>
            </a:extLst>
          </p:cNvPr>
          <p:cNvGrpSpPr/>
          <p:nvPr/>
        </p:nvGrpSpPr>
        <p:grpSpPr>
          <a:xfrm>
            <a:off x="6280264" y="2068512"/>
            <a:ext cx="1644536" cy="1644536"/>
            <a:chOff x="6280264" y="2068512"/>
            <a:chExt cx="1644536" cy="16445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0EA65F-842C-449E-9D30-BCEB21BE27C5}"/>
                </a:ext>
              </a:extLst>
            </p:cNvPr>
            <p:cNvGrpSpPr/>
            <p:nvPr/>
          </p:nvGrpSpPr>
          <p:grpSpPr>
            <a:xfrm>
              <a:off x="6280264" y="2068512"/>
              <a:ext cx="1644536" cy="1644536"/>
              <a:chOff x="1652388" y="2451848"/>
              <a:chExt cx="1954303" cy="195430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63A7A4-1890-413F-88B6-4B7EE8499C3C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6BD179-E988-4852-B45B-0791A0BAA520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5" name="Gear">
              <a:extLst>
                <a:ext uri="{FF2B5EF4-FFF2-40B4-BE49-F238E27FC236}">
                  <a16:creationId xmlns:a16="http://schemas.microsoft.com/office/drawing/2014/main" id="{FA9A27E8-A3AB-401E-A1C5-48B7CB5D0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7651" y="2626512"/>
              <a:ext cx="488939" cy="519299"/>
            </a:xfrm>
            <a:custGeom>
              <a:avLst/>
              <a:gdLst>
                <a:gd name="T0" fmla="*/ 34 w 129"/>
                <a:gd name="T1" fmla="*/ 107 h 134"/>
                <a:gd name="T2" fmla="*/ 52 w 129"/>
                <a:gd name="T3" fmla="*/ 134 h 134"/>
                <a:gd name="T4" fmla="*/ 83 w 129"/>
                <a:gd name="T5" fmla="*/ 114 h 134"/>
                <a:gd name="T6" fmla="*/ 117 w 129"/>
                <a:gd name="T7" fmla="*/ 112 h 134"/>
                <a:gd name="T8" fmla="*/ 114 w 129"/>
                <a:gd name="T9" fmla="*/ 74 h 134"/>
                <a:gd name="T10" fmla="*/ 114 w 129"/>
                <a:gd name="T11" fmla="*/ 60 h 134"/>
                <a:gd name="T12" fmla="*/ 117 w 129"/>
                <a:gd name="T13" fmla="*/ 23 h 134"/>
                <a:gd name="T14" fmla="*/ 83 w 129"/>
                <a:gd name="T15" fmla="*/ 21 h 134"/>
                <a:gd name="T16" fmla="*/ 52 w 129"/>
                <a:gd name="T17" fmla="*/ 0 h 134"/>
                <a:gd name="T18" fmla="*/ 34 w 129"/>
                <a:gd name="T19" fmla="*/ 28 h 134"/>
                <a:gd name="T20" fmla="*/ 0 w 129"/>
                <a:gd name="T21" fmla="*/ 45 h 134"/>
                <a:gd name="T22" fmla="*/ 15 w 129"/>
                <a:gd name="T23" fmla="*/ 67 h 134"/>
                <a:gd name="T24" fmla="*/ 0 w 129"/>
                <a:gd name="T25" fmla="*/ 90 h 134"/>
                <a:gd name="T26" fmla="*/ 25 w 129"/>
                <a:gd name="T27" fmla="*/ 77 h 134"/>
                <a:gd name="T28" fmla="*/ 24 w 129"/>
                <a:gd name="T29" fmla="*/ 67 h 134"/>
                <a:gd name="T30" fmla="*/ 25 w 129"/>
                <a:gd name="T31" fmla="*/ 58 h 134"/>
                <a:gd name="T32" fmla="*/ 17 w 129"/>
                <a:gd name="T33" fmla="*/ 33 h 134"/>
                <a:gd name="T34" fmla="*/ 38 w 129"/>
                <a:gd name="T35" fmla="*/ 36 h 134"/>
                <a:gd name="T36" fmla="*/ 53 w 129"/>
                <a:gd name="T37" fmla="*/ 28 h 134"/>
                <a:gd name="T38" fmla="*/ 71 w 129"/>
                <a:gd name="T39" fmla="*/ 9 h 134"/>
                <a:gd name="T40" fmla="*/ 78 w 129"/>
                <a:gd name="T41" fmla="*/ 29 h 134"/>
                <a:gd name="T42" fmla="*/ 93 w 129"/>
                <a:gd name="T43" fmla="*/ 38 h 134"/>
                <a:gd name="T44" fmla="*/ 118 w 129"/>
                <a:gd name="T45" fmla="*/ 43 h 134"/>
                <a:gd name="T46" fmla="*/ 105 w 129"/>
                <a:gd name="T47" fmla="*/ 60 h 134"/>
                <a:gd name="T48" fmla="*/ 105 w 129"/>
                <a:gd name="T49" fmla="*/ 75 h 134"/>
                <a:gd name="T50" fmla="*/ 118 w 129"/>
                <a:gd name="T51" fmla="*/ 91 h 134"/>
                <a:gd name="T52" fmla="*/ 93 w 129"/>
                <a:gd name="T53" fmla="*/ 97 h 134"/>
                <a:gd name="T54" fmla="*/ 78 w 129"/>
                <a:gd name="T55" fmla="*/ 106 h 134"/>
                <a:gd name="T56" fmla="*/ 71 w 129"/>
                <a:gd name="T57" fmla="*/ 126 h 134"/>
                <a:gd name="T58" fmla="*/ 53 w 129"/>
                <a:gd name="T59" fmla="*/ 107 h 134"/>
                <a:gd name="T60" fmla="*/ 38 w 129"/>
                <a:gd name="T61" fmla="*/ 99 h 134"/>
                <a:gd name="T62" fmla="*/ 17 w 129"/>
                <a:gd name="T63" fmla="*/ 102 h 134"/>
                <a:gd name="T64" fmla="*/ 25 w 129"/>
                <a:gd name="T65" fmla="*/ 77 h 134"/>
                <a:gd name="T66" fmla="*/ 91 w 129"/>
                <a:gd name="T67" fmla="*/ 67 h 134"/>
                <a:gd name="T68" fmla="*/ 38 w 129"/>
                <a:gd name="T69" fmla="*/ 67 h 134"/>
                <a:gd name="T70" fmla="*/ 65 w 129"/>
                <a:gd name="T71" fmla="*/ 50 h 134"/>
                <a:gd name="T72" fmla="*/ 65 w 129"/>
                <a:gd name="T73" fmla="*/ 85 h 134"/>
                <a:gd name="T74" fmla="*/ 65 w 129"/>
                <a:gd name="T75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4">
                  <a:moveTo>
                    <a:pt x="13" y="112"/>
                  </a:moveTo>
                  <a:cubicBezTo>
                    <a:pt x="34" y="107"/>
                    <a:pt x="34" y="107"/>
                    <a:pt x="34" y="107"/>
                  </a:cubicBezTo>
                  <a:cubicBezTo>
                    <a:pt x="38" y="110"/>
                    <a:pt x="42" y="112"/>
                    <a:pt x="46" y="11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8" y="112"/>
                    <a:pt x="92" y="110"/>
                    <a:pt x="96" y="10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5" y="72"/>
                    <a:pt x="115" y="70"/>
                    <a:pt x="115" y="67"/>
                  </a:cubicBezTo>
                  <a:cubicBezTo>
                    <a:pt x="115" y="65"/>
                    <a:pt x="115" y="63"/>
                    <a:pt x="114" y="60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2" y="25"/>
                    <a:pt x="88" y="23"/>
                    <a:pt x="83" y="2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2" y="23"/>
                    <a:pt x="38" y="25"/>
                    <a:pt x="34" y="2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3"/>
                    <a:pt x="15" y="65"/>
                    <a:pt x="15" y="67"/>
                  </a:cubicBezTo>
                  <a:cubicBezTo>
                    <a:pt x="15" y="70"/>
                    <a:pt x="15" y="72"/>
                    <a:pt x="15" y="7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3" y="112"/>
                  </a:lnTo>
                  <a:close/>
                  <a:moveTo>
                    <a:pt x="25" y="77"/>
                  </a:moveTo>
                  <a:cubicBezTo>
                    <a:pt x="24" y="75"/>
                    <a:pt x="24" y="75"/>
                    <a:pt x="24" y="75"/>
                  </a:cubicBezTo>
                  <a:cubicBezTo>
                    <a:pt x="24" y="72"/>
                    <a:pt x="24" y="70"/>
                    <a:pt x="24" y="67"/>
                  </a:cubicBezTo>
                  <a:cubicBezTo>
                    <a:pt x="24" y="65"/>
                    <a:pt x="24" y="62"/>
                    <a:pt x="24" y="60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3"/>
                    <a:pt x="46" y="30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3" y="30"/>
                    <a:pt x="88" y="33"/>
                    <a:pt x="92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6" y="62"/>
                    <a:pt x="106" y="65"/>
                    <a:pt x="106" y="67"/>
                  </a:cubicBezTo>
                  <a:cubicBezTo>
                    <a:pt x="106" y="70"/>
                    <a:pt x="106" y="72"/>
                    <a:pt x="105" y="75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8" y="102"/>
                    <a:pt x="83" y="105"/>
                    <a:pt x="78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46" y="105"/>
                    <a:pt x="42" y="102"/>
                    <a:pt x="38" y="99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91"/>
                    <a:pt x="11" y="91"/>
                    <a:pt x="11" y="91"/>
                  </a:cubicBezTo>
                  <a:lnTo>
                    <a:pt x="25" y="77"/>
                  </a:lnTo>
                  <a:close/>
                  <a:moveTo>
                    <a:pt x="65" y="94"/>
                  </a:moveTo>
                  <a:cubicBezTo>
                    <a:pt x="79" y="94"/>
                    <a:pt x="91" y="82"/>
                    <a:pt x="91" y="67"/>
                  </a:cubicBezTo>
                  <a:cubicBezTo>
                    <a:pt x="91" y="53"/>
                    <a:pt x="79" y="41"/>
                    <a:pt x="65" y="41"/>
                  </a:cubicBezTo>
                  <a:cubicBezTo>
                    <a:pt x="50" y="41"/>
                    <a:pt x="38" y="53"/>
                    <a:pt x="38" y="67"/>
                  </a:cubicBezTo>
                  <a:cubicBezTo>
                    <a:pt x="38" y="82"/>
                    <a:pt x="50" y="94"/>
                    <a:pt x="65" y="94"/>
                  </a:cubicBezTo>
                  <a:close/>
                  <a:moveTo>
                    <a:pt x="65" y="50"/>
                  </a:moveTo>
                  <a:cubicBezTo>
                    <a:pt x="74" y="50"/>
                    <a:pt x="82" y="58"/>
                    <a:pt x="82" y="67"/>
                  </a:cubicBezTo>
                  <a:cubicBezTo>
                    <a:pt x="82" y="77"/>
                    <a:pt x="74" y="85"/>
                    <a:pt x="65" y="85"/>
                  </a:cubicBezTo>
                  <a:cubicBezTo>
                    <a:pt x="55" y="85"/>
                    <a:pt x="47" y="77"/>
                    <a:pt x="47" y="67"/>
                  </a:cubicBezTo>
                  <a:cubicBezTo>
                    <a:pt x="47" y="58"/>
                    <a:pt x="55" y="50"/>
                    <a:pt x="65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Button_02">
            <a:extLst>
              <a:ext uri="{FF2B5EF4-FFF2-40B4-BE49-F238E27FC236}">
                <a16:creationId xmlns:a16="http://schemas.microsoft.com/office/drawing/2014/main" id="{6DE68951-9C89-4728-A7D5-4981DF820787}"/>
              </a:ext>
            </a:extLst>
          </p:cNvPr>
          <p:cNvGrpSpPr/>
          <p:nvPr/>
        </p:nvGrpSpPr>
        <p:grpSpPr>
          <a:xfrm>
            <a:off x="4203814" y="2068512"/>
            <a:ext cx="1644536" cy="1644536"/>
            <a:chOff x="4203814" y="2068512"/>
            <a:chExt cx="1644536" cy="16445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6AC404-9902-4B3D-992F-AC181FE7ABF5}"/>
                </a:ext>
              </a:extLst>
            </p:cNvPr>
            <p:cNvGrpSpPr/>
            <p:nvPr/>
          </p:nvGrpSpPr>
          <p:grpSpPr>
            <a:xfrm>
              <a:off x="4203814" y="2068512"/>
              <a:ext cx="1644536" cy="1644536"/>
              <a:chOff x="1652388" y="2451848"/>
              <a:chExt cx="1954303" cy="195430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7AD8CB-B854-47DD-B60D-1AF6720798FC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9348549-8DD2-4103-83F6-5713AACEB639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6" name="Clock">
              <a:extLst>
                <a:ext uri="{FF2B5EF4-FFF2-40B4-BE49-F238E27FC236}">
                  <a16:creationId xmlns:a16="http://schemas.microsoft.com/office/drawing/2014/main" id="{3806E1F0-7D49-482C-AED1-EB8039B26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6001" y="2606062"/>
              <a:ext cx="508114" cy="519299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9" name="Button_01_pressed">
            <a:extLst>
              <a:ext uri="{FF2B5EF4-FFF2-40B4-BE49-F238E27FC236}">
                <a16:creationId xmlns:a16="http://schemas.microsoft.com/office/drawing/2014/main" id="{4D832DE4-552A-4A81-8B3E-63BDA0569448}"/>
              </a:ext>
            </a:extLst>
          </p:cNvPr>
          <p:cNvGrpSpPr/>
          <p:nvPr/>
        </p:nvGrpSpPr>
        <p:grpSpPr>
          <a:xfrm>
            <a:off x="4203813" y="4164012"/>
            <a:ext cx="1644537" cy="1646309"/>
            <a:chOff x="2181266" y="4164012"/>
            <a:chExt cx="1644537" cy="1646309"/>
          </a:xfrm>
        </p:grpSpPr>
        <p:sp>
          <p:nvSpPr>
            <p:cNvPr id="59" name="Oval 101">
              <a:extLst>
                <a:ext uri="{FF2B5EF4-FFF2-40B4-BE49-F238E27FC236}">
                  <a16:creationId xmlns:a16="http://schemas.microsoft.com/office/drawing/2014/main" id="{0AFA8DD6-9E0E-4164-AE88-9E66A88F2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66" y="4164012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62" name="Lightbulb">
              <a:extLst>
                <a:ext uri="{FF2B5EF4-FFF2-40B4-BE49-F238E27FC236}">
                  <a16:creationId xmlns:a16="http://schemas.microsoft.com/office/drawing/2014/main" id="{0D9697B2-C77D-4318-8660-CD5836D3D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3208" y="4678363"/>
              <a:ext cx="407543" cy="552277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8" name="Button_01">
            <a:extLst>
              <a:ext uri="{FF2B5EF4-FFF2-40B4-BE49-F238E27FC236}">
                <a16:creationId xmlns:a16="http://schemas.microsoft.com/office/drawing/2014/main" id="{7CE5A5CF-B335-43A9-A270-98D687007C6B}"/>
              </a:ext>
            </a:extLst>
          </p:cNvPr>
          <p:cNvGrpSpPr/>
          <p:nvPr/>
        </p:nvGrpSpPr>
        <p:grpSpPr>
          <a:xfrm>
            <a:off x="4203814" y="4164012"/>
            <a:ext cx="1644536" cy="1644536"/>
            <a:chOff x="4203814" y="4164012"/>
            <a:chExt cx="1644536" cy="164453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F58906-431B-48D3-977A-2799AE7FEDBA}"/>
                </a:ext>
              </a:extLst>
            </p:cNvPr>
            <p:cNvGrpSpPr/>
            <p:nvPr/>
          </p:nvGrpSpPr>
          <p:grpSpPr>
            <a:xfrm>
              <a:off x="4203814" y="4164012"/>
              <a:ext cx="1644536" cy="1644536"/>
              <a:chOff x="1652388" y="2451848"/>
              <a:chExt cx="1954303" cy="19543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41AE702-8E37-4AB8-94C3-F82407315347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8BB3777-ADDE-4576-B51C-D8CC5E10F636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8" name="Lightbulb">
              <a:extLst>
                <a:ext uri="{FF2B5EF4-FFF2-40B4-BE49-F238E27FC236}">
                  <a16:creationId xmlns:a16="http://schemas.microsoft.com/office/drawing/2014/main" id="{1D6108FC-5C6E-4BDE-A4F4-6E7E2886E3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1718" y="4679097"/>
              <a:ext cx="407543" cy="552277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</p:spTree>
    <p:extLst>
      <p:ext uri="{BB962C8B-B14F-4D97-AF65-F5344CB8AC3E}">
        <p14:creationId xmlns:p14="http://schemas.microsoft.com/office/powerpoint/2010/main" val="24696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2F030D-8B38-4229-B152-6B3F2FC4C556}"/>
              </a:ext>
            </a:extLst>
          </p:cNvPr>
          <p:cNvGrpSpPr/>
          <p:nvPr/>
        </p:nvGrpSpPr>
        <p:grpSpPr>
          <a:xfrm>
            <a:off x="3273378" y="498476"/>
            <a:ext cx="5770562" cy="5718174"/>
            <a:chOff x="3363913" y="498476"/>
            <a:chExt cx="5770562" cy="5718174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6CC67D7-1D6B-4FA8-93AA-256D72BDE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2351088"/>
              <a:ext cx="5205412" cy="3865562"/>
            </a:xfrm>
            <a:custGeom>
              <a:avLst/>
              <a:gdLst>
                <a:gd name="T0" fmla="*/ 38 w 781"/>
                <a:gd name="T1" fmla="*/ 10 h 580"/>
                <a:gd name="T2" fmla="*/ 13 w 781"/>
                <a:gd name="T3" fmla="*/ 158 h 580"/>
                <a:gd name="T4" fmla="*/ 41 w 781"/>
                <a:gd name="T5" fmla="*/ 305 h 580"/>
                <a:gd name="T6" fmla="*/ 238 w 781"/>
                <a:gd name="T7" fmla="*/ 526 h 580"/>
                <a:gd name="T8" fmla="*/ 382 w 781"/>
                <a:gd name="T9" fmla="*/ 571 h 580"/>
                <a:gd name="T10" fmla="*/ 458 w 781"/>
                <a:gd name="T11" fmla="*/ 574 h 580"/>
                <a:gd name="T12" fmla="*/ 533 w 781"/>
                <a:gd name="T13" fmla="*/ 563 h 580"/>
                <a:gd name="T14" fmla="*/ 781 w 781"/>
                <a:gd name="T15" fmla="*/ 397 h 580"/>
                <a:gd name="T16" fmla="*/ 534 w 781"/>
                <a:gd name="T17" fmla="*/ 567 h 580"/>
                <a:gd name="T18" fmla="*/ 458 w 781"/>
                <a:gd name="T19" fmla="*/ 578 h 580"/>
                <a:gd name="T20" fmla="*/ 382 w 781"/>
                <a:gd name="T21" fmla="*/ 576 h 580"/>
                <a:gd name="T22" fmla="*/ 235 w 781"/>
                <a:gd name="T23" fmla="*/ 532 h 580"/>
                <a:gd name="T24" fmla="*/ 32 w 781"/>
                <a:gd name="T25" fmla="*/ 309 h 580"/>
                <a:gd name="T26" fmla="*/ 1 w 781"/>
                <a:gd name="T27" fmla="*/ 158 h 580"/>
                <a:gd name="T28" fmla="*/ 25 w 781"/>
                <a:gd name="T29" fmla="*/ 6 h 580"/>
                <a:gd name="T30" fmla="*/ 34 w 781"/>
                <a:gd name="T31" fmla="*/ 1 h 580"/>
                <a:gd name="T32" fmla="*/ 38 w 781"/>
                <a:gd name="T33" fmla="*/ 1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1" h="580">
                  <a:moveTo>
                    <a:pt x="38" y="10"/>
                  </a:moveTo>
                  <a:cubicBezTo>
                    <a:pt x="21" y="57"/>
                    <a:pt x="12" y="107"/>
                    <a:pt x="13" y="158"/>
                  </a:cubicBezTo>
                  <a:cubicBezTo>
                    <a:pt x="13" y="208"/>
                    <a:pt x="23" y="258"/>
                    <a:pt x="41" y="305"/>
                  </a:cubicBezTo>
                  <a:cubicBezTo>
                    <a:pt x="78" y="399"/>
                    <a:pt x="149" y="479"/>
                    <a:pt x="238" y="526"/>
                  </a:cubicBezTo>
                  <a:cubicBezTo>
                    <a:pt x="283" y="550"/>
                    <a:pt x="332" y="565"/>
                    <a:pt x="382" y="571"/>
                  </a:cubicBezTo>
                  <a:cubicBezTo>
                    <a:pt x="408" y="574"/>
                    <a:pt x="433" y="575"/>
                    <a:pt x="458" y="574"/>
                  </a:cubicBezTo>
                  <a:cubicBezTo>
                    <a:pt x="483" y="573"/>
                    <a:pt x="509" y="569"/>
                    <a:pt x="533" y="563"/>
                  </a:cubicBezTo>
                  <a:cubicBezTo>
                    <a:pt x="632" y="540"/>
                    <a:pt x="722" y="480"/>
                    <a:pt x="781" y="397"/>
                  </a:cubicBezTo>
                  <a:cubicBezTo>
                    <a:pt x="723" y="480"/>
                    <a:pt x="634" y="542"/>
                    <a:pt x="534" y="567"/>
                  </a:cubicBezTo>
                  <a:cubicBezTo>
                    <a:pt x="509" y="573"/>
                    <a:pt x="484" y="576"/>
                    <a:pt x="458" y="578"/>
                  </a:cubicBezTo>
                  <a:cubicBezTo>
                    <a:pt x="433" y="580"/>
                    <a:pt x="407" y="579"/>
                    <a:pt x="382" y="576"/>
                  </a:cubicBezTo>
                  <a:cubicBezTo>
                    <a:pt x="331" y="571"/>
                    <a:pt x="281" y="556"/>
                    <a:pt x="235" y="532"/>
                  </a:cubicBezTo>
                  <a:cubicBezTo>
                    <a:pt x="144" y="485"/>
                    <a:pt x="70" y="404"/>
                    <a:pt x="32" y="309"/>
                  </a:cubicBezTo>
                  <a:cubicBezTo>
                    <a:pt x="13" y="261"/>
                    <a:pt x="2" y="210"/>
                    <a:pt x="1" y="158"/>
                  </a:cubicBezTo>
                  <a:cubicBezTo>
                    <a:pt x="0" y="106"/>
                    <a:pt x="8" y="54"/>
                    <a:pt x="25" y="6"/>
                  </a:cubicBezTo>
                  <a:cubicBezTo>
                    <a:pt x="26" y="2"/>
                    <a:pt x="30" y="0"/>
                    <a:pt x="34" y="1"/>
                  </a:cubicBezTo>
                  <a:cubicBezTo>
                    <a:pt x="37" y="3"/>
                    <a:pt x="39" y="6"/>
                    <a:pt x="38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34ED81D-4B19-4120-9F16-04A25F61A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498476"/>
              <a:ext cx="4943475" cy="3798887"/>
            </a:xfrm>
            <a:custGeom>
              <a:avLst/>
              <a:gdLst>
                <a:gd name="T0" fmla="*/ 707 w 742"/>
                <a:gd name="T1" fmla="*/ 561 h 570"/>
                <a:gd name="T2" fmla="*/ 729 w 742"/>
                <a:gd name="T3" fmla="*/ 421 h 570"/>
                <a:gd name="T4" fmla="*/ 703 w 742"/>
                <a:gd name="T5" fmla="*/ 283 h 570"/>
                <a:gd name="T6" fmla="*/ 634 w 742"/>
                <a:gd name="T7" fmla="*/ 159 h 570"/>
                <a:gd name="T8" fmla="*/ 526 w 742"/>
                <a:gd name="T9" fmla="*/ 67 h 570"/>
                <a:gd name="T10" fmla="*/ 394 w 742"/>
                <a:gd name="T11" fmla="*/ 14 h 570"/>
                <a:gd name="T12" fmla="*/ 359 w 742"/>
                <a:gd name="T13" fmla="*/ 8 h 570"/>
                <a:gd name="T14" fmla="*/ 323 w 742"/>
                <a:gd name="T15" fmla="*/ 6 h 570"/>
                <a:gd name="T16" fmla="*/ 252 w 742"/>
                <a:gd name="T17" fmla="*/ 8 h 570"/>
                <a:gd name="T18" fmla="*/ 0 w 742"/>
                <a:gd name="T19" fmla="*/ 135 h 570"/>
                <a:gd name="T20" fmla="*/ 251 w 742"/>
                <a:gd name="T21" fmla="*/ 5 h 570"/>
                <a:gd name="T22" fmla="*/ 323 w 742"/>
                <a:gd name="T23" fmla="*/ 1 h 570"/>
                <a:gd name="T24" fmla="*/ 359 w 742"/>
                <a:gd name="T25" fmla="*/ 4 h 570"/>
                <a:gd name="T26" fmla="*/ 395 w 742"/>
                <a:gd name="T27" fmla="*/ 9 h 570"/>
                <a:gd name="T28" fmla="*/ 530 w 742"/>
                <a:gd name="T29" fmla="*/ 61 h 570"/>
                <a:gd name="T30" fmla="*/ 640 w 742"/>
                <a:gd name="T31" fmla="*/ 154 h 570"/>
                <a:gd name="T32" fmla="*/ 713 w 742"/>
                <a:gd name="T33" fmla="*/ 279 h 570"/>
                <a:gd name="T34" fmla="*/ 741 w 742"/>
                <a:gd name="T35" fmla="*/ 421 h 570"/>
                <a:gd name="T36" fmla="*/ 720 w 742"/>
                <a:gd name="T37" fmla="*/ 565 h 570"/>
                <a:gd name="T38" fmla="*/ 712 w 742"/>
                <a:gd name="T39" fmla="*/ 569 h 570"/>
                <a:gd name="T40" fmla="*/ 707 w 742"/>
                <a:gd name="T41" fmla="*/ 561 h 570"/>
                <a:gd name="T42" fmla="*/ 707 w 742"/>
                <a:gd name="T43" fmla="*/ 56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2" h="570">
                  <a:moveTo>
                    <a:pt x="707" y="561"/>
                  </a:moveTo>
                  <a:cubicBezTo>
                    <a:pt x="722" y="516"/>
                    <a:pt x="730" y="469"/>
                    <a:pt x="729" y="421"/>
                  </a:cubicBezTo>
                  <a:cubicBezTo>
                    <a:pt x="729" y="374"/>
                    <a:pt x="719" y="327"/>
                    <a:pt x="703" y="283"/>
                  </a:cubicBezTo>
                  <a:cubicBezTo>
                    <a:pt x="687" y="238"/>
                    <a:pt x="664" y="196"/>
                    <a:pt x="634" y="159"/>
                  </a:cubicBezTo>
                  <a:cubicBezTo>
                    <a:pt x="603" y="123"/>
                    <a:pt x="567" y="91"/>
                    <a:pt x="526" y="67"/>
                  </a:cubicBezTo>
                  <a:cubicBezTo>
                    <a:pt x="486" y="42"/>
                    <a:pt x="441" y="24"/>
                    <a:pt x="394" y="14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47" y="6"/>
                    <a:pt x="335" y="7"/>
                    <a:pt x="323" y="6"/>
                  </a:cubicBezTo>
                  <a:cubicBezTo>
                    <a:pt x="300" y="4"/>
                    <a:pt x="276" y="5"/>
                    <a:pt x="252" y="8"/>
                  </a:cubicBezTo>
                  <a:cubicBezTo>
                    <a:pt x="157" y="20"/>
                    <a:pt x="67" y="66"/>
                    <a:pt x="0" y="135"/>
                  </a:cubicBezTo>
                  <a:cubicBezTo>
                    <a:pt x="66" y="65"/>
                    <a:pt x="156" y="18"/>
                    <a:pt x="251" y="5"/>
                  </a:cubicBezTo>
                  <a:cubicBezTo>
                    <a:pt x="275" y="2"/>
                    <a:pt x="299" y="0"/>
                    <a:pt x="323" y="1"/>
                  </a:cubicBezTo>
                  <a:cubicBezTo>
                    <a:pt x="335" y="2"/>
                    <a:pt x="348" y="2"/>
                    <a:pt x="359" y="4"/>
                  </a:cubicBezTo>
                  <a:cubicBezTo>
                    <a:pt x="395" y="9"/>
                    <a:pt x="395" y="9"/>
                    <a:pt x="395" y="9"/>
                  </a:cubicBezTo>
                  <a:cubicBezTo>
                    <a:pt x="443" y="19"/>
                    <a:pt x="488" y="36"/>
                    <a:pt x="530" y="61"/>
                  </a:cubicBezTo>
                  <a:cubicBezTo>
                    <a:pt x="571" y="86"/>
                    <a:pt x="609" y="117"/>
                    <a:pt x="640" y="154"/>
                  </a:cubicBezTo>
                  <a:cubicBezTo>
                    <a:pt x="671" y="191"/>
                    <a:pt x="696" y="234"/>
                    <a:pt x="713" y="279"/>
                  </a:cubicBezTo>
                  <a:cubicBezTo>
                    <a:pt x="730" y="324"/>
                    <a:pt x="740" y="373"/>
                    <a:pt x="741" y="421"/>
                  </a:cubicBezTo>
                  <a:cubicBezTo>
                    <a:pt x="742" y="470"/>
                    <a:pt x="735" y="519"/>
                    <a:pt x="720" y="565"/>
                  </a:cubicBezTo>
                  <a:cubicBezTo>
                    <a:pt x="719" y="568"/>
                    <a:pt x="715" y="570"/>
                    <a:pt x="712" y="569"/>
                  </a:cubicBezTo>
                  <a:cubicBezTo>
                    <a:pt x="708" y="568"/>
                    <a:pt x="706" y="564"/>
                    <a:pt x="707" y="561"/>
                  </a:cubicBezTo>
                  <a:cubicBezTo>
                    <a:pt x="707" y="561"/>
                    <a:pt x="707" y="561"/>
                    <a:pt x="707" y="56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E997B-D268-4F1A-B9C2-3F6B61F063D1}"/>
              </a:ext>
            </a:extLst>
          </p:cNvPr>
          <p:cNvGrpSpPr/>
          <p:nvPr/>
        </p:nvGrpSpPr>
        <p:grpSpPr>
          <a:xfrm rot="20351780">
            <a:off x="3746832" y="888764"/>
            <a:ext cx="4817304" cy="4878860"/>
            <a:chOff x="3636963" y="685800"/>
            <a:chExt cx="5218112" cy="5284788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AAEA762-1D1E-4862-AD21-29231BC94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5" y="1046163"/>
              <a:ext cx="2425700" cy="4924425"/>
            </a:xfrm>
            <a:custGeom>
              <a:avLst/>
              <a:gdLst>
                <a:gd name="T0" fmla="*/ 7 w 364"/>
                <a:gd name="T1" fmla="*/ 726 h 739"/>
                <a:gd name="T2" fmla="*/ 230 w 364"/>
                <a:gd name="T3" fmla="*/ 630 h 739"/>
                <a:gd name="T4" fmla="*/ 350 w 364"/>
                <a:gd name="T5" fmla="*/ 417 h 739"/>
                <a:gd name="T6" fmla="*/ 354 w 364"/>
                <a:gd name="T7" fmla="*/ 293 h 739"/>
                <a:gd name="T8" fmla="*/ 317 w 364"/>
                <a:gd name="T9" fmla="*/ 174 h 739"/>
                <a:gd name="T10" fmla="*/ 144 w 364"/>
                <a:gd name="T11" fmla="*/ 0 h 739"/>
                <a:gd name="T12" fmla="*/ 320 w 364"/>
                <a:gd name="T13" fmla="*/ 173 h 739"/>
                <a:gd name="T14" fmla="*/ 359 w 364"/>
                <a:gd name="T15" fmla="*/ 292 h 739"/>
                <a:gd name="T16" fmla="*/ 357 w 364"/>
                <a:gd name="T17" fmla="*/ 418 h 739"/>
                <a:gd name="T18" fmla="*/ 237 w 364"/>
                <a:gd name="T19" fmla="*/ 637 h 739"/>
                <a:gd name="T20" fmla="*/ 8 w 364"/>
                <a:gd name="T21" fmla="*/ 739 h 739"/>
                <a:gd name="T22" fmla="*/ 0 w 364"/>
                <a:gd name="T23" fmla="*/ 733 h 739"/>
                <a:gd name="T24" fmla="*/ 6 w 364"/>
                <a:gd name="T25" fmla="*/ 726 h 739"/>
                <a:gd name="T26" fmla="*/ 7 w 364"/>
                <a:gd name="T27" fmla="*/ 72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739">
                  <a:moveTo>
                    <a:pt x="7" y="726"/>
                  </a:moveTo>
                  <a:cubicBezTo>
                    <a:pt x="89" y="719"/>
                    <a:pt x="168" y="685"/>
                    <a:pt x="230" y="630"/>
                  </a:cubicBezTo>
                  <a:cubicBezTo>
                    <a:pt x="291" y="574"/>
                    <a:pt x="334" y="499"/>
                    <a:pt x="350" y="417"/>
                  </a:cubicBezTo>
                  <a:cubicBezTo>
                    <a:pt x="358" y="376"/>
                    <a:pt x="359" y="334"/>
                    <a:pt x="354" y="293"/>
                  </a:cubicBezTo>
                  <a:cubicBezTo>
                    <a:pt x="348" y="252"/>
                    <a:pt x="336" y="212"/>
                    <a:pt x="317" y="174"/>
                  </a:cubicBezTo>
                  <a:cubicBezTo>
                    <a:pt x="281" y="99"/>
                    <a:pt x="218" y="37"/>
                    <a:pt x="144" y="0"/>
                  </a:cubicBezTo>
                  <a:cubicBezTo>
                    <a:pt x="219" y="36"/>
                    <a:pt x="282" y="98"/>
                    <a:pt x="320" y="173"/>
                  </a:cubicBezTo>
                  <a:cubicBezTo>
                    <a:pt x="339" y="210"/>
                    <a:pt x="353" y="251"/>
                    <a:pt x="359" y="292"/>
                  </a:cubicBezTo>
                  <a:cubicBezTo>
                    <a:pt x="364" y="334"/>
                    <a:pt x="364" y="377"/>
                    <a:pt x="357" y="418"/>
                  </a:cubicBezTo>
                  <a:cubicBezTo>
                    <a:pt x="341" y="502"/>
                    <a:pt x="299" y="579"/>
                    <a:pt x="237" y="637"/>
                  </a:cubicBezTo>
                  <a:cubicBezTo>
                    <a:pt x="174" y="694"/>
                    <a:pt x="93" y="731"/>
                    <a:pt x="8" y="739"/>
                  </a:cubicBezTo>
                  <a:cubicBezTo>
                    <a:pt x="4" y="739"/>
                    <a:pt x="1" y="737"/>
                    <a:pt x="0" y="733"/>
                  </a:cubicBezTo>
                  <a:cubicBezTo>
                    <a:pt x="0" y="729"/>
                    <a:pt x="3" y="726"/>
                    <a:pt x="6" y="726"/>
                  </a:cubicBezTo>
                  <a:cubicBezTo>
                    <a:pt x="6" y="726"/>
                    <a:pt x="6" y="726"/>
                    <a:pt x="7" y="72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601715E-0CFE-4910-9A7C-7775840B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685800"/>
              <a:ext cx="2938462" cy="5130800"/>
            </a:xfrm>
            <a:custGeom>
              <a:avLst/>
              <a:gdLst>
                <a:gd name="T0" fmla="*/ 434 w 441"/>
                <a:gd name="T1" fmla="*/ 23 h 770"/>
                <a:gd name="T2" fmla="*/ 168 w 441"/>
                <a:gd name="T3" fmla="*/ 92 h 770"/>
                <a:gd name="T4" fmla="*/ 17 w 441"/>
                <a:gd name="T5" fmla="*/ 322 h 770"/>
                <a:gd name="T6" fmla="*/ 12 w 441"/>
                <a:gd name="T7" fmla="*/ 463 h 770"/>
                <a:gd name="T8" fmla="*/ 60 w 441"/>
                <a:gd name="T9" fmla="*/ 595 h 770"/>
                <a:gd name="T10" fmla="*/ 276 w 441"/>
                <a:gd name="T11" fmla="*/ 770 h 770"/>
                <a:gd name="T12" fmla="*/ 57 w 441"/>
                <a:gd name="T13" fmla="*/ 597 h 770"/>
                <a:gd name="T14" fmla="*/ 8 w 441"/>
                <a:gd name="T15" fmla="*/ 463 h 770"/>
                <a:gd name="T16" fmla="*/ 10 w 441"/>
                <a:gd name="T17" fmla="*/ 321 h 770"/>
                <a:gd name="T18" fmla="*/ 162 w 441"/>
                <a:gd name="T19" fmla="*/ 84 h 770"/>
                <a:gd name="T20" fmla="*/ 435 w 441"/>
                <a:gd name="T21" fmla="*/ 10 h 770"/>
                <a:gd name="T22" fmla="*/ 441 w 441"/>
                <a:gd name="T23" fmla="*/ 17 h 770"/>
                <a:gd name="T24" fmla="*/ 434 w 441"/>
                <a:gd name="T25" fmla="*/ 23 h 770"/>
                <a:gd name="T26" fmla="*/ 434 w 441"/>
                <a:gd name="T27" fmla="*/ 23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770">
                  <a:moveTo>
                    <a:pt x="434" y="23"/>
                  </a:moveTo>
                  <a:cubicBezTo>
                    <a:pt x="341" y="13"/>
                    <a:pt x="244" y="37"/>
                    <a:pt x="168" y="92"/>
                  </a:cubicBezTo>
                  <a:cubicBezTo>
                    <a:pt x="92" y="146"/>
                    <a:pt x="36" y="230"/>
                    <a:pt x="17" y="322"/>
                  </a:cubicBezTo>
                  <a:cubicBezTo>
                    <a:pt x="7" y="368"/>
                    <a:pt x="6" y="416"/>
                    <a:pt x="12" y="463"/>
                  </a:cubicBezTo>
                  <a:cubicBezTo>
                    <a:pt x="20" y="509"/>
                    <a:pt x="36" y="554"/>
                    <a:pt x="60" y="595"/>
                  </a:cubicBezTo>
                  <a:cubicBezTo>
                    <a:pt x="106" y="678"/>
                    <a:pt x="186" y="741"/>
                    <a:pt x="276" y="770"/>
                  </a:cubicBezTo>
                  <a:cubicBezTo>
                    <a:pt x="185" y="742"/>
                    <a:pt x="105" y="680"/>
                    <a:pt x="57" y="597"/>
                  </a:cubicBezTo>
                  <a:cubicBezTo>
                    <a:pt x="32" y="556"/>
                    <a:pt x="15" y="511"/>
                    <a:pt x="8" y="463"/>
                  </a:cubicBezTo>
                  <a:cubicBezTo>
                    <a:pt x="0" y="416"/>
                    <a:pt x="1" y="368"/>
                    <a:pt x="10" y="321"/>
                  </a:cubicBezTo>
                  <a:cubicBezTo>
                    <a:pt x="29" y="227"/>
                    <a:pt x="85" y="141"/>
                    <a:pt x="162" y="84"/>
                  </a:cubicBezTo>
                  <a:cubicBezTo>
                    <a:pt x="240" y="26"/>
                    <a:pt x="339" y="0"/>
                    <a:pt x="435" y="10"/>
                  </a:cubicBezTo>
                  <a:cubicBezTo>
                    <a:pt x="439" y="10"/>
                    <a:pt x="441" y="13"/>
                    <a:pt x="441" y="17"/>
                  </a:cubicBezTo>
                  <a:cubicBezTo>
                    <a:pt x="441" y="21"/>
                    <a:pt x="437" y="23"/>
                    <a:pt x="434" y="23"/>
                  </a:cubicBezTo>
                  <a:cubicBezTo>
                    <a:pt x="434" y="23"/>
                    <a:pt x="434" y="23"/>
                    <a:pt x="434" y="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41EDDA-6CC9-4D6A-A610-E9860E1EE982}"/>
              </a:ext>
            </a:extLst>
          </p:cNvPr>
          <p:cNvGrpSpPr/>
          <p:nvPr/>
        </p:nvGrpSpPr>
        <p:grpSpPr>
          <a:xfrm>
            <a:off x="3879803" y="1012825"/>
            <a:ext cx="4618037" cy="4657725"/>
            <a:chOff x="3970338" y="1012825"/>
            <a:chExt cx="4618037" cy="4657725"/>
          </a:xfrm>
          <a:gradFill>
            <a:gsLst>
              <a:gs pos="0">
                <a:srgbClr val="E615EB"/>
              </a:gs>
              <a:gs pos="100000">
                <a:schemeClr val="accent4"/>
              </a:gs>
            </a:gsLst>
            <a:lin ang="13500000" scaled="1"/>
          </a:gra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6E4066A-B45E-4343-B19E-4B567941F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2444750"/>
              <a:ext cx="4097337" cy="3225800"/>
            </a:xfrm>
            <a:custGeom>
              <a:avLst/>
              <a:gdLst>
                <a:gd name="T0" fmla="*/ 13 w 615"/>
                <a:gd name="T1" fmla="*/ 358 h 484"/>
                <a:gd name="T2" fmla="*/ 216 w 615"/>
                <a:gd name="T3" fmla="*/ 470 h 484"/>
                <a:gd name="T4" fmla="*/ 276 w 615"/>
                <a:gd name="T5" fmla="*/ 473 h 484"/>
                <a:gd name="T6" fmla="*/ 335 w 615"/>
                <a:gd name="T7" fmla="*/ 466 h 484"/>
                <a:gd name="T8" fmla="*/ 445 w 615"/>
                <a:gd name="T9" fmla="*/ 422 h 484"/>
                <a:gd name="T10" fmla="*/ 589 w 615"/>
                <a:gd name="T11" fmla="*/ 236 h 484"/>
                <a:gd name="T12" fmla="*/ 577 w 615"/>
                <a:gd name="T13" fmla="*/ 0 h 484"/>
                <a:gd name="T14" fmla="*/ 592 w 615"/>
                <a:gd name="T15" fmla="*/ 237 h 484"/>
                <a:gd name="T16" fmla="*/ 449 w 615"/>
                <a:gd name="T17" fmla="*/ 427 h 484"/>
                <a:gd name="T18" fmla="*/ 337 w 615"/>
                <a:gd name="T19" fmla="*/ 474 h 484"/>
                <a:gd name="T20" fmla="*/ 276 w 615"/>
                <a:gd name="T21" fmla="*/ 482 h 484"/>
                <a:gd name="T22" fmla="*/ 215 w 615"/>
                <a:gd name="T23" fmla="*/ 480 h 484"/>
                <a:gd name="T24" fmla="*/ 3 w 615"/>
                <a:gd name="T25" fmla="*/ 367 h 484"/>
                <a:gd name="T26" fmla="*/ 3 w 615"/>
                <a:gd name="T27" fmla="*/ 357 h 484"/>
                <a:gd name="T28" fmla="*/ 13 w 615"/>
                <a:gd name="T29" fmla="*/ 358 h 484"/>
                <a:gd name="T30" fmla="*/ 13 w 615"/>
                <a:gd name="T31" fmla="*/ 35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5" h="484">
                  <a:moveTo>
                    <a:pt x="13" y="358"/>
                  </a:moveTo>
                  <a:cubicBezTo>
                    <a:pt x="64" y="417"/>
                    <a:pt x="138" y="458"/>
                    <a:pt x="216" y="470"/>
                  </a:cubicBezTo>
                  <a:cubicBezTo>
                    <a:pt x="236" y="473"/>
                    <a:pt x="256" y="474"/>
                    <a:pt x="276" y="473"/>
                  </a:cubicBezTo>
                  <a:cubicBezTo>
                    <a:pt x="296" y="473"/>
                    <a:pt x="315" y="470"/>
                    <a:pt x="335" y="466"/>
                  </a:cubicBezTo>
                  <a:cubicBezTo>
                    <a:pt x="374" y="459"/>
                    <a:pt x="411" y="443"/>
                    <a:pt x="445" y="422"/>
                  </a:cubicBezTo>
                  <a:cubicBezTo>
                    <a:pt x="513" y="380"/>
                    <a:pt x="565" y="313"/>
                    <a:pt x="589" y="236"/>
                  </a:cubicBezTo>
                  <a:cubicBezTo>
                    <a:pt x="612" y="160"/>
                    <a:pt x="609" y="74"/>
                    <a:pt x="577" y="0"/>
                  </a:cubicBezTo>
                  <a:cubicBezTo>
                    <a:pt x="610" y="74"/>
                    <a:pt x="615" y="159"/>
                    <a:pt x="592" y="237"/>
                  </a:cubicBezTo>
                  <a:cubicBezTo>
                    <a:pt x="569" y="315"/>
                    <a:pt x="517" y="383"/>
                    <a:pt x="449" y="427"/>
                  </a:cubicBezTo>
                  <a:cubicBezTo>
                    <a:pt x="415" y="449"/>
                    <a:pt x="377" y="466"/>
                    <a:pt x="337" y="474"/>
                  </a:cubicBezTo>
                  <a:cubicBezTo>
                    <a:pt x="317" y="478"/>
                    <a:pt x="297" y="482"/>
                    <a:pt x="276" y="482"/>
                  </a:cubicBezTo>
                  <a:cubicBezTo>
                    <a:pt x="256" y="484"/>
                    <a:pt x="235" y="482"/>
                    <a:pt x="215" y="480"/>
                  </a:cubicBezTo>
                  <a:cubicBezTo>
                    <a:pt x="134" y="469"/>
                    <a:pt x="57" y="428"/>
                    <a:pt x="3" y="367"/>
                  </a:cubicBezTo>
                  <a:cubicBezTo>
                    <a:pt x="0" y="364"/>
                    <a:pt x="0" y="360"/>
                    <a:pt x="3" y="357"/>
                  </a:cubicBezTo>
                  <a:cubicBezTo>
                    <a:pt x="6" y="355"/>
                    <a:pt x="10" y="355"/>
                    <a:pt x="13" y="358"/>
                  </a:cubicBezTo>
                  <a:cubicBezTo>
                    <a:pt x="13" y="358"/>
                    <a:pt x="13" y="358"/>
                    <a:pt x="13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ABD1E5E-A77C-414E-A376-8644A8DB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1012825"/>
              <a:ext cx="3959225" cy="3151187"/>
            </a:xfrm>
            <a:custGeom>
              <a:avLst/>
              <a:gdLst>
                <a:gd name="T0" fmla="*/ 582 w 594"/>
                <a:gd name="T1" fmla="*/ 119 h 473"/>
                <a:gd name="T2" fmla="*/ 382 w 594"/>
                <a:gd name="T3" fmla="*/ 18 h 473"/>
                <a:gd name="T4" fmla="*/ 161 w 594"/>
                <a:gd name="T5" fmla="*/ 67 h 473"/>
                <a:gd name="T6" fmla="*/ 20 w 594"/>
                <a:gd name="T7" fmla="*/ 245 h 473"/>
                <a:gd name="T8" fmla="*/ 2 w 594"/>
                <a:gd name="T9" fmla="*/ 359 h 473"/>
                <a:gd name="T10" fmla="*/ 23 w 594"/>
                <a:gd name="T11" fmla="*/ 473 h 473"/>
                <a:gd name="T12" fmla="*/ 0 w 594"/>
                <a:gd name="T13" fmla="*/ 359 h 473"/>
                <a:gd name="T14" fmla="*/ 17 w 594"/>
                <a:gd name="T15" fmla="*/ 244 h 473"/>
                <a:gd name="T16" fmla="*/ 157 w 594"/>
                <a:gd name="T17" fmla="*/ 61 h 473"/>
                <a:gd name="T18" fmla="*/ 383 w 594"/>
                <a:gd name="T19" fmla="*/ 8 h 473"/>
                <a:gd name="T20" fmla="*/ 592 w 594"/>
                <a:gd name="T21" fmla="*/ 110 h 473"/>
                <a:gd name="T22" fmla="*/ 592 w 594"/>
                <a:gd name="T23" fmla="*/ 119 h 473"/>
                <a:gd name="T24" fmla="*/ 582 w 594"/>
                <a:gd name="T25" fmla="*/ 119 h 473"/>
                <a:gd name="T26" fmla="*/ 582 w 594"/>
                <a:gd name="T27" fmla="*/ 11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473">
                  <a:moveTo>
                    <a:pt x="582" y="119"/>
                  </a:moveTo>
                  <a:cubicBezTo>
                    <a:pt x="530" y="64"/>
                    <a:pt x="458" y="27"/>
                    <a:pt x="382" y="18"/>
                  </a:cubicBezTo>
                  <a:cubicBezTo>
                    <a:pt x="306" y="9"/>
                    <a:pt x="226" y="25"/>
                    <a:pt x="161" y="67"/>
                  </a:cubicBezTo>
                  <a:cubicBezTo>
                    <a:pt x="96" y="108"/>
                    <a:pt x="44" y="171"/>
                    <a:pt x="20" y="245"/>
                  </a:cubicBezTo>
                  <a:cubicBezTo>
                    <a:pt x="8" y="281"/>
                    <a:pt x="2" y="320"/>
                    <a:pt x="2" y="359"/>
                  </a:cubicBezTo>
                  <a:cubicBezTo>
                    <a:pt x="2" y="398"/>
                    <a:pt x="9" y="436"/>
                    <a:pt x="23" y="473"/>
                  </a:cubicBezTo>
                  <a:cubicBezTo>
                    <a:pt x="9" y="437"/>
                    <a:pt x="1" y="398"/>
                    <a:pt x="0" y="359"/>
                  </a:cubicBezTo>
                  <a:cubicBezTo>
                    <a:pt x="0" y="320"/>
                    <a:pt x="5" y="281"/>
                    <a:pt x="17" y="244"/>
                  </a:cubicBezTo>
                  <a:cubicBezTo>
                    <a:pt x="40" y="169"/>
                    <a:pt x="92" y="104"/>
                    <a:pt x="157" y="61"/>
                  </a:cubicBezTo>
                  <a:cubicBezTo>
                    <a:pt x="223" y="18"/>
                    <a:pt x="304" y="0"/>
                    <a:pt x="383" y="8"/>
                  </a:cubicBezTo>
                  <a:cubicBezTo>
                    <a:pt x="461" y="17"/>
                    <a:pt x="536" y="53"/>
                    <a:pt x="592" y="110"/>
                  </a:cubicBezTo>
                  <a:cubicBezTo>
                    <a:pt x="594" y="113"/>
                    <a:pt x="594" y="117"/>
                    <a:pt x="592" y="119"/>
                  </a:cubicBezTo>
                  <a:cubicBezTo>
                    <a:pt x="589" y="122"/>
                    <a:pt x="585" y="122"/>
                    <a:pt x="582" y="119"/>
                  </a:cubicBezTo>
                  <a:cubicBezTo>
                    <a:pt x="582" y="119"/>
                    <a:pt x="582" y="119"/>
                    <a:pt x="582" y="1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B0AE49-9360-46DA-95A2-487B3037B0D8}"/>
              </a:ext>
            </a:extLst>
          </p:cNvPr>
          <p:cNvGrpSpPr/>
          <p:nvPr/>
        </p:nvGrpSpPr>
        <p:grpSpPr>
          <a:xfrm rot="2800442">
            <a:off x="4294060" y="1499485"/>
            <a:ext cx="3737134" cy="3717744"/>
            <a:chOff x="4264025" y="1379538"/>
            <a:chExt cx="3978275" cy="3957637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308A5D3-080B-40B1-A907-CAE91C08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1379538"/>
              <a:ext cx="2805112" cy="3490912"/>
            </a:xfrm>
            <a:custGeom>
              <a:avLst/>
              <a:gdLst>
                <a:gd name="T0" fmla="*/ 305 w 421"/>
                <a:gd name="T1" fmla="*/ 511 h 524"/>
                <a:gd name="T2" fmla="*/ 402 w 421"/>
                <a:gd name="T3" fmla="*/ 338 h 524"/>
                <a:gd name="T4" fmla="*/ 361 w 421"/>
                <a:gd name="T5" fmla="*/ 143 h 524"/>
                <a:gd name="T6" fmla="*/ 201 w 421"/>
                <a:gd name="T7" fmla="*/ 22 h 524"/>
                <a:gd name="T8" fmla="*/ 0 w 421"/>
                <a:gd name="T9" fmla="*/ 36 h 524"/>
                <a:gd name="T10" fmla="*/ 202 w 421"/>
                <a:gd name="T11" fmla="*/ 19 h 524"/>
                <a:gd name="T12" fmla="*/ 367 w 421"/>
                <a:gd name="T13" fmla="*/ 139 h 524"/>
                <a:gd name="T14" fmla="*/ 412 w 421"/>
                <a:gd name="T15" fmla="*/ 340 h 524"/>
                <a:gd name="T16" fmla="*/ 313 w 421"/>
                <a:gd name="T17" fmla="*/ 521 h 524"/>
                <a:gd name="T18" fmla="*/ 304 w 421"/>
                <a:gd name="T19" fmla="*/ 520 h 524"/>
                <a:gd name="T20" fmla="*/ 305 w 421"/>
                <a:gd name="T21" fmla="*/ 511 h 524"/>
                <a:gd name="T22" fmla="*/ 305 w 421"/>
                <a:gd name="T23" fmla="*/ 51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1" h="524">
                  <a:moveTo>
                    <a:pt x="305" y="511"/>
                  </a:moveTo>
                  <a:cubicBezTo>
                    <a:pt x="356" y="468"/>
                    <a:pt x="392" y="405"/>
                    <a:pt x="402" y="338"/>
                  </a:cubicBezTo>
                  <a:cubicBezTo>
                    <a:pt x="412" y="271"/>
                    <a:pt x="398" y="200"/>
                    <a:pt x="361" y="143"/>
                  </a:cubicBezTo>
                  <a:cubicBezTo>
                    <a:pt x="325" y="85"/>
                    <a:pt x="267" y="41"/>
                    <a:pt x="201" y="22"/>
                  </a:cubicBezTo>
                  <a:cubicBezTo>
                    <a:pt x="135" y="2"/>
                    <a:pt x="62" y="7"/>
                    <a:pt x="0" y="36"/>
                  </a:cubicBezTo>
                  <a:cubicBezTo>
                    <a:pt x="62" y="6"/>
                    <a:pt x="135" y="0"/>
                    <a:pt x="202" y="19"/>
                  </a:cubicBezTo>
                  <a:cubicBezTo>
                    <a:pt x="269" y="37"/>
                    <a:pt x="328" y="81"/>
                    <a:pt x="367" y="139"/>
                  </a:cubicBezTo>
                  <a:cubicBezTo>
                    <a:pt x="406" y="197"/>
                    <a:pt x="421" y="270"/>
                    <a:pt x="412" y="340"/>
                  </a:cubicBezTo>
                  <a:cubicBezTo>
                    <a:pt x="403" y="409"/>
                    <a:pt x="367" y="475"/>
                    <a:pt x="313" y="521"/>
                  </a:cubicBezTo>
                  <a:cubicBezTo>
                    <a:pt x="311" y="524"/>
                    <a:pt x="306" y="523"/>
                    <a:pt x="304" y="520"/>
                  </a:cubicBezTo>
                  <a:cubicBezTo>
                    <a:pt x="302" y="518"/>
                    <a:pt x="302" y="513"/>
                    <a:pt x="305" y="511"/>
                  </a:cubicBezTo>
                  <a:cubicBezTo>
                    <a:pt x="305" y="511"/>
                    <a:pt x="305" y="511"/>
                    <a:pt x="305" y="5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B66C388-20DB-4B2F-A434-C88110593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025" y="1885950"/>
              <a:ext cx="2778125" cy="3451225"/>
            </a:xfrm>
            <a:custGeom>
              <a:avLst/>
              <a:gdLst>
                <a:gd name="T0" fmla="*/ 110 w 417"/>
                <a:gd name="T1" fmla="*/ 12 h 518"/>
                <a:gd name="T2" fmla="*/ 17 w 417"/>
                <a:gd name="T3" fmla="*/ 185 h 518"/>
                <a:gd name="T4" fmla="*/ 60 w 417"/>
                <a:gd name="T5" fmla="*/ 377 h 518"/>
                <a:gd name="T6" fmla="*/ 218 w 417"/>
                <a:gd name="T7" fmla="*/ 496 h 518"/>
                <a:gd name="T8" fmla="*/ 417 w 417"/>
                <a:gd name="T9" fmla="*/ 483 h 518"/>
                <a:gd name="T10" fmla="*/ 217 w 417"/>
                <a:gd name="T11" fmla="*/ 499 h 518"/>
                <a:gd name="T12" fmla="*/ 54 w 417"/>
                <a:gd name="T13" fmla="*/ 380 h 518"/>
                <a:gd name="T14" fmla="*/ 7 w 417"/>
                <a:gd name="T15" fmla="*/ 183 h 518"/>
                <a:gd name="T16" fmla="*/ 101 w 417"/>
                <a:gd name="T17" fmla="*/ 2 h 518"/>
                <a:gd name="T18" fmla="*/ 110 w 417"/>
                <a:gd name="T19" fmla="*/ 3 h 518"/>
                <a:gd name="T20" fmla="*/ 110 w 417"/>
                <a:gd name="T21" fmla="*/ 12 h 518"/>
                <a:gd name="T22" fmla="*/ 110 w 417"/>
                <a:gd name="T23" fmla="*/ 1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7" h="518">
                  <a:moveTo>
                    <a:pt x="110" y="12"/>
                  </a:moveTo>
                  <a:cubicBezTo>
                    <a:pt x="60" y="56"/>
                    <a:pt x="26" y="118"/>
                    <a:pt x="17" y="185"/>
                  </a:cubicBezTo>
                  <a:cubicBezTo>
                    <a:pt x="9" y="251"/>
                    <a:pt x="23" y="320"/>
                    <a:pt x="60" y="377"/>
                  </a:cubicBezTo>
                  <a:cubicBezTo>
                    <a:pt x="96" y="433"/>
                    <a:pt x="153" y="476"/>
                    <a:pt x="218" y="496"/>
                  </a:cubicBezTo>
                  <a:cubicBezTo>
                    <a:pt x="283" y="516"/>
                    <a:pt x="355" y="511"/>
                    <a:pt x="417" y="483"/>
                  </a:cubicBezTo>
                  <a:cubicBezTo>
                    <a:pt x="355" y="512"/>
                    <a:pt x="283" y="518"/>
                    <a:pt x="217" y="499"/>
                  </a:cubicBezTo>
                  <a:cubicBezTo>
                    <a:pt x="151" y="480"/>
                    <a:pt x="93" y="438"/>
                    <a:pt x="54" y="380"/>
                  </a:cubicBezTo>
                  <a:cubicBezTo>
                    <a:pt x="15" y="323"/>
                    <a:pt x="0" y="252"/>
                    <a:pt x="7" y="183"/>
                  </a:cubicBezTo>
                  <a:cubicBezTo>
                    <a:pt x="15" y="114"/>
                    <a:pt x="49" y="49"/>
                    <a:pt x="101" y="2"/>
                  </a:cubicBezTo>
                  <a:cubicBezTo>
                    <a:pt x="103" y="0"/>
                    <a:pt x="108" y="0"/>
                    <a:pt x="110" y="3"/>
                  </a:cubicBezTo>
                  <a:cubicBezTo>
                    <a:pt x="113" y="5"/>
                    <a:pt x="112" y="9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7A893F-F2B0-4183-9BDD-B6E82BF694AF}"/>
              </a:ext>
            </a:extLst>
          </p:cNvPr>
          <p:cNvGrpSpPr/>
          <p:nvPr/>
        </p:nvGrpSpPr>
        <p:grpSpPr>
          <a:xfrm>
            <a:off x="4909384" y="2471713"/>
            <a:ext cx="2498796" cy="1788764"/>
            <a:chOff x="4999919" y="2471713"/>
            <a:chExt cx="2498796" cy="1788764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11AC1B4-6844-4E98-9584-199F1174BD31}"/>
                </a:ext>
              </a:extLst>
            </p:cNvPr>
            <p:cNvSpPr>
              <a:spLocks/>
            </p:cNvSpPr>
            <p:nvPr/>
          </p:nvSpPr>
          <p:spPr bwMode="auto">
            <a:xfrm rot="2800442">
              <a:off x="5803131" y="2564893"/>
              <a:ext cx="1510892" cy="1880276"/>
            </a:xfrm>
            <a:custGeom>
              <a:avLst/>
              <a:gdLst>
                <a:gd name="T0" fmla="*/ 305 w 421"/>
                <a:gd name="T1" fmla="*/ 511 h 524"/>
                <a:gd name="T2" fmla="*/ 402 w 421"/>
                <a:gd name="T3" fmla="*/ 338 h 524"/>
                <a:gd name="T4" fmla="*/ 361 w 421"/>
                <a:gd name="T5" fmla="*/ 143 h 524"/>
                <a:gd name="T6" fmla="*/ 201 w 421"/>
                <a:gd name="T7" fmla="*/ 22 h 524"/>
                <a:gd name="T8" fmla="*/ 0 w 421"/>
                <a:gd name="T9" fmla="*/ 36 h 524"/>
                <a:gd name="T10" fmla="*/ 202 w 421"/>
                <a:gd name="T11" fmla="*/ 19 h 524"/>
                <a:gd name="T12" fmla="*/ 367 w 421"/>
                <a:gd name="T13" fmla="*/ 139 h 524"/>
                <a:gd name="T14" fmla="*/ 412 w 421"/>
                <a:gd name="T15" fmla="*/ 340 h 524"/>
                <a:gd name="T16" fmla="*/ 313 w 421"/>
                <a:gd name="T17" fmla="*/ 521 h 524"/>
                <a:gd name="T18" fmla="*/ 304 w 421"/>
                <a:gd name="T19" fmla="*/ 520 h 524"/>
                <a:gd name="T20" fmla="*/ 305 w 421"/>
                <a:gd name="T21" fmla="*/ 511 h 524"/>
                <a:gd name="T22" fmla="*/ 305 w 421"/>
                <a:gd name="T23" fmla="*/ 51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1" h="524">
                  <a:moveTo>
                    <a:pt x="305" y="511"/>
                  </a:moveTo>
                  <a:cubicBezTo>
                    <a:pt x="356" y="468"/>
                    <a:pt x="392" y="405"/>
                    <a:pt x="402" y="338"/>
                  </a:cubicBezTo>
                  <a:cubicBezTo>
                    <a:pt x="412" y="271"/>
                    <a:pt x="398" y="200"/>
                    <a:pt x="361" y="143"/>
                  </a:cubicBezTo>
                  <a:cubicBezTo>
                    <a:pt x="325" y="85"/>
                    <a:pt x="267" y="41"/>
                    <a:pt x="201" y="22"/>
                  </a:cubicBezTo>
                  <a:cubicBezTo>
                    <a:pt x="135" y="2"/>
                    <a:pt x="62" y="7"/>
                    <a:pt x="0" y="36"/>
                  </a:cubicBezTo>
                  <a:cubicBezTo>
                    <a:pt x="62" y="6"/>
                    <a:pt x="135" y="0"/>
                    <a:pt x="202" y="19"/>
                  </a:cubicBezTo>
                  <a:cubicBezTo>
                    <a:pt x="269" y="37"/>
                    <a:pt x="328" y="81"/>
                    <a:pt x="367" y="139"/>
                  </a:cubicBezTo>
                  <a:cubicBezTo>
                    <a:pt x="406" y="197"/>
                    <a:pt x="421" y="270"/>
                    <a:pt x="412" y="340"/>
                  </a:cubicBezTo>
                  <a:cubicBezTo>
                    <a:pt x="403" y="409"/>
                    <a:pt x="367" y="475"/>
                    <a:pt x="313" y="521"/>
                  </a:cubicBezTo>
                  <a:cubicBezTo>
                    <a:pt x="311" y="524"/>
                    <a:pt x="306" y="523"/>
                    <a:pt x="304" y="520"/>
                  </a:cubicBezTo>
                  <a:cubicBezTo>
                    <a:pt x="302" y="518"/>
                    <a:pt x="302" y="513"/>
                    <a:pt x="305" y="511"/>
                  </a:cubicBezTo>
                  <a:cubicBezTo>
                    <a:pt x="305" y="511"/>
                    <a:pt x="305" y="511"/>
                    <a:pt x="305" y="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1BD08094-5136-4C2D-82E0-6B144F230A43}"/>
                </a:ext>
              </a:extLst>
            </p:cNvPr>
            <p:cNvSpPr>
              <a:spLocks/>
            </p:cNvSpPr>
            <p:nvPr/>
          </p:nvSpPr>
          <p:spPr bwMode="auto">
            <a:xfrm rot="2800442">
              <a:off x="5181191" y="2290441"/>
              <a:ext cx="1496356" cy="1858900"/>
            </a:xfrm>
            <a:custGeom>
              <a:avLst/>
              <a:gdLst>
                <a:gd name="T0" fmla="*/ 110 w 417"/>
                <a:gd name="T1" fmla="*/ 12 h 518"/>
                <a:gd name="T2" fmla="*/ 17 w 417"/>
                <a:gd name="T3" fmla="*/ 185 h 518"/>
                <a:gd name="T4" fmla="*/ 60 w 417"/>
                <a:gd name="T5" fmla="*/ 377 h 518"/>
                <a:gd name="T6" fmla="*/ 218 w 417"/>
                <a:gd name="T7" fmla="*/ 496 h 518"/>
                <a:gd name="T8" fmla="*/ 417 w 417"/>
                <a:gd name="T9" fmla="*/ 483 h 518"/>
                <a:gd name="T10" fmla="*/ 217 w 417"/>
                <a:gd name="T11" fmla="*/ 499 h 518"/>
                <a:gd name="T12" fmla="*/ 54 w 417"/>
                <a:gd name="T13" fmla="*/ 380 h 518"/>
                <a:gd name="T14" fmla="*/ 7 w 417"/>
                <a:gd name="T15" fmla="*/ 183 h 518"/>
                <a:gd name="T16" fmla="*/ 101 w 417"/>
                <a:gd name="T17" fmla="*/ 2 h 518"/>
                <a:gd name="T18" fmla="*/ 110 w 417"/>
                <a:gd name="T19" fmla="*/ 3 h 518"/>
                <a:gd name="T20" fmla="*/ 110 w 417"/>
                <a:gd name="T21" fmla="*/ 12 h 518"/>
                <a:gd name="T22" fmla="*/ 110 w 417"/>
                <a:gd name="T23" fmla="*/ 1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7" h="518">
                  <a:moveTo>
                    <a:pt x="110" y="12"/>
                  </a:moveTo>
                  <a:cubicBezTo>
                    <a:pt x="60" y="56"/>
                    <a:pt x="26" y="118"/>
                    <a:pt x="17" y="185"/>
                  </a:cubicBezTo>
                  <a:cubicBezTo>
                    <a:pt x="9" y="251"/>
                    <a:pt x="23" y="320"/>
                    <a:pt x="60" y="377"/>
                  </a:cubicBezTo>
                  <a:cubicBezTo>
                    <a:pt x="96" y="433"/>
                    <a:pt x="153" y="476"/>
                    <a:pt x="218" y="496"/>
                  </a:cubicBezTo>
                  <a:cubicBezTo>
                    <a:pt x="283" y="516"/>
                    <a:pt x="355" y="511"/>
                    <a:pt x="417" y="483"/>
                  </a:cubicBezTo>
                  <a:cubicBezTo>
                    <a:pt x="355" y="512"/>
                    <a:pt x="283" y="518"/>
                    <a:pt x="217" y="499"/>
                  </a:cubicBezTo>
                  <a:cubicBezTo>
                    <a:pt x="151" y="480"/>
                    <a:pt x="93" y="438"/>
                    <a:pt x="54" y="380"/>
                  </a:cubicBezTo>
                  <a:cubicBezTo>
                    <a:pt x="15" y="323"/>
                    <a:pt x="0" y="252"/>
                    <a:pt x="7" y="183"/>
                  </a:cubicBezTo>
                  <a:cubicBezTo>
                    <a:pt x="15" y="114"/>
                    <a:pt x="49" y="49"/>
                    <a:pt x="101" y="2"/>
                  </a:cubicBezTo>
                  <a:cubicBezTo>
                    <a:pt x="103" y="0"/>
                    <a:pt x="108" y="0"/>
                    <a:pt x="110" y="3"/>
                  </a:cubicBezTo>
                  <a:cubicBezTo>
                    <a:pt x="113" y="5"/>
                    <a:pt x="112" y="9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205AF-81E8-49AA-B393-039D1363EE9D}"/>
              </a:ext>
            </a:extLst>
          </p:cNvPr>
          <p:cNvGrpSpPr/>
          <p:nvPr/>
        </p:nvGrpSpPr>
        <p:grpSpPr>
          <a:xfrm>
            <a:off x="4978273" y="2228156"/>
            <a:ext cx="2235454" cy="2237858"/>
            <a:chOff x="3629195" y="4240328"/>
            <a:chExt cx="1644537" cy="1646309"/>
          </a:xfrm>
        </p:grpSpPr>
        <p:sp>
          <p:nvSpPr>
            <p:cNvPr id="28" name="Oval 101">
              <a:extLst>
                <a:ext uri="{FF2B5EF4-FFF2-40B4-BE49-F238E27FC236}">
                  <a16:creationId xmlns:a16="http://schemas.microsoft.com/office/drawing/2014/main" id="{E7AC7DF9-9BB2-4DB9-B21A-325ED6F04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195" y="4240328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29" name="Standby">
              <a:extLst>
                <a:ext uri="{FF2B5EF4-FFF2-40B4-BE49-F238E27FC236}">
                  <a16:creationId xmlns:a16="http://schemas.microsoft.com/office/drawing/2014/main" id="{7BD86AA1-2B66-476A-B026-057436F8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5089" y="4764108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E749AC-B897-4D8F-A46D-5A47825C73F9}"/>
              </a:ext>
            </a:extLst>
          </p:cNvPr>
          <p:cNvGrpSpPr/>
          <p:nvPr/>
        </p:nvGrpSpPr>
        <p:grpSpPr>
          <a:xfrm>
            <a:off x="4978274" y="2228472"/>
            <a:ext cx="2235452" cy="2235452"/>
            <a:chOff x="6635807" y="4402137"/>
            <a:chExt cx="1644536" cy="16445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CA442F-351F-4B17-99A2-8333A4196993}"/>
                </a:ext>
              </a:extLst>
            </p:cNvPr>
            <p:cNvGrpSpPr/>
            <p:nvPr/>
          </p:nvGrpSpPr>
          <p:grpSpPr>
            <a:xfrm>
              <a:off x="6635807" y="4402137"/>
              <a:ext cx="1644536" cy="1644536"/>
              <a:chOff x="1652388" y="2451848"/>
              <a:chExt cx="1954303" cy="195430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B6A2B0A-D3D6-4CDD-960B-A094354C11F7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E5073BF-0FD6-40B3-8343-9F73A552F289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2" name="Standby">
              <a:extLst>
                <a:ext uri="{FF2B5EF4-FFF2-40B4-BE49-F238E27FC236}">
                  <a16:creationId xmlns:a16="http://schemas.microsoft.com/office/drawing/2014/main" id="{AF0F0BBE-2097-45E3-8AA3-98AB62E82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274" y="4899909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23" name="Rectangle 20">
            <a:extLst>
              <a:ext uri="{FF2B5EF4-FFF2-40B4-BE49-F238E27FC236}">
                <a16:creationId xmlns:a16="http://schemas.microsoft.com/office/drawing/2014/main" id="{3A24C936-3659-42D2-898C-0BD4EF38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002" y="2759127"/>
            <a:ext cx="798695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NEUMORPHIC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20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42D135-AD3C-4769-8D2D-C9F26014F70E}"/>
              </a:ext>
            </a:extLst>
          </p:cNvPr>
          <p:cNvGrpSpPr/>
          <p:nvPr/>
        </p:nvGrpSpPr>
        <p:grpSpPr>
          <a:xfrm>
            <a:off x="3914640" y="1250950"/>
            <a:ext cx="4302150" cy="4306786"/>
            <a:chOff x="3914640" y="1250950"/>
            <a:chExt cx="4302150" cy="430678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80CC908-2498-44D0-9B41-6DCF67850BA2}"/>
                </a:ext>
              </a:extLst>
            </p:cNvPr>
            <p:cNvGrpSpPr/>
            <p:nvPr/>
          </p:nvGrpSpPr>
          <p:grpSpPr>
            <a:xfrm>
              <a:off x="3914640" y="1250950"/>
              <a:ext cx="4302150" cy="4306786"/>
              <a:chOff x="3914640" y="1250950"/>
              <a:chExt cx="4302150" cy="4306786"/>
            </a:xfrm>
          </p:grpSpPr>
          <p:sp>
            <p:nvSpPr>
              <p:cNvPr id="25" name="Oval 101">
                <a:extLst>
                  <a:ext uri="{FF2B5EF4-FFF2-40B4-BE49-F238E27FC236}">
                    <a16:creationId xmlns:a16="http://schemas.microsoft.com/office/drawing/2014/main" id="{F5CDEA58-6321-40DE-9C98-D09FF5A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640" y="1250950"/>
                <a:ext cx="4302150" cy="4306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53000"/>
                      <a:lumOff val="47000"/>
                    </a:schemeClr>
                  </a:gs>
                  <a:gs pos="100000">
                    <a:schemeClr val="bg2">
                      <a:lumMod val="9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683044-8A44-452D-8D08-CA7A06C3F4A9}"/>
                  </a:ext>
                </a:extLst>
              </p:cNvPr>
              <p:cNvGrpSpPr/>
              <p:nvPr/>
            </p:nvGrpSpPr>
            <p:grpSpPr>
              <a:xfrm>
                <a:off x="4523104" y="1870247"/>
                <a:ext cx="3071496" cy="3071496"/>
                <a:chOff x="7349505" y="606851"/>
                <a:chExt cx="1211126" cy="1211126"/>
              </a:xfrm>
              <a:solidFill>
                <a:schemeClr val="bg2"/>
              </a:solidFill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7A9A319-6BB9-4B70-8D49-48C1A484E48B}"/>
                    </a:ext>
                  </a:extLst>
                </p:cNvPr>
                <p:cNvSpPr/>
                <p:nvPr/>
              </p:nvSpPr>
              <p:spPr>
                <a:xfrm>
                  <a:off x="7349505" y="606851"/>
                  <a:ext cx="1211126" cy="1211126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77800" dist="114300" dir="2700000" algn="tl" rotWithShape="0">
                    <a:schemeClr val="tx1">
                      <a:alpha val="4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UA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A2E2DBE-F2CF-411C-9752-84B410371E2A}"/>
                    </a:ext>
                  </a:extLst>
                </p:cNvPr>
                <p:cNvSpPr/>
                <p:nvPr/>
              </p:nvSpPr>
              <p:spPr>
                <a:xfrm>
                  <a:off x="7349505" y="606851"/>
                  <a:ext cx="1211126" cy="1211126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14300" dist="114300" dir="13500000" algn="br" rotWithShape="0">
                    <a:schemeClr val="tx2">
                      <a:alpha val="5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UA"/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82FCA5-1D00-494B-A763-85DDCE274A19}"/>
                </a:ext>
              </a:extLst>
            </p:cNvPr>
            <p:cNvGrpSpPr/>
            <p:nvPr/>
          </p:nvGrpSpPr>
          <p:grpSpPr>
            <a:xfrm>
              <a:off x="5231765" y="2586831"/>
              <a:ext cx="1765672" cy="1612437"/>
              <a:chOff x="5231765" y="2586831"/>
              <a:chExt cx="1765672" cy="1612437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4A8F0A4-8DA3-42E9-9A4D-76711A41D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3238" y="3268662"/>
                <a:ext cx="10627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UA" altLang="ru-UA" sz="1800" b="1" i="0" u="none" strike="noStrike" cap="none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Open Sans" panose="020B0606030504020204" pitchFamily="34" charset="0"/>
                  </a:rPr>
                  <a:t>CREATIVE</a:t>
                </a:r>
                <a:endParaRPr kumimoji="0" lang="ru-UA" altLang="ru-UA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57CC41-0562-4A08-A695-F244BB4E3816}"/>
                  </a:ext>
                </a:extLst>
              </p:cNvPr>
              <p:cNvSpPr txBox="1"/>
              <p:nvPr/>
            </p:nvSpPr>
            <p:spPr>
              <a:xfrm>
                <a:off x="5231765" y="3552937"/>
                <a:ext cx="17656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consectetur adipiscing elit, sed do</a:t>
                </a:r>
                <a:endParaRPr lang="ru-RU" sz="12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6" name="Lightbulb">
                <a:extLst>
                  <a:ext uri="{FF2B5EF4-FFF2-40B4-BE49-F238E27FC236}">
                    <a16:creationId xmlns:a16="http://schemas.microsoft.com/office/drawing/2014/main" id="{F981CC9C-B9A9-4658-9878-2F20FC2A4A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5081" y="2586831"/>
                <a:ext cx="407543" cy="552277"/>
              </a:xfrm>
              <a:custGeom>
                <a:avLst/>
                <a:gdLst>
                  <a:gd name="T0" fmla="*/ 82 w 107"/>
                  <a:gd name="T1" fmla="*/ 145 h 145"/>
                  <a:gd name="T2" fmla="*/ 25 w 107"/>
                  <a:gd name="T3" fmla="*/ 145 h 145"/>
                  <a:gd name="T4" fmla="*/ 25 w 107"/>
                  <a:gd name="T5" fmla="*/ 136 h 145"/>
                  <a:gd name="T6" fmla="*/ 82 w 107"/>
                  <a:gd name="T7" fmla="*/ 136 h 145"/>
                  <a:gd name="T8" fmla="*/ 82 w 107"/>
                  <a:gd name="T9" fmla="*/ 145 h 145"/>
                  <a:gd name="T10" fmla="*/ 87 w 107"/>
                  <a:gd name="T11" fmla="*/ 117 h 145"/>
                  <a:gd name="T12" fmla="*/ 21 w 107"/>
                  <a:gd name="T13" fmla="*/ 117 h 145"/>
                  <a:gd name="T14" fmla="*/ 21 w 107"/>
                  <a:gd name="T15" fmla="*/ 113 h 145"/>
                  <a:gd name="T16" fmla="*/ 9 w 107"/>
                  <a:gd name="T17" fmla="*/ 83 h 145"/>
                  <a:gd name="T18" fmla="*/ 9 w 107"/>
                  <a:gd name="T19" fmla="*/ 83 h 145"/>
                  <a:gd name="T20" fmla="*/ 0 w 107"/>
                  <a:gd name="T21" fmla="*/ 54 h 145"/>
                  <a:gd name="T22" fmla="*/ 54 w 107"/>
                  <a:gd name="T23" fmla="*/ 0 h 145"/>
                  <a:gd name="T24" fmla="*/ 107 w 107"/>
                  <a:gd name="T25" fmla="*/ 54 h 145"/>
                  <a:gd name="T26" fmla="*/ 99 w 107"/>
                  <a:gd name="T27" fmla="*/ 83 h 145"/>
                  <a:gd name="T28" fmla="*/ 87 w 107"/>
                  <a:gd name="T29" fmla="*/ 113 h 145"/>
                  <a:gd name="T30" fmla="*/ 87 w 107"/>
                  <a:gd name="T31" fmla="*/ 117 h 145"/>
                  <a:gd name="T32" fmla="*/ 29 w 107"/>
                  <a:gd name="T33" fmla="*/ 109 h 145"/>
                  <a:gd name="T34" fmla="*/ 78 w 107"/>
                  <a:gd name="T35" fmla="*/ 109 h 145"/>
                  <a:gd name="T36" fmla="*/ 91 w 107"/>
                  <a:gd name="T37" fmla="*/ 78 h 145"/>
                  <a:gd name="T38" fmla="*/ 99 w 107"/>
                  <a:gd name="T39" fmla="*/ 54 h 145"/>
                  <a:gd name="T40" fmla="*/ 54 w 107"/>
                  <a:gd name="T41" fmla="*/ 9 h 145"/>
                  <a:gd name="T42" fmla="*/ 9 w 107"/>
                  <a:gd name="T43" fmla="*/ 54 h 145"/>
                  <a:gd name="T44" fmla="*/ 16 w 107"/>
                  <a:gd name="T45" fmla="*/ 78 h 145"/>
                  <a:gd name="T46" fmla="*/ 16 w 107"/>
                  <a:gd name="T47" fmla="*/ 78 h 145"/>
                  <a:gd name="T48" fmla="*/ 29 w 107"/>
                  <a:gd name="T49" fmla="*/ 10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45">
                    <a:moveTo>
                      <a:pt x="82" y="145"/>
                    </a:move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82" y="136"/>
                      <a:pt x="82" y="136"/>
                      <a:pt x="82" y="136"/>
                    </a:cubicBezTo>
                    <a:lnTo>
                      <a:pt x="82" y="145"/>
                    </a:lnTo>
                    <a:close/>
                    <a:moveTo>
                      <a:pt x="87" y="117"/>
                    </a:moveTo>
                    <a:cubicBezTo>
                      <a:pt x="21" y="117"/>
                      <a:pt x="21" y="117"/>
                      <a:pt x="21" y="117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21" y="106"/>
                      <a:pt x="19" y="99"/>
                      <a:pt x="9" y="83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3" y="74"/>
                      <a:pt x="0" y="6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64"/>
                      <a:pt x="104" y="74"/>
                      <a:pt x="99" y="83"/>
                    </a:cubicBezTo>
                    <a:cubicBezTo>
                      <a:pt x="89" y="99"/>
                      <a:pt x="87" y="106"/>
                      <a:pt x="87" y="113"/>
                    </a:cubicBezTo>
                    <a:lnTo>
                      <a:pt x="87" y="117"/>
                    </a:lnTo>
                    <a:close/>
                    <a:moveTo>
                      <a:pt x="29" y="109"/>
                    </a:move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01"/>
                      <a:pt x="82" y="93"/>
                      <a:pt x="91" y="78"/>
                    </a:cubicBezTo>
                    <a:cubicBezTo>
                      <a:pt x="96" y="71"/>
                      <a:pt x="99" y="63"/>
                      <a:pt x="99" y="54"/>
                    </a:cubicBezTo>
                    <a:cubicBezTo>
                      <a:pt x="99" y="29"/>
                      <a:pt x="78" y="9"/>
                      <a:pt x="54" y="9"/>
                    </a:cubicBezTo>
                    <a:cubicBezTo>
                      <a:pt x="29" y="9"/>
                      <a:pt x="9" y="29"/>
                      <a:pt x="9" y="54"/>
                    </a:cubicBezTo>
                    <a:cubicBezTo>
                      <a:pt x="9" y="63"/>
                      <a:pt x="11" y="71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25" y="93"/>
                      <a:pt x="29" y="101"/>
                      <a:pt x="29" y="1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</p:grpSp>
      </p:grpSp>
      <p:sp>
        <p:nvSpPr>
          <p:cNvPr id="9" name="Rectangle 9">
            <a:extLst>
              <a:ext uri="{FF2B5EF4-FFF2-40B4-BE49-F238E27FC236}">
                <a16:creationId xmlns:a16="http://schemas.microsoft.com/office/drawing/2014/main" id="{FF57245C-8755-457E-89E6-1B21D08A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1304925"/>
            <a:ext cx="763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2018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BBEE96-26F4-4905-9B5D-F996F03BB5D2}"/>
              </a:ext>
            </a:extLst>
          </p:cNvPr>
          <p:cNvGrpSpPr/>
          <p:nvPr/>
        </p:nvGrpSpPr>
        <p:grpSpPr>
          <a:xfrm>
            <a:off x="1831975" y="1870075"/>
            <a:ext cx="2365376" cy="247650"/>
            <a:chOff x="1831975" y="1870075"/>
            <a:chExt cx="2365376" cy="24765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93521A4-B875-4E5B-B764-42981FD3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1870075"/>
              <a:ext cx="2292350" cy="174625"/>
            </a:xfrm>
            <a:custGeom>
              <a:avLst/>
              <a:gdLst>
                <a:gd name="T0" fmla="*/ 1444 w 1444"/>
                <a:gd name="T1" fmla="*/ 110 h 110"/>
                <a:gd name="T2" fmla="*/ 1159 w 1444"/>
                <a:gd name="T3" fmla="*/ 0 h 110"/>
                <a:gd name="T4" fmla="*/ 0 w 144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" h="110">
                  <a:moveTo>
                    <a:pt x="1444" y="110"/>
                  </a:moveTo>
                  <a:lnTo>
                    <a:pt x="1159" y="0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C3F68B61-018B-4E4C-AB72-364B68F87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1973262"/>
              <a:ext cx="144463" cy="144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45C360-7040-4372-BC7D-D97285C20253}"/>
              </a:ext>
            </a:extLst>
          </p:cNvPr>
          <p:cNvGrpSpPr/>
          <p:nvPr/>
        </p:nvGrpSpPr>
        <p:grpSpPr>
          <a:xfrm>
            <a:off x="7926388" y="1870075"/>
            <a:ext cx="2365375" cy="247650"/>
            <a:chOff x="7926388" y="1870075"/>
            <a:chExt cx="2365375" cy="24765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28DC64C-6911-4AC0-9391-25DAE3E9C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1870075"/>
              <a:ext cx="2292350" cy="174625"/>
            </a:xfrm>
            <a:custGeom>
              <a:avLst/>
              <a:gdLst>
                <a:gd name="T0" fmla="*/ 0 w 1444"/>
                <a:gd name="T1" fmla="*/ 110 h 110"/>
                <a:gd name="T2" fmla="*/ 285 w 1444"/>
                <a:gd name="T3" fmla="*/ 0 h 110"/>
                <a:gd name="T4" fmla="*/ 1444 w 144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" h="110">
                  <a:moveTo>
                    <a:pt x="0" y="110"/>
                  </a:moveTo>
                  <a:lnTo>
                    <a:pt x="285" y="0"/>
                  </a:lnTo>
                  <a:lnTo>
                    <a:pt x="1444" y="0"/>
                  </a:ln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59E8402-A61C-47FB-9AD5-FA7E9EC6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6388" y="1973262"/>
              <a:ext cx="144463" cy="144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2DBC83-8610-4D7A-ADDE-3A969B68D020}"/>
              </a:ext>
            </a:extLst>
          </p:cNvPr>
          <p:cNvGrpSpPr/>
          <p:nvPr/>
        </p:nvGrpSpPr>
        <p:grpSpPr>
          <a:xfrm>
            <a:off x="1831975" y="4762500"/>
            <a:ext cx="2365376" cy="247650"/>
            <a:chOff x="1831975" y="4762500"/>
            <a:chExt cx="2365376" cy="24765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D6025CF-D0A1-44D6-A55C-F5A6492A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4835525"/>
              <a:ext cx="2292350" cy="174625"/>
            </a:xfrm>
            <a:custGeom>
              <a:avLst/>
              <a:gdLst>
                <a:gd name="T0" fmla="*/ 1444 w 1444"/>
                <a:gd name="T1" fmla="*/ 0 h 110"/>
                <a:gd name="T2" fmla="*/ 1159 w 1444"/>
                <a:gd name="T3" fmla="*/ 110 h 110"/>
                <a:gd name="T4" fmla="*/ 0 w 1444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" h="110">
                  <a:moveTo>
                    <a:pt x="1444" y="0"/>
                  </a:moveTo>
                  <a:lnTo>
                    <a:pt x="1159" y="110"/>
                  </a:lnTo>
                  <a:lnTo>
                    <a:pt x="0" y="110"/>
                  </a:ln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2F9661CE-4232-4427-A22B-21ED3A2FC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4762500"/>
              <a:ext cx="144463" cy="146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7A4964-0A9C-4180-B98B-6FDCE05B030B}"/>
              </a:ext>
            </a:extLst>
          </p:cNvPr>
          <p:cNvGrpSpPr/>
          <p:nvPr/>
        </p:nvGrpSpPr>
        <p:grpSpPr>
          <a:xfrm>
            <a:off x="7926388" y="4762500"/>
            <a:ext cx="2365375" cy="247650"/>
            <a:chOff x="7926388" y="4762500"/>
            <a:chExt cx="2365375" cy="24765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FA90954-DF81-4178-85AE-FE1A3A4F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4835525"/>
              <a:ext cx="2292350" cy="174625"/>
            </a:xfrm>
            <a:custGeom>
              <a:avLst/>
              <a:gdLst>
                <a:gd name="T0" fmla="*/ 0 w 1444"/>
                <a:gd name="T1" fmla="*/ 0 h 110"/>
                <a:gd name="T2" fmla="*/ 285 w 1444"/>
                <a:gd name="T3" fmla="*/ 110 h 110"/>
                <a:gd name="T4" fmla="*/ 1444 w 1444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" h="110">
                  <a:moveTo>
                    <a:pt x="0" y="0"/>
                  </a:moveTo>
                  <a:lnTo>
                    <a:pt x="285" y="110"/>
                  </a:lnTo>
                  <a:lnTo>
                    <a:pt x="1444" y="110"/>
                  </a:ln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75956774-D926-4F2C-85F1-F3730EC4A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6388" y="4762500"/>
              <a:ext cx="144463" cy="146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7" name="Rectangle 17">
            <a:extLst>
              <a:ext uri="{FF2B5EF4-FFF2-40B4-BE49-F238E27FC236}">
                <a16:creationId xmlns:a16="http://schemas.microsoft.com/office/drawing/2014/main" id="{0BEB5EBF-0C5A-42CF-9D6F-10BF7F8B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4422775"/>
            <a:ext cx="763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2016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5AB0F81-4047-47AD-87A0-97D41A8F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763" y="1304925"/>
            <a:ext cx="763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2021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3B1AC2CF-F185-4599-B5A6-892EEEB3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763" y="4422775"/>
            <a:ext cx="763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2024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E43DDA-220D-489F-A226-5A96D53FA27F}"/>
              </a:ext>
            </a:extLst>
          </p:cNvPr>
          <p:cNvSpPr txBox="1"/>
          <p:nvPr/>
        </p:nvSpPr>
        <p:spPr>
          <a:xfrm>
            <a:off x="1715529" y="2033905"/>
            <a:ext cx="1576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9A0765-1F4E-4723-9A20-ED102F5EC301}"/>
              </a:ext>
            </a:extLst>
          </p:cNvPr>
          <p:cNvSpPr txBox="1"/>
          <p:nvPr/>
        </p:nvSpPr>
        <p:spPr>
          <a:xfrm>
            <a:off x="1715529" y="5252993"/>
            <a:ext cx="1576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45ECBB-5D13-4459-B3CF-1429502BE356}"/>
              </a:ext>
            </a:extLst>
          </p:cNvPr>
          <p:cNvSpPr txBox="1"/>
          <p:nvPr/>
        </p:nvSpPr>
        <p:spPr>
          <a:xfrm>
            <a:off x="8825254" y="2033905"/>
            <a:ext cx="1576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AA61B6-AC7B-4452-904A-8703AEAB001D}"/>
              </a:ext>
            </a:extLst>
          </p:cNvPr>
          <p:cNvSpPr txBox="1"/>
          <p:nvPr/>
        </p:nvSpPr>
        <p:spPr>
          <a:xfrm>
            <a:off x="8825254" y="5252993"/>
            <a:ext cx="1576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417046-0D67-47FE-984A-97E1702FCABE}"/>
              </a:ext>
            </a:extLst>
          </p:cNvPr>
          <p:cNvSpPr/>
          <p:nvPr/>
        </p:nvSpPr>
        <p:spPr>
          <a:xfrm>
            <a:off x="4346140" y="1933394"/>
            <a:ext cx="606922" cy="606922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B2DCC64-0449-4F48-A2DE-0EB2B98FCE34}"/>
              </a:ext>
            </a:extLst>
          </p:cNvPr>
          <p:cNvSpPr/>
          <p:nvPr/>
        </p:nvSpPr>
        <p:spPr>
          <a:xfrm>
            <a:off x="7173527" y="1933394"/>
            <a:ext cx="606922" cy="606922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610BE9-7947-4E47-A237-49AEE842D22E}"/>
              </a:ext>
            </a:extLst>
          </p:cNvPr>
          <p:cNvSpPr/>
          <p:nvPr/>
        </p:nvSpPr>
        <p:spPr>
          <a:xfrm>
            <a:off x="7164642" y="4291558"/>
            <a:ext cx="606922" cy="606922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D7D254-AAB2-4C72-BB0F-77E502CB0A48}"/>
              </a:ext>
            </a:extLst>
          </p:cNvPr>
          <p:cNvSpPr/>
          <p:nvPr/>
        </p:nvSpPr>
        <p:spPr>
          <a:xfrm>
            <a:off x="4336325" y="4276870"/>
            <a:ext cx="606922" cy="606922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10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3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6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47" grpId="0"/>
      <p:bldP spid="48" grpId="0"/>
      <p:bldP spid="49" grpId="0"/>
      <p:bldP spid="50" grpId="0"/>
      <p:bldP spid="45" grpId="0" animBg="1"/>
      <p:bldP spid="51" grpId="0" animBg="1"/>
      <p:bldP spid="52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D5E569A-D564-43FF-B34E-3CB08AD8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1009650"/>
            <a:ext cx="1057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Marketing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3FA3D7-BAA7-460B-B12B-AF2234171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2389188"/>
            <a:ext cx="13849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SEO Analytics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D2270BC-B504-4A7B-A2E7-85648661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3763963"/>
            <a:ext cx="15132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Entertainment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19B3994-2E3D-45E1-83A4-47D78AB2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5140325"/>
            <a:ext cx="7742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Startup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4F2F95-F82F-4CC4-B7EC-D5B84EDFF28A}"/>
              </a:ext>
            </a:extLst>
          </p:cNvPr>
          <p:cNvGrpSpPr/>
          <p:nvPr/>
        </p:nvGrpSpPr>
        <p:grpSpPr>
          <a:xfrm>
            <a:off x="5370513" y="955675"/>
            <a:ext cx="92075" cy="4587876"/>
            <a:chOff x="5370513" y="955675"/>
            <a:chExt cx="92075" cy="458787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EB0BE13-8DF5-446F-A7B7-DC3BA26BD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13" y="955675"/>
              <a:ext cx="92075" cy="1504950"/>
            </a:xfrm>
            <a:custGeom>
              <a:avLst/>
              <a:gdLst>
                <a:gd name="T0" fmla="*/ 12 w 24"/>
                <a:gd name="T1" fmla="*/ 395 h 395"/>
                <a:gd name="T2" fmla="*/ 0 w 24"/>
                <a:gd name="T3" fmla="*/ 383 h 395"/>
                <a:gd name="T4" fmla="*/ 0 w 24"/>
                <a:gd name="T5" fmla="*/ 12 h 395"/>
                <a:gd name="T6" fmla="*/ 12 w 24"/>
                <a:gd name="T7" fmla="*/ 0 h 395"/>
                <a:gd name="T8" fmla="*/ 24 w 24"/>
                <a:gd name="T9" fmla="*/ 12 h 395"/>
                <a:gd name="T10" fmla="*/ 24 w 24"/>
                <a:gd name="T11" fmla="*/ 383 h 395"/>
                <a:gd name="T12" fmla="*/ 12 w 24"/>
                <a:gd name="T13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95">
                  <a:moveTo>
                    <a:pt x="12" y="395"/>
                  </a:moveTo>
                  <a:cubicBezTo>
                    <a:pt x="5" y="395"/>
                    <a:pt x="0" y="389"/>
                    <a:pt x="0" y="38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383"/>
                    <a:pt x="24" y="383"/>
                    <a:pt x="24" y="383"/>
                  </a:cubicBezTo>
                  <a:cubicBezTo>
                    <a:pt x="24" y="389"/>
                    <a:pt x="18" y="395"/>
                    <a:pt x="12" y="395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63500" dist="508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782706E-92E3-44CE-AA4A-F6E2108F9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13" y="2370138"/>
              <a:ext cx="92075" cy="3173413"/>
            </a:xfrm>
            <a:custGeom>
              <a:avLst/>
              <a:gdLst>
                <a:gd name="T0" fmla="*/ 12 w 24"/>
                <a:gd name="T1" fmla="*/ 833 h 833"/>
                <a:gd name="T2" fmla="*/ 0 w 24"/>
                <a:gd name="T3" fmla="*/ 821 h 833"/>
                <a:gd name="T4" fmla="*/ 0 w 24"/>
                <a:gd name="T5" fmla="*/ 12 h 833"/>
                <a:gd name="T6" fmla="*/ 12 w 24"/>
                <a:gd name="T7" fmla="*/ 0 h 833"/>
                <a:gd name="T8" fmla="*/ 24 w 24"/>
                <a:gd name="T9" fmla="*/ 12 h 833"/>
                <a:gd name="T10" fmla="*/ 24 w 24"/>
                <a:gd name="T11" fmla="*/ 821 h 833"/>
                <a:gd name="T12" fmla="*/ 12 w 24"/>
                <a:gd name="T13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33">
                  <a:moveTo>
                    <a:pt x="12" y="833"/>
                  </a:moveTo>
                  <a:cubicBezTo>
                    <a:pt x="5" y="833"/>
                    <a:pt x="0" y="827"/>
                    <a:pt x="0" y="8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821"/>
                    <a:pt x="24" y="821"/>
                    <a:pt x="24" y="821"/>
                  </a:cubicBezTo>
                  <a:cubicBezTo>
                    <a:pt x="24" y="827"/>
                    <a:pt x="18" y="833"/>
                    <a:pt x="12" y="83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38DD7-1758-4E41-913E-FC2490EFED01}"/>
              </a:ext>
            </a:extLst>
          </p:cNvPr>
          <p:cNvGrpSpPr/>
          <p:nvPr/>
        </p:nvGrpSpPr>
        <p:grpSpPr>
          <a:xfrm>
            <a:off x="6394450" y="955675"/>
            <a:ext cx="92075" cy="4587875"/>
            <a:chOff x="6394450" y="955675"/>
            <a:chExt cx="92075" cy="45878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5CCD8B7-E001-4038-85DE-A397CA355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955675"/>
              <a:ext cx="92075" cy="2778125"/>
            </a:xfrm>
            <a:custGeom>
              <a:avLst/>
              <a:gdLst>
                <a:gd name="T0" fmla="*/ 12 w 24"/>
                <a:gd name="T1" fmla="*/ 729 h 729"/>
                <a:gd name="T2" fmla="*/ 0 w 24"/>
                <a:gd name="T3" fmla="*/ 717 h 729"/>
                <a:gd name="T4" fmla="*/ 0 w 24"/>
                <a:gd name="T5" fmla="*/ 12 h 729"/>
                <a:gd name="T6" fmla="*/ 12 w 24"/>
                <a:gd name="T7" fmla="*/ 0 h 729"/>
                <a:gd name="T8" fmla="*/ 24 w 24"/>
                <a:gd name="T9" fmla="*/ 12 h 729"/>
                <a:gd name="T10" fmla="*/ 24 w 24"/>
                <a:gd name="T11" fmla="*/ 717 h 729"/>
                <a:gd name="T12" fmla="*/ 12 w 24"/>
                <a:gd name="T13" fmla="*/ 72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29">
                  <a:moveTo>
                    <a:pt x="12" y="729"/>
                  </a:moveTo>
                  <a:cubicBezTo>
                    <a:pt x="6" y="729"/>
                    <a:pt x="0" y="724"/>
                    <a:pt x="0" y="7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717"/>
                    <a:pt x="24" y="717"/>
                    <a:pt x="24" y="717"/>
                  </a:cubicBezTo>
                  <a:cubicBezTo>
                    <a:pt x="24" y="724"/>
                    <a:pt x="19" y="729"/>
                    <a:pt x="12" y="729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63500" dist="508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C51FEAC-A547-4333-B80C-8FFFE6B13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3641725"/>
              <a:ext cx="92075" cy="1901825"/>
            </a:xfrm>
            <a:custGeom>
              <a:avLst/>
              <a:gdLst>
                <a:gd name="T0" fmla="*/ 12 w 24"/>
                <a:gd name="T1" fmla="*/ 499 h 499"/>
                <a:gd name="T2" fmla="*/ 0 w 24"/>
                <a:gd name="T3" fmla="*/ 487 h 499"/>
                <a:gd name="T4" fmla="*/ 0 w 24"/>
                <a:gd name="T5" fmla="*/ 12 h 499"/>
                <a:gd name="T6" fmla="*/ 12 w 24"/>
                <a:gd name="T7" fmla="*/ 0 h 499"/>
                <a:gd name="T8" fmla="*/ 24 w 24"/>
                <a:gd name="T9" fmla="*/ 12 h 499"/>
                <a:gd name="T10" fmla="*/ 24 w 24"/>
                <a:gd name="T11" fmla="*/ 487 h 499"/>
                <a:gd name="T12" fmla="*/ 12 w 24"/>
                <a:gd name="T13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9">
                  <a:moveTo>
                    <a:pt x="12" y="499"/>
                  </a:moveTo>
                  <a:cubicBezTo>
                    <a:pt x="6" y="499"/>
                    <a:pt x="0" y="493"/>
                    <a:pt x="0" y="4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487"/>
                    <a:pt x="24" y="487"/>
                    <a:pt x="24" y="487"/>
                  </a:cubicBezTo>
                  <a:cubicBezTo>
                    <a:pt x="24" y="493"/>
                    <a:pt x="19" y="499"/>
                    <a:pt x="12" y="49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6B8475-7909-4FF4-8099-B67C040900E3}"/>
              </a:ext>
            </a:extLst>
          </p:cNvPr>
          <p:cNvGrpSpPr/>
          <p:nvPr/>
        </p:nvGrpSpPr>
        <p:grpSpPr>
          <a:xfrm>
            <a:off x="7423150" y="955675"/>
            <a:ext cx="90488" cy="4587876"/>
            <a:chOff x="7423150" y="955675"/>
            <a:chExt cx="90488" cy="4587876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F8AF64-A16F-4E5E-B2B2-265E457C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955675"/>
              <a:ext cx="90488" cy="1700213"/>
            </a:xfrm>
            <a:custGeom>
              <a:avLst/>
              <a:gdLst>
                <a:gd name="T0" fmla="*/ 12 w 24"/>
                <a:gd name="T1" fmla="*/ 446 h 446"/>
                <a:gd name="T2" fmla="*/ 0 w 24"/>
                <a:gd name="T3" fmla="*/ 434 h 446"/>
                <a:gd name="T4" fmla="*/ 0 w 24"/>
                <a:gd name="T5" fmla="*/ 12 h 446"/>
                <a:gd name="T6" fmla="*/ 12 w 24"/>
                <a:gd name="T7" fmla="*/ 0 h 446"/>
                <a:gd name="T8" fmla="*/ 24 w 24"/>
                <a:gd name="T9" fmla="*/ 12 h 446"/>
                <a:gd name="T10" fmla="*/ 24 w 24"/>
                <a:gd name="T11" fmla="*/ 434 h 446"/>
                <a:gd name="T12" fmla="*/ 12 w 24"/>
                <a:gd name="T13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46">
                  <a:moveTo>
                    <a:pt x="12" y="446"/>
                  </a:moveTo>
                  <a:cubicBezTo>
                    <a:pt x="5" y="446"/>
                    <a:pt x="0" y="441"/>
                    <a:pt x="0" y="43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24" y="441"/>
                    <a:pt x="18" y="446"/>
                    <a:pt x="12" y="44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63500" dist="508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0E61534-5A36-4AFD-A4D6-EEB34B923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2563813"/>
              <a:ext cx="90488" cy="2979738"/>
            </a:xfrm>
            <a:custGeom>
              <a:avLst/>
              <a:gdLst>
                <a:gd name="T0" fmla="*/ 12 w 24"/>
                <a:gd name="T1" fmla="*/ 782 h 782"/>
                <a:gd name="T2" fmla="*/ 0 w 24"/>
                <a:gd name="T3" fmla="*/ 770 h 782"/>
                <a:gd name="T4" fmla="*/ 0 w 24"/>
                <a:gd name="T5" fmla="*/ 12 h 782"/>
                <a:gd name="T6" fmla="*/ 12 w 24"/>
                <a:gd name="T7" fmla="*/ 0 h 782"/>
                <a:gd name="T8" fmla="*/ 24 w 24"/>
                <a:gd name="T9" fmla="*/ 12 h 782"/>
                <a:gd name="T10" fmla="*/ 24 w 24"/>
                <a:gd name="T11" fmla="*/ 770 h 782"/>
                <a:gd name="T12" fmla="*/ 12 w 24"/>
                <a:gd name="T13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82">
                  <a:moveTo>
                    <a:pt x="12" y="782"/>
                  </a:moveTo>
                  <a:cubicBezTo>
                    <a:pt x="5" y="782"/>
                    <a:pt x="0" y="776"/>
                    <a:pt x="0" y="77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770"/>
                    <a:pt x="24" y="770"/>
                    <a:pt x="24" y="770"/>
                  </a:cubicBezTo>
                  <a:cubicBezTo>
                    <a:pt x="24" y="776"/>
                    <a:pt x="18" y="782"/>
                    <a:pt x="12" y="78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265652-4179-4030-9510-1585DFC7F4CB}"/>
              </a:ext>
            </a:extLst>
          </p:cNvPr>
          <p:cNvGrpSpPr/>
          <p:nvPr/>
        </p:nvGrpSpPr>
        <p:grpSpPr>
          <a:xfrm>
            <a:off x="8447088" y="955675"/>
            <a:ext cx="90488" cy="4587875"/>
            <a:chOff x="8447088" y="955675"/>
            <a:chExt cx="90488" cy="458787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F7645D8-B092-40D2-91C2-E81886786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955675"/>
              <a:ext cx="90488" cy="1273175"/>
            </a:xfrm>
            <a:custGeom>
              <a:avLst/>
              <a:gdLst>
                <a:gd name="T0" fmla="*/ 12 w 24"/>
                <a:gd name="T1" fmla="*/ 334 h 334"/>
                <a:gd name="T2" fmla="*/ 0 w 24"/>
                <a:gd name="T3" fmla="*/ 322 h 334"/>
                <a:gd name="T4" fmla="*/ 0 w 24"/>
                <a:gd name="T5" fmla="*/ 12 h 334"/>
                <a:gd name="T6" fmla="*/ 12 w 24"/>
                <a:gd name="T7" fmla="*/ 0 h 334"/>
                <a:gd name="T8" fmla="*/ 24 w 24"/>
                <a:gd name="T9" fmla="*/ 12 h 334"/>
                <a:gd name="T10" fmla="*/ 24 w 24"/>
                <a:gd name="T11" fmla="*/ 322 h 334"/>
                <a:gd name="T12" fmla="*/ 12 w 24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4">
                  <a:moveTo>
                    <a:pt x="12" y="334"/>
                  </a:moveTo>
                  <a:cubicBezTo>
                    <a:pt x="6" y="334"/>
                    <a:pt x="0" y="329"/>
                    <a:pt x="0" y="3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322"/>
                    <a:pt x="24" y="322"/>
                    <a:pt x="24" y="322"/>
                  </a:cubicBezTo>
                  <a:cubicBezTo>
                    <a:pt x="24" y="329"/>
                    <a:pt x="19" y="334"/>
                    <a:pt x="12" y="334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63500" dist="508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5D53A52-626C-4AFA-BD21-6F933DD4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2136775"/>
              <a:ext cx="90488" cy="3406775"/>
            </a:xfrm>
            <a:custGeom>
              <a:avLst/>
              <a:gdLst>
                <a:gd name="T0" fmla="*/ 12 w 24"/>
                <a:gd name="T1" fmla="*/ 894 h 894"/>
                <a:gd name="T2" fmla="*/ 0 w 24"/>
                <a:gd name="T3" fmla="*/ 882 h 894"/>
                <a:gd name="T4" fmla="*/ 0 w 24"/>
                <a:gd name="T5" fmla="*/ 12 h 894"/>
                <a:gd name="T6" fmla="*/ 12 w 24"/>
                <a:gd name="T7" fmla="*/ 0 h 894"/>
                <a:gd name="T8" fmla="*/ 24 w 24"/>
                <a:gd name="T9" fmla="*/ 12 h 894"/>
                <a:gd name="T10" fmla="*/ 24 w 24"/>
                <a:gd name="T11" fmla="*/ 882 h 894"/>
                <a:gd name="T12" fmla="*/ 12 w 24"/>
                <a:gd name="T13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94">
                  <a:moveTo>
                    <a:pt x="12" y="894"/>
                  </a:moveTo>
                  <a:cubicBezTo>
                    <a:pt x="6" y="894"/>
                    <a:pt x="0" y="888"/>
                    <a:pt x="0" y="88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882"/>
                    <a:pt x="24" y="882"/>
                    <a:pt x="24" y="882"/>
                  </a:cubicBezTo>
                  <a:cubicBezTo>
                    <a:pt x="24" y="888"/>
                    <a:pt x="19" y="894"/>
                    <a:pt x="12" y="89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42F419-7A61-4302-A9F3-0984FE007723}"/>
              </a:ext>
            </a:extLst>
          </p:cNvPr>
          <p:cNvGrpSpPr/>
          <p:nvPr/>
        </p:nvGrpSpPr>
        <p:grpSpPr>
          <a:xfrm>
            <a:off x="9474200" y="955675"/>
            <a:ext cx="92075" cy="4587876"/>
            <a:chOff x="9474200" y="955675"/>
            <a:chExt cx="92075" cy="4587876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1E63A36-619D-4DA2-AA40-DB98300BA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00" y="955675"/>
              <a:ext cx="92075" cy="3143250"/>
            </a:xfrm>
            <a:custGeom>
              <a:avLst/>
              <a:gdLst>
                <a:gd name="T0" fmla="*/ 12 w 24"/>
                <a:gd name="T1" fmla="*/ 825 h 825"/>
                <a:gd name="T2" fmla="*/ 0 w 24"/>
                <a:gd name="T3" fmla="*/ 813 h 825"/>
                <a:gd name="T4" fmla="*/ 0 w 24"/>
                <a:gd name="T5" fmla="*/ 12 h 825"/>
                <a:gd name="T6" fmla="*/ 12 w 24"/>
                <a:gd name="T7" fmla="*/ 0 h 825"/>
                <a:gd name="T8" fmla="*/ 24 w 24"/>
                <a:gd name="T9" fmla="*/ 12 h 825"/>
                <a:gd name="T10" fmla="*/ 24 w 24"/>
                <a:gd name="T11" fmla="*/ 813 h 825"/>
                <a:gd name="T12" fmla="*/ 12 w 24"/>
                <a:gd name="T13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25">
                  <a:moveTo>
                    <a:pt x="12" y="825"/>
                  </a:moveTo>
                  <a:cubicBezTo>
                    <a:pt x="5" y="825"/>
                    <a:pt x="0" y="820"/>
                    <a:pt x="0" y="8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813"/>
                    <a:pt x="24" y="813"/>
                    <a:pt x="24" y="813"/>
                  </a:cubicBezTo>
                  <a:cubicBezTo>
                    <a:pt x="24" y="820"/>
                    <a:pt x="19" y="825"/>
                    <a:pt x="12" y="825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63500" dist="508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E2AC1F7-A97D-4323-B128-096021554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00" y="4008438"/>
              <a:ext cx="92075" cy="1535113"/>
            </a:xfrm>
            <a:custGeom>
              <a:avLst/>
              <a:gdLst>
                <a:gd name="T0" fmla="*/ 12 w 24"/>
                <a:gd name="T1" fmla="*/ 403 h 403"/>
                <a:gd name="T2" fmla="*/ 0 w 24"/>
                <a:gd name="T3" fmla="*/ 391 h 403"/>
                <a:gd name="T4" fmla="*/ 0 w 24"/>
                <a:gd name="T5" fmla="*/ 12 h 403"/>
                <a:gd name="T6" fmla="*/ 12 w 24"/>
                <a:gd name="T7" fmla="*/ 0 h 403"/>
                <a:gd name="T8" fmla="*/ 24 w 24"/>
                <a:gd name="T9" fmla="*/ 12 h 403"/>
                <a:gd name="T10" fmla="*/ 24 w 24"/>
                <a:gd name="T11" fmla="*/ 391 h 403"/>
                <a:gd name="T12" fmla="*/ 12 w 24"/>
                <a:gd name="T13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03">
                  <a:moveTo>
                    <a:pt x="12" y="403"/>
                  </a:moveTo>
                  <a:cubicBezTo>
                    <a:pt x="5" y="403"/>
                    <a:pt x="0" y="397"/>
                    <a:pt x="0" y="39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391"/>
                    <a:pt x="24" y="391"/>
                    <a:pt x="24" y="391"/>
                  </a:cubicBezTo>
                  <a:cubicBezTo>
                    <a:pt x="24" y="397"/>
                    <a:pt x="19" y="403"/>
                    <a:pt x="12" y="40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F178B2-D765-48C1-9CD3-15003EA9C66F}"/>
              </a:ext>
            </a:extLst>
          </p:cNvPr>
          <p:cNvGrpSpPr/>
          <p:nvPr/>
        </p:nvGrpSpPr>
        <p:grpSpPr>
          <a:xfrm>
            <a:off x="10502900" y="955675"/>
            <a:ext cx="90488" cy="4587876"/>
            <a:chOff x="10502900" y="955675"/>
            <a:chExt cx="90488" cy="458787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754E5A9-BD4C-4031-A3E2-D184A1C00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955675"/>
              <a:ext cx="90488" cy="2347913"/>
            </a:xfrm>
            <a:custGeom>
              <a:avLst/>
              <a:gdLst>
                <a:gd name="T0" fmla="*/ 12 w 24"/>
                <a:gd name="T1" fmla="*/ 616 h 616"/>
                <a:gd name="T2" fmla="*/ 0 w 24"/>
                <a:gd name="T3" fmla="*/ 604 h 616"/>
                <a:gd name="T4" fmla="*/ 0 w 24"/>
                <a:gd name="T5" fmla="*/ 12 h 616"/>
                <a:gd name="T6" fmla="*/ 12 w 24"/>
                <a:gd name="T7" fmla="*/ 0 h 616"/>
                <a:gd name="T8" fmla="*/ 24 w 24"/>
                <a:gd name="T9" fmla="*/ 12 h 616"/>
                <a:gd name="T10" fmla="*/ 24 w 24"/>
                <a:gd name="T11" fmla="*/ 604 h 616"/>
                <a:gd name="T12" fmla="*/ 12 w 24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6">
                  <a:moveTo>
                    <a:pt x="12" y="616"/>
                  </a:moveTo>
                  <a:cubicBezTo>
                    <a:pt x="5" y="616"/>
                    <a:pt x="0" y="610"/>
                    <a:pt x="0" y="6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604"/>
                    <a:pt x="24" y="604"/>
                    <a:pt x="24" y="604"/>
                  </a:cubicBezTo>
                  <a:cubicBezTo>
                    <a:pt x="24" y="610"/>
                    <a:pt x="18" y="616"/>
                    <a:pt x="12" y="61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63500" dist="508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A3F5388-B406-470C-953A-E1E14B17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3211513"/>
              <a:ext cx="90488" cy="2332038"/>
            </a:xfrm>
            <a:custGeom>
              <a:avLst/>
              <a:gdLst>
                <a:gd name="T0" fmla="*/ 12 w 24"/>
                <a:gd name="T1" fmla="*/ 612 h 612"/>
                <a:gd name="T2" fmla="*/ 0 w 24"/>
                <a:gd name="T3" fmla="*/ 600 h 612"/>
                <a:gd name="T4" fmla="*/ 0 w 24"/>
                <a:gd name="T5" fmla="*/ 12 h 612"/>
                <a:gd name="T6" fmla="*/ 12 w 24"/>
                <a:gd name="T7" fmla="*/ 0 h 612"/>
                <a:gd name="T8" fmla="*/ 24 w 24"/>
                <a:gd name="T9" fmla="*/ 12 h 612"/>
                <a:gd name="T10" fmla="*/ 24 w 24"/>
                <a:gd name="T11" fmla="*/ 600 h 612"/>
                <a:gd name="T12" fmla="*/ 12 w 24"/>
                <a:gd name="T13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2">
                  <a:moveTo>
                    <a:pt x="12" y="612"/>
                  </a:moveTo>
                  <a:cubicBezTo>
                    <a:pt x="5" y="612"/>
                    <a:pt x="0" y="606"/>
                    <a:pt x="0" y="60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600"/>
                    <a:pt x="24" y="600"/>
                    <a:pt x="24" y="600"/>
                  </a:cubicBezTo>
                  <a:cubicBezTo>
                    <a:pt x="24" y="606"/>
                    <a:pt x="18" y="612"/>
                    <a:pt x="12" y="6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22AF54-CF65-4EBB-B1E1-C7FC87D4D218}"/>
              </a:ext>
            </a:extLst>
          </p:cNvPr>
          <p:cNvGrpSpPr/>
          <p:nvPr/>
        </p:nvGrpSpPr>
        <p:grpSpPr>
          <a:xfrm>
            <a:off x="8246271" y="2065815"/>
            <a:ext cx="486567" cy="486567"/>
            <a:chOff x="5262879" y="1648617"/>
            <a:chExt cx="595314" cy="5953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0C9E176-88B1-45B9-9597-B85D6C3EC636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762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0BDF49-261F-4A72-8143-7F2B41C5C268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129B66-C660-4403-9FDE-9D11ACFAE329}"/>
              </a:ext>
            </a:extLst>
          </p:cNvPr>
          <p:cNvGrpSpPr/>
          <p:nvPr/>
        </p:nvGrpSpPr>
        <p:grpSpPr>
          <a:xfrm>
            <a:off x="5168408" y="2283621"/>
            <a:ext cx="486567" cy="486567"/>
            <a:chOff x="5262879" y="1648617"/>
            <a:chExt cx="595314" cy="5953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C961D5-2E64-4C4B-BF49-DA5F67F8CE9D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762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BF7DDE-0A26-49C4-902B-B8AF73800877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342141-D7FA-4BAC-8174-721BF222CA9E}"/>
              </a:ext>
            </a:extLst>
          </p:cNvPr>
          <p:cNvGrpSpPr/>
          <p:nvPr/>
        </p:nvGrpSpPr>
        <p:grpSpPr>
          <a:xfrm>
            <a:off x="6192838" y="3581400"/>
            <a:ext cx="486567" cy="486567"/>
            <a:chOff x="5262879" y="1648617"/>
            <a:chExt cx="595314" cy="59531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A56E402-A779-47DE-85B5-558CA40BBCA8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762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100D6A-5BC8-4114-878A-4DD81C5DE246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2E5E62-52D7-48A8-BB1C-2F6C14A40B16}"/>
              </a:ext>
            </a:extLst>
          </p:cNvPr>
          <p:cNvGrpSpPr/>
          <p:nvPr/>
        </p:nvGrpSpPr>
        <p:grpSpPr>
          <a:xfrm>
            <a:off x="7219953" y="2494362"/>
            <a:ext cx="486567" cy="486567"/>
            <a:chOff x="5262879" y="1648617"/>
            <a:chExt cx="595314" cy="59531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FF668CD-E207-4FE9-876C-DE32F2102E00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762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9A9983-5B4C-4541-A50D-97938BC4D904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80E096-7BEB-4C39-A1D5-4F5994E1F573}"/>
              </a:ext>
            </a:extLst>
          </p:cNvPr>
          <p:cNvGrpSpPr/>
          <p:nvPr/>
        </p:nvGrpSpPr>
        <p:grpSpPr>
          <a:xfrm>
            <a:off x="9271398" y="3938589"/>
            <a:ext cx="486567" cy="486567"/>
            <a:chOff x="5262879" y="1648617"/>
            <a:chExt cx="595314" cy="59531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58F423-0F04-458A-AD41-8E0E8EF07B33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762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65ED7D3-0D17-4FCC-B613-EF80557A0CCE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794556-5211-426F-A98A-650D3CD5E27B}"/>
              </a:ext>
            </a:extLst>
          </p:cNvPr>
          <p:cNvGrpSpPr/>
          <p:nvPr/>
        </p:nvGrpSpPr>
        <p:grpSpPr>
          <a:xfrm>
            <a:off x="10298907" y="3146027"/>
            <a:ext cx="486567" cy="486567"/>
            <a:chOff x="5262879" y="1648617"/>
            <a:chExt cx="595314" cy="59531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D59DE40-9117-4469-89A7-55C24246F896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762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A96BD94-8034-4BD2-AE0D-1D6CC1B7C009}"/>
                </a:ext>
              </a:extLst>
            </p:cNvPr>
            <p:cNvSpPr/>
            <p:nvPr/>
          </p:nvSpPr>
          <p:spPr>
            <a:xfrm>
              <a:off x="5262879" y="1648617"/>
              <a:ext cx="595314" cy="5953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0357AC-8337-4935-83B4-F232BA21E0AC}"/>
              </a:ext>
            </a:extLst>
          </p:cNvPr>
          <p:cNvSpPr txBox="1"/>
          <p:nvPr/>
        </p:nvSpPr>
        <p:spPr>
          <a:xfrm>
            <a:off x="1801867" y="1249336"/>
            <a:ext cx="1947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5C9C6E-FA3D-438B-835C-A8EB48521C44}"/>
              </a:ext>
            </a:extLst>
          </p:cNvPr>
          <p:cNvSpPr txBox="1"/>
          <p:nvPr/>
        </p:nvSpPr>
        <p:spPr>
          <a:xfrm>
            <a:off x="1801867" y="2667265"/>
            <a:ext cx="1947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30B33B-00A9-4A80-AF6A-32EC3B3EAA49}"/>
              </a:ext>
            </a:extLst>
          </p:cNvPr>
          <p:cNvSpPr txBox="1"/>
          <p:nvPr/>
        </p:nvSpPr>
        <p:spPr>
          <a:xfrm>
            <a:off x="1801867" y="4051685"/>
            <a:ext cx="1947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E19213-E543-4993-A599-3B639ED30458}"/>
              </a:ext>
            </a:extLst>
          </p:cNvPr>
          <p:cNvSpPr txBox="1"/>
          <p:nvPr/>
        </p:nvSpPr>
        <p:spPr>
          <a:xfrm>
            <a:off x="1801867" y="5425623"/>
            <a:ext cx="1947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96A21E-ED38-4361-8C32-9EC4AC1FF754}"/>
              </a:ext>
            </a:extLst>
          </p:cNvPr>
          <p:cNvSpPr/>
          <p:nvPr/>
        </p:nvSpPr>
        <p:spPr>
          <a:xfrm>
            <a:off x="5112560" y="5570794"/>
            <a:ext cx="5845000" cy="14215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9182744-8089-4A13-BEC6-E7016C90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5878513"/>
            <a:ext cx="4376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68%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C664F3A7-123A-48A3-9D1A-FED7013FF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5878513"/>
            <a:ext cx="4376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30%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EFF6E913-6958-4BF8-9EE8-F958FBF6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5878513"/>
            <a:ext cx="4376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65%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150CDD4-6A50-4B2E-BF2A-AD627B5B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5878513"/>
            <a:ext cx="4376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70%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75834811-7CF0-4D8E-ABD8-D8401D74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513" y="5878513"/>
            <a:ext cx="4376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25%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9D9FB172-F02C-40AA-A2F8-A0F714FA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25" y="5878513"/>
            <a:ext cx="4376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35%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0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0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3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4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8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1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2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6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0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66" grpId="0"/>
          <p:bldP spid="67" grpId="0"/>
          <p:bldP spid="68" grpId="0"/>
          <p:bldP spid="69" grpId="0"/>
          <p:bldP spid="22" grpId="0"/>
          <p:bldP spid="23" grpId="0"/>
          <p:bldP spid="24" grpId="0"/>
          <p:bldP spid="25" grpId="0"/>
          <p:bldP spid="26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66" grpId="0"/>
          <p:bldP spid="67" grpId="0"/>
          <p:bldP spid="68" grpId="0"/>
          <p:bldP spid="69" grpId="0"/>
          <p:bldP spid="22" grpId="0"/>
          <p:bldP spid="23" grpId="0"/>
          <p:bldP spid="24" grpId="0"/>
          <p:bldP spid="25" grpId="0"/>
          <p:bldP spid="26" grpId="0"/>
          <p:bldP spid="27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319F05-9459-4AF6-B30F-3B25C5C70D31}"/>
              </a:ext>
            </a:extLst>
          </p:cNvPr>
          <p:cNvGrpSpPr/>
          <p:nvPr/>
        </p:nvGrpSpPr>
        <p:grpSpPr>
          <a:xfrm>
            <a:off x="5295424" y="941547"/>
            <a:ext cx="4966176" cy="4966176"/>
            <a:chOff x="5295424" y="941547"/>
            <a:chExt cx="4966176" cy="49661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773B13-B12E-46BF-B6E8-887118A8D7A7}"/>
                </a:ext>
              </a:extLst>
            </p:cNvPr>
            <p:cNvGrpSpPr/>
            <p:nvPr/>
          </p:nvGrpSpPr>
          <p:grpSpPr>
            <a:xfrm>
              <a:off x="5295424" y="941547"/>
              <a:ext cx="4966176" cy="4966176"/>
              <a:chOff x="5295424" y="941547"/>
              <a:chExt cx="4966176" cy="496617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C31138-D367-4599-BDC4-857938A13798}"/>
                  </a:ext>
                </a:extLst>
              </p:cNvPr>
              <p:cNvSpPr/>
              <p:nvPr/>
            </p:nvSpPr>
            <p:spPr>
              <a:xfrm>
                <a:off x="5295424" y="941547"/>
                <a:ext cx="4966176" cy="49661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22300" dist="228600" dir="2700000" algn="tl" rotWithShape="0">
                  <a:schemeClr val="bg2">
                    <a:lumMod val="10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62639AA-4A87-40F2-89F9-55E490A44802}"/>
                  </a:ext>
                </a:extLst>
              </p:cNvPr>
              <p:cNvSpPr/>
              <p:nvPr/>
            </p:nvSpPr>
            <p:spPr>
              <a:xfrm>
                <a:off x="5295424" y="941547"/>
                <a:ext cx="4966176" cy="49661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0" name="Oval 101">
              <a:extLst>
                <a:ext uri="{FF2B5EF4-FFF2-40B4-BE49-F238E27FC236}">
                  <a16:creationId xmlns:a16="http://schemas.microsoft.com/office/drawing/2014/main" id="{76C08EEB-77A4-4A7E-8D93-5C68FE83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102" y="1255394"/>
              <a:ext cx="4305618" cy="4310259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2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A6BBA-2E7C-4E1D-9068-613952A67BEB}"/>
              </a:ext>
            </a:extLst>
          </p:cNvPr>
          <p:cNvGrpSpPr/>
          <p:nvPr/>
        </p:nvGrpSpPr>
        <p:grpSpPr>
          <a:xfrm>
            <a:off x="5984557" y="1596389"/>
            <a:ext cx="3608074" cy="3608071"/>
            <a:chOff x="5984557" y="1596389"/>
            <a:chExt cx="3608074" cy="360807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CF1C8D-D6D3-43C7-8322-A078F264A757}"/>
                </a:ext>
              </a:extLst>
            </p:cNvPr>
            <p:cNvGrpSpPr/>
            <p:nvPr/>
          </p:nvGrpSpPr>
          <p:grpSpPr>
            <a:xfrm>
              <a:off x="5984557" y="1596389"/>
              <a:ext cx="3608074" cy="3608071"/>
              <a:chOff x="5984557" y="1596389"/>
              <a:chExt cx="3608074" cy="36080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425AA7-0868-447A-9E16-D86AA9287031}"/>
                  </a:ext>
                </a:extLst>
              </p:cNvPr>
              <p:cNvSpPr/>
              <p:nvPr/>
            </p:nvSpPr>
            <p:spPr>
              <a:xfrm>
                <a:off x="5984557" y="1596389"/>
                <a:ext cx="3608071" cy="360807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03200" dist="139700" dir="2700000" algn="tl" rotWithShape="0">
                  <a:schemeClr val="bg2">
                    <a:lumMod val="10000"/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1B3B63-CA09-4553-9A75-61596B783E92}"/>
                  </a:ext>
                </a:extLst>
              </p:cNvPr>
              <p:cNvSpPr/>
              <p:nvPr/>
            </p:nvSpPr>
            <p:spPr>
              <a:xfrm>
                <a:off x="5984560" y="1596389"/>
                <a:ext cx="3608071" cy="360807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9" name="Oval 101">
              <a:extLst>
                <a:ext uri="{FF2B5EF4-FFF2-40B4-BE49-F238E27FC236}">
                  <a16:creationId xmlns:a16="http://schemas.microsoft.com/office/drawing/2014/main" id="{BD1784DA-F273-4BE9-9BAA-28B96C6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6662" y="1925955"/>
              <a:ext cx="2987358" cy="2990577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2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D7A7DB-D7FE-4F8A-88ED-C87317CAEF6B}"/>
              </a:ext>
            </a:extLst>
          </p:cNvPr>
          <p:cNvGrpSpPr/>
          <p:nvPr/>
        </p:nvGrpSpPr>
        <p:grpSpPr>
          <a:xfrm>
            <a:off x="6671314" y="2290765"/>
            <a:ext cx="2260598" cy="2260596"/>
            <a:chOff x="6671314" y="2290765"/>
            <a:chExt cx="2260598" cy="22605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9E2479-4C64-4C3B-A70A-EACB65EA0312}"/>
                </a:ext>
              </a:extLst>
            </p:cNvPr>
            <p:cNvGrpSpPr/>
            <p:nvPr/>
          </p:nvGrpSpPr>
          <p:grpSpPr>
            <a:xfrm>
              <a:off x="6671314" y="2290765"/>
              <a:ext cx="2260598" cy="2260596"/>
              <a:chOff x="5984557" y="1596389"/>
              <a:chExt cx="3608074" cy="36080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F23EA1-28DD-43DE-9AF4-3BC0A706CBAD}"/>
                  </a:ext>
                </a:extLst>
              </p:cNvPr>
              <p:cNvSpPr/>
              <p:nvPr/>
            </p:nvSpPr>
            <p:spPr>
              <a:xfrm>
                <a:off x="5984557" y="1596389"/>
                <a:ext cx="3608071" cy="360807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03200" dist="139700" dir="2700000" algn="tl" rotWithShape="0">
                  <a:schemeClr val="bg2">
                    <a:lumMod val="10000"/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F4FDE8-D977-4428-9EFD-13A4C6AFE875}"/>
                  </a:ext>
                </a:extLst>
              </p:cNvPr>
              <p:cNvSpPr/>
              <p:nvPr/>
            </p:nvSpPr>
            <p:spPr>
              <a:xfrm>
                <a:off x="5984560" y="1596389"/>
                <a:ext cx="3608071" cy="360807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4" name="Oval 101">
              <a:extLst>
                <a:ext uri="{FF2B5EF4-FFF2-40B4-BE49-F238E27FC236}">
                  <a16:creationId xmlns:a16="http://schemas.microsoft.com/office/drawing/2014/main" id="{C2F8A361-7243-4F03-AD97-5BA45A97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272" y="2608579"/>
              <a:ext cx="1626204" cy="1627958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2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A712AE-68C7-4B87-9F7C-068FF4BDD0DF}"/>
              </a:ext>
            </a:extLst>
          </p:cNvPr>
          <p:cNvGrpSpPr/>
          <p:nvPr/>
        </p:nvGrpSpPr>
        <p:grpSpPr>
          <a:xfrm>
            <a:off x="7306472" y="2915223"/>
            <a:ext cx="1026567" cy="1026566"/>
            <a:chOff x="5984557" y="1596389"/>
            <a:chExt cx="3608074" cy="360807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90AECE-A258-480B-8974-21128B8CEF7E}"/>
                </a:ext>
              </a:extLst>
            </p:cNvPr>
            <p:cNvSpPr/>
            <p:nvPr/>
          </p:nvSpPr>
          <p:spPr>
            <a:xfrm>
              <a:off x="5984557" y="1596389"/>
              <a:ext cx="3608071" cy="36080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03200" dist="139700" dir="2700000" algn="tl" rotWithShape="0">
                <a:schemeClr val="bg2">
                  <a:lumMod val="1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57A24F-87B4-4962-9573-60C10E34D5C0}"/>
                </a:ext>
              </a:extLst>
            </p:cNvPr>
            <p:cNvSpPr/>
            <p:nvPr/>
          </p:nvSpPr>
          <p:spPr>
            <a:xfrm>
              <a:off x="5984560" y="1596389"/>
              <a:ext cx="3608071" cy="360807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72C1BF22-ECBB-44F0-91FC-689DE386D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71575"/>
            <a:ext cx="14530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Marketing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C585F38-1D66-478F-8102-FD70BD83E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2841625"/>
            <a:ext cx="19011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SEO Analytics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2EDD566-7580-450A-B444-91DE16AD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11675"/>
            <a:ext cx="2077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Entertainment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719B7-DEC0-4F84-930E-658B9830D596}"/>
              </a:ext>
            </a:extLst>
          </p:cNvPr>
          <p:cNvSpPr txBox="1"/>
          <p:nvPr/>
        </p:nvSpPr>
        <p:spPr>
          <a:xfrm>
            <a:off x="1897117" y="1525561"/>
            <a:ext cx="19471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04B9E5-D5D6-4C74-A994-E0A49A447ECB}"/>
              </a:ext>
            </a:extLst>
          </p:cNvPr>
          <p:cNvSpPr txBox="1"/>
          <p:nvPr/>
        </p:nvSpPr>
        <p:spPr>
          <a:xfrm>
            <a:off x="1554217" y="3201961"/>
            <a:ext cx="19471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1D4798-0C7F-40D3-A64E-68BE76572ACC}"/>
              </a:ext>
            </a:extLst>
          </p:cNvPr>
          <p:cNvSpPr txBox="1"/>
          <p:nvPr/>
        </p:nvSpPr>
        <p:spPr>
          <a:xfrm>
            <a:off x="1925692" y="4868836"/>
            <a:ext cx="2133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2" grpId="0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CA23A18A-4C4B-478A-BAF9-2BB0377B667E}"/>
              </a:ext>
            </a:extLst>
          </p:cNvPr>
          <p:cNvSpPr>
            <a:spLocks/>
          </p:cNvSpPr>
          <p:nvPr/>
        </p:nvSpPr>
        <p:spPr bwMode="auto">
          <a:xfrm>
            <a:off x="1981200" y="1298575"/>
            <a:ext cx="8458200" cy="4238626"/>
          </a:xfrm>
          <a:custGeom>
            <a:avLst/>
            <a:gdLst>
              <a:gd name="T0" fmla="*/ 2018 w 2221"/>
              <a:gd name="T1" fmla="*/ 353 h 1112"/>
              <a:gd name="T2" fmla="*/ 556 w 2221"/>
              <a:gd name="T3" fmla="*/ 353 h 1112"/>
              <a:gd name="T4" fmla="*/ 204 w 2221"/>
              <a:gd name="T5" fmla="*/ 353 h 1112"/>
              <a:gd name="T6" fmla="*/ 55 w 2221"/>
              <a:gd name="T7" fmla="*/ 204 h 1112"/>
              <a:gd name="T8" fmla="*/ 204 w 2221"/>
              <a:gd name="T9" fmla="*/ 55 h 1112"/>
              <a:gd name="T10" fmla="*/ 2018 w 2221"/>
              <a:gd name="T11" fmla="*/ 55 h 1112"/>
              <a:gd name="T12" fmla="*/ 2018 w 2221"/>
              <a:gd name="T13" fmla="*/ 0 h 1112"/>
              <a:gd name="T14" fmla="*/ 204 w 2221"/>
              <a:gd name="T15" fmla="*/ 0 h 1112"/>
              <a:gd name="T16" fmla="*/ 0 w 2221"/>
              <a:gd name="T17" fmla="*/ 204 h 1112"/>
              <a:gd name="T18" fmla="*/ 204 w 2221"/>
              <a:gd name="T19" fmla="*/ 407 h 1112"/>
              <a:gd name="T20" fmla="*/ 556 w 2221"/>
              <a:gd name="T21" fmla="*/ 407 h 1112"/>
              <a:gd name="T22" fmla="*/ 2018 w 2221"/>
              <a:gd name="T23" fmla="*/ 407 h 1112"/>
              <a:gd name="T24" fmla="*/ 2167 w 2221"/>
              <a:gd name="T25" fmla="*/ 556 h 1112"/>
              <a:gd name="T26" fmla="*/ 2018 w 2221"/>
              <a:gd name="T27" fmla="*/ 705 h 1112"/>
              <a:gd name="T28" fmla="*/ 1284 w 2221"/>
              <a:gd name="T29" fmla="*/ 705 h 1112"/>
              <a:gd name="T30" fmla="*/ 204 w 2221"/>
              <a:gd name="T31" fmla="*/ 705 h 1112"/>
              <a:gd name="T32" fmla="*/ 0 w 2221"/>
              <a:gd name="T33" fmla="*/ 909 h 1112"/>
              <a:gd name="T34" fmla="*/ 204 w 2221"/>
              <a:gd name="T35" fmla="*/ 1112 h 1112"/>
              <a:gd name="T36" fmla="*/ 458 w 2221"/>
              <a:gd name="T37" fmla="*/ 1112 h 1112"/>
              <a:gd name="T38" fmla="*/ 2018 w 2221"/>
              <a:gd name="T39" fmla="*/ 1112 h 1112"/>
              <a:gd name="T40" fmla="*/ 2018 w 2221"/>
              <a:gd name="T41" fmla="*/ 1058 h 1112"/>
              <a:gd name="T42" fmla="*/ 458 w 2221"/>
              <a:gd name="T43" fmla="*/ 1058 h 1112"/>
              <a:gd name="T44" fmla="*/ 204 w 2221"/>
              <a:gd name="T45" fmla="*/ 1058 h 1112"/>
              <a:gd name="T46" fmla="*/ 55 w 2221"/>
              <a:gd name="T47" fmla="*/ 909 h 1112"/>
              <a:gd name="T48" fmla="*/ 204 w 2221"/>
              <a:gd name="T49" fmla="*/ 760 h 1112"/>
              <a:gd name="T50" fmla="*/ 1284 w 2221"/>
              <a:gd name="T51" fmla="*/ 760 h 1112"/>
              <a:gd name="T52" fmla="*/ 2018 w 2221"/>
              <a:gd name="T53" fmla="*/ 760 h 1112"/>
              <a:gd name="T54" fmla="*/ 2221 w 2221"/>
              <a:gd name="T55" fmla="*/ 556 h 1112"/>
              <a:gd name="T56" fmla="*/ 2018 w 2221"/>
              <a:gd name="T57" fmla="*/ 353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21" h="1112">
                <a:moveTo>
                  <a:pt x="2018" y="353"/>
                </a:moveTo>
                <a:cubicBezTo>
                  <a:pt x="556" y="353"/>
                  <a:pt x="556" y="353"/>
                  <a:pt x="556" y="353"/>
                </a:cubicBezTo>
                <a:cubicBezTo>
                  <a:pt x="204" y="353"/>
                  <a:pt x="204" y="353"/>
                  <a:pt x="204" y="353"/>
                </a:cubicBezTo>
                <a:cubicBezTo>
                  <a:pt x="122" y="353"/>
                  <a:pt x="55" y="286"/>
                  <a:pt x="55" y="204"/>
                </a:cubicBezTo>
                <a:cubicBezTo>
                  <a:pt x="55" y="121"/>
                  <a:pt x="122" y="55"/>
                  <a:pt x="204" y="55"/>
                </a:cubicBezTo>
                <a:cubicBezTo>
                  <a:pt x="2018" y="55"/>
                  <a:pt x="2018" y="55"/>
                  <a:pt x="2018" y="55"/>
                </a:cubicBezTo>
                <a:cubicBezTo>
                  <a:pt x="2018" y="0"/>
                  <a:pt x="2018" y="0"/>
                  <a:pt x="201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92" y="0"/>
                  <a:pt x="0" y="92"/>
                  <a:pt x="0" y="204"/>
                </a:cubicBezTo>
                <a:cubicBezTo>
                  <a:pt x="0" y="316"/>
                  <a:pt x="92" y="407"/>
                  <a:pt x="204" y="407"/>
                </a:cubicBezTo>
                <a:cubicBezTo>
                  <a:pt x="556" y="407"/>
                  <a:pt x="556" y="407"/>
                  <a:pt x="556" y="407"/>
                </a:cubicBezTo>
                <a:cubicBezTo>
                  <a:pt x="2018" y="407"/>
                  <a:pt x="2018" y="407"/>
                  <a:pt x="2018" y="407"/>
                </a:cubicBezTo>
                <a:cubicBezTo>
                  <a:pt x="2100" y="407"/>
                  <a:pt x="2167" y="474"/>
                  <a:pt x="2167" y="556"/>
                </a:cubicBezTo>
                <a:cubicBezTo>
                  <a:pt x="2167" y="639"/>
                  <a:pt x="2100" y="705"/>
                  <a:pt x="2018" y="705"/>
                </a:cubicBezTo>
                <a:cubicBezTo>
                  <a:pt x="1284" y="705"/>
                  <a:pt x="1284" y="705"/>
                  <a:pt x="1284" y="705"/>
                </a:cubicBezTo>
                <a:cubicBezTo>
                  <a:pt x="204" y="705"/>
                  <a:pt x="204" y="705"/>
                  <a:pt x="204" y="705"/>
                </a:cubicBezTo>
                <a:cubicBezTo>
                  <a:pt x="92" y="705"/>
                  <a:pt x="0" y="797"/>
                  <a:pt x="0" y="909"/>
                </a:cubicBezTo>
                <a:cubicBezTo>
                  <a:pt x="0" y="1021"/>
                  <a:pt x="92" y="1112"/>
                  <a:pt x="204" y="1112"/>
                </a:cubicBezTo>
                <a:cubicBezTo>
                  <a:pt x="458" y="1112"/>
                  <a:pt x="458" y="1112"/>
                  <a:pt x="458" y="1112"/>
                </a:cubicBezTo>
                <a:cubicBezTo>
                  <a:pt x="2018" y="1112"/>
                  <a:pt x="2018" y="1112"/>
                  <a:pt x="2018" y="1112"/>
                </a:cubicBezTo>
                <a:cubicBezTo>
                  <a:pt x="2018" y="1058"/>
                  <a:pt x="2018" y="1058"/>
                  <a:pt x="2018" y="1058"/>
                </a:cubicBezTo>
                <a:cubicBezTo>
                  <a:pt x="458" y="1058"/>
                  <a:pt x="458" y="1058"/>
                  <a:pt x="458" y="1058"/>
                </a:cubicBezTo>
                <a:cubicBezTo>
                  <a:pt x="204" y="1058"/>
                  <a:pt x="204" y="1058"/>
                  <a:pt x="204" y="1058"/>
                </a:cubicBezTo>
                <a:cubicBezTo>
                  <a:pt x="122" y="1058"/>
                  <a:pt x="55" y="991"/>
                  <a:pt x="55" y="909"/>
                </a:cubicBezTo>
                <a:cubicBezTo>
                  <a:pt x="55" y="827"/>
                  <a:pt x="122" y="760"/>
                  <a:pt x="204" y="760"/>
                </a:cubicBezTo>
                <a:cubicBezTo>
                  <a:pt x="1284" y="760"/>
                  <a:pt x="1284" y="760"/>
                  <a:pt x="1284" y="760"/>
                </a:cubicBezTo>
                <a:cubicBezTo>
                  <a:pt x="2018" y="760"/>
                  <a:pt x="2018" y="760"/>
                  <a:pt x="2018" y="760"/>
                </a:cubicBezTo>
                <a:cubicBezTo>
                  <a:pt x="2130" y="760"/>
                  <a:pt x="2221" y="668"/>
                  <a:pt x="2221" y="556"/>
                </a:cubicBezTo>
                <a:cubicBezTo>
                  <a:pt x="2221" y="444"/>
                  <a:pt x="2130" y="353"/>
                  <a:pt x="2018" y="3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14300">
              <a:prstClr val="black">
                <a:alpha val="15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6767725-6B0B-4BDF-97C3-8070E72A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982662"/>
            <a:ext cx="17071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INFOGRAPHIC 04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D28CB074-81E1-4D69-9F01-A08912633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2297112"/>
            <a:ext cx="17071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INFOGRAPHIC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661839A-951C-42EB-A41F-550B5E11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3676650"/>
            <a:ext cx="17071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INFOGRAPHIC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6DE05EA-2DD4-4ACE-997D-1015479E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992688"/>
            <a:ext cx="17071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INFOGRAPHIC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F8323-BA0D-4AA1-AD2E-879E17EEC6AD}"/>
              </a:ext>
            </a:extLst>
          </p:cNvPr>
          <p:cNvGrpSpPr/>
          <p:nvPr/>
        </p:nvGrpSpPr>
        <p:grpSpPr>
          <a:xfrm>
            <a:off x="9004798" y="4755834"/>
            <a:ext cx="1322979" cy="1324405"/>
            <a:chOff x="1839912" y="2150746"/>
            <a:chExt cx="2142720" cy="2145029"/>
          </a:xfrm>
        </p:grpSpPr>
        <p:sp>
          <p:nvSpPr>
            <p:cNvPr id="26" name="Oval 101">
              <a:extLst>
                <a:ext uri="{FF2B5EF4-FFF2-40B4-BE49-F238E27FC236}">
                  <a16:creationId xmlns:a16="http://schemas.microsoft.com/office/drawing/2014/main" id="{0857C8FF-92CB-4E05-8E3D-1EDEF3DB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DF46A1-3E87-41A1-AE5A-0716C6EDFF33}"/>
                </a:ext>
              </a:extLst>
            </p:cNvPr>
            <p:cNvGrpSpPr/>
            <p:nvPr/>
          </p:nvGrpSpPr>
          <p:grpSpPr>
            <a:xfrm>
              <a:off x="2125980" y="2462211"/>
              <a:ext cx="1544639" cy="1544639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721090-5740-4DE7-916F-1D85A399D451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ACF1020-9026-4E90-B46E-52CECD445898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F993D9-EAB1-4852-92AE-7C57F0A735D0}"/>
              </a:ext>
            </a:extLst>
          </p:cNvPr>
          <p:cNvGrpSpPr/>
          <p:nvPr/>
        </p:nvGrpSpPr>
        <p:grpSpPr>
          <a:xfrm>
            <a:off x="3048997" y="4755834"/>
            <a:ext cx="1322979" cy="1324405"/>
            <a:chOff x="1839912" y="2150746"/>
            <a:chExt cx="2142720" cy="2145029"/>
          </a:xfrm>
        </p:grpSpPr>
        <p:sp>
          <p:nvSpPr>
            <p:cNvPr id="32" name="Oval 101">
              <a:extLst>
                <a:ext uri="{FF2B5EF4-FFF2-40B4-BE49-F238E27FC236}">
                  <a16:creationId xmlns:a16="http://schemas.microsoft.com/office/drawing/2014/main" id="{97C0A58E-9618-45D2-B291-8BD2E2C1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02A81A-E652-456C-89B4-C35CDA5E67DA}"/>
                </a:ext>
              </a:extLst>
            </p:cNvPr>
            <p:cNvGrpSpPr/>
            <p:nvPr/>
          </p:nvGrpSpPr>
          <p:grpSpPr>
            <a:xfrm>
              <a:off x="2125980" y="2462211"/>
              <a:ext cx="1544639" cy="1544639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CE66E96-3F82-4E29-A3CA-102264C2FEB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665CEF-9AAB-4742-9AF9-2124BC462BB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A3F3A4-3595-483C-9970-19B11A8F934E}"/>
              </a:ext>
            </a:extLst>
          </p:cNvPr>
          <p:cNvGrpSpPr/>
          <p:nvPr/>
        </p:nvGrpSpPr>
        <p:grpSpPr>
          <a:xfrm>
            <a:off x="6227763" y="3428784"/>
            <a:ext cx="1322979" cy="1324405"/>
            <a:chOff x="1839912" y="2150746"/>
            <a:chExt cx="2142720" cy="2145029"/>
          </a:xfrm>
        </p:grpSpPr>
        <p:sp>
          <p:nvSpPr>
            <p:cNvPr id="37" name="Oval 101">
              <a:extLst>
                <a:ext uri="{FF2B5EF4-FFF2-40B4-BE49-F238E27FC236}">
                  <a16:creationId xmlns:a16="http://schemas.microsoft.com/office/drawing/2014/main" id="{08A78DDC-8DFB-44A2-8E1A-F5609484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3C0C69A-946B-4A67-8710-AC706ECF3C50}"/>
                </a:ext>
              </a:extLst>
            </p:cNvPr>
            <p:cNvGrpSpPr/>
            <p:nvPr/>
          </p:nvGrpSpPr>
          <p:grpSpPr>
            <a:xfrm>
              <a:off x="2125980" y="2462211"/>
              <a:ext cx="1544639" cy="1544639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267C08E-2912-4507-8C35-9F799E5224F8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D89A97-91FC-4C7E-A5F8-DF1EAA2420E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B0D116-656C-4D0C-A452-F33F9F43F542}"/>
              </a:ext>
            </a:extLst>
          </p:cNvPr>
          <p:cNvGrpSpPr/>
          <p:nvPr/>
        </p:nvGrpSpPr>
        <p:grpSpPr>
          <a:xfrm>
            <a:off x="3446369" y="2085703"/>
            <a:ext cx="1322979" cy="1324405"/>
            <a:chOff x="1839912" y="2150746"/>
            <a:chExt cx="2142720" cy="2145029"/>
          </a:xfrm>
        </p:grpSpPr>
        <p:sp>
          <p:nvSpPr>
            <p:cNvPr id="42" name="Oval 101">
              <a:extLst>
                <a:ext uri="{FF2B5EF4-FFF2-40B4-BE49-F238E27FC236}">
                  <a16:creationId xmlns:a16="http://schemas.microsoft.com/office/drawing/2014/main" id="{844E22C8-9FEF-4FCD-BBA7-B4CD6D728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1663D4-2B58-44BA-9B46-F747B677B052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5CAC76-15A8-430C-84BF-1ECD3D9FAD7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07FCCF0-AFCB-40F9-B087-B44E21FDB629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74FBB-456B-4B39-B3B5-5E3716C26842}"/>
              </a:ext>
            </a:extLst>
          </p:cNvPr>
          <p:cNvGrpSpPr/>
          <p:nvPr/>
        </p:nvGrpSpPr>
        <p:grpSpPr>
          <a:xfrm>
            <a:off x="9011647" y="741146"/>
            <a:ext cx="1322979" cy="1324405"/>
            <a:chOff x="1839912" y="2150746"/>
            <a:chExt cx="2142720" cy="2145029"/>
          </a:xfrm>
        </p:grpSpPr>
        <p:sp>
          <p:nvSpPr>
            <p:cNvPr id="47" name="Oval 101">
              <a:extLst>
                <a:ext uri="{FF2B5EF4-FFF2-40B4-BE49-F238E27FC236}">
                  <a16:creationId xmlns:a16="http://schemas.microsoft.com/office/drawing/2014/main" id="{8B3BD867-FA0D-41D1-A4B9-BA3F4DC8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46716D8-706B-4B33-BBB5-F8F51F140728}"/>
                </a:ext>
              </a:extLst>
            </p:cNvPr>
            <p:cNvGrpSpPr/>
            <p:nvPr/>
          </p:nvGrpSpPr>
          <p:grpSpPr>
            <a:xfrm>
              <a:off x="2125980" y="2462211"/>
              <a:ext cx="1544639" cy="1544639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F490412-35A6-4551-B6D0-1438F9B5671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B41D482-D173-43D0-8F48-A9066C04F48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41AD894-F50E-4532-B745-BAFBF154C165}"/>
              </a:ext>
            </a:extLst>
          </p:cNvPr>
          <p:cNvSpPr txBox="1"/>
          <p:nvPr/>
        </p:nvSpPr>
        <p:spPr>
          <a:xfrm>
            <a:off x="5174342" y="1590519"/>
            <a:ext cx="18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328576-FD5F-4D10-BF94-5F92D1E101AC}"/>
              </a:ext>
            </a:extLst>
          </p:cNvPr>
          <p:cNvSpPr txBox="1"/>
          <p:nvPr/>
        </p:nvSpPr>
        <p:spPr>
          <a:xfrm>
            <a:off x="6695843" y="2887168"/>
            <a:ext cx="18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2101C1-B1EC-4CB7-9021-2AA428937E5B}"/>
              </a:ext>
            </a:extLst>
          </p:cNvPr>
          <p:cNvSpPr txBox="1"/>
          <p:nvPr/>
        </p:nvSpPr>
        <p:spPr>
          <a:xfrm>
            <a:off x="3928106" y="4274592"/>
            <a:ext cx="18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851184-5939-4616-BFA5-75FFE8995A9D}"/>
              </a:ext>
            </a:extLst>
          </p:cNvPr>
          <p:cNvSpPr txBox="1"/>
          <p:nvPr/>
        </p:nvSpPr>
        <p:spPr>
          <a:xfrm>
            <a:off x="5614665" y="5601077"/>
            <a:ext cx="18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Gear">
            <a:extLst>
              <a:ext uri="{FF2B5EF4-FFF2-40B4-BE49-F238E27FC236}">
                <a16:creationId xmlns:a16="http://schemas.microsoft.com/office/drawing/2014/main" id="{771E3A80-0A2E-4FBA-8056-829370F9B48B}"/>
              </a:ext>
            </a:extLst>
          </p:cNvPr>
          <p:cNvSpPr>
            <a:spLocks noEditPoints="1"/>
          </p:cNvSpPr>
          <p:nvPr/>
        </p:nvSpPr>
        <p:spPr bwMode="auto">
          <a:xfrm>
            <a:off x="9480084" y="1198309"/>
            <a:ext cx="386104" cy="41007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9" name="Clock">
            <a:extLst>
              <a:ext uri="{FF2B5EF4-FFF2-40B4-BE49-F238E27FC236}">
                <a16:creationId xmlns:a16="http://schemas.microsoft.com/office/drawing/2014/main" id="{1629E058-C568-4C53-8CA7-BE0AE2D13500}"/>
              </a:ext>
            </a:extLst>
          </p:cNvPr>
          <p:cNvSpPr>
            <a:spLocks noEditPoints="1"/>
          </p:cNvSpPr>
          <p:nvPr/>
        </p:nvSpPr>
        <p:spPr bwMode="auto">
          <a:xfrm>
            <a:off x="3512138" y="5227554"/>
            <a:ext cx="401246" cy="41007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1" name="Briefcase">
            <a:extLst>
              <a:ext uri="{FF2B5EF4-FFF2-40B4-BE49-F238E27FC236}">
                <a16:creationId xmlns:a16="http://schemas.microsoft.com/office/drawing/2014/main" id="{9F87A866-3508-4516-8E0C-73D3EE4CBAC5}"/>
              </a:ext>
            </a:extLst>
          </p:cNvPr>
          <p:cNvSpPr>
            <a:spLocks noEditPoints="1"/>
          </p:cNvSpPr>
          <p:nvPr/>
        </p:nvSpPr>
        <p:spPr bwMode="auto">
          <a:xfrm>
            <a:off x="6672409" y="3913035"/>
            <a:ext cx="410078" cy="35708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3" name="Lightbulb">
            <a:extLst>
              <a:ext uri="{FF2B5EF4-FFF2-40B4-BE49-F238E27FC236}">
                <a16:creationId xmlns:a16="http://schemas.microsoft.com/office/drawing/2014/main" id="{9B90931B-3599-4C94-B582-131DE107C383}"/>
              </a:ext>
            </a:extLst>
          </p:cNvPr>
          <p:cNvSpPr>
            <a:spLocks noEditPoints="1"/>
          </p:cNvSpPr>
          <p:nvPr/>
        </p:nvSpPr>
        <p:spPr bwMode="auto">
          <a:xfrm>
            <a:off x="9503517" y="5185190"/>
            <a:ext cx="321828" cy="436121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5" name="Human">
            <a:extLst>
              <a:ext uri="{FF2B5EF4-FFF2-40B4-BE49-F238E27FC236}">
                <a16:creationId xmlns:a16="http://schemas.microsoft.com/office/drawing/2014/main" id="{05622324-39EF-462F-B086-392B17C4E6BA}"/>
              </a:ext>
            </a:extLst>
          </p:cNvPr>
          <p:cNvSpPr>
            <a:spLocks noEditPoints="1"/>
          </p:cNvSpPr>
          <p:nvPr/>
        </p:nvSpPr>
        <p:spPr bwMode="auto">
          <a:xfrm>
            <a:off x="3951231" y="2565117"/>
            <a:ext cx="323182" cy="35608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8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8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2" grpId="0"/>
          <p:bldP spid="23" grpId="0"/>
          <p:bldP spid="24" grpId="0"/>
          <p:bldP spid="25" grpId="0"/>
          <p:bldP spid="52" grpId="0"/>
          <p:bldP spid="53" grpId="0"/>
          <p:bldP spid="54" grpId="0"/>
          <p:bldP spid="55" grpId="0"/>
          <p:bldP spid="57" grpId="0" animBg="1"/>
          <p:bldP spid="59" grpId="0" animBg="1"/>
          <p:bldP spid="61" grpId="0" animBg="1"/>
          <p:bldP spid="63" grpId="0" animBg="1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2" grpId="0"/>
          <p:bldP spid="23" grpId="0"/>
          <p:bldP spid="24" grpId="0"/>
          <p:bldP spid="25" grpId="0"/>
          <p:bldP spid="52" grpId="0"/>
          <p:bldP spid="53" grpId="0"/>
          <p:bldP spid="54" grpId="0"/>
          <p:bldP spid="55" grpId="0"/>
          <p:bldP spid="57" grpId="0" animBg="1"/>
          <p:bldP spid="59" grpId="0" animBg="1"/>
          <p:bldP spid="61" grpId="0" animBg="1"/>
          <p:bldP spid="63" grpId="0" animBg="1"/>
          <p:bldP spid="65" grpId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EAB94-09F6-47D3-9B9C-0772770B6C6F}"/>
              </a:ext>
            </a:extLst>
          </p:cNvPr>
          <p:cNvGrpSpPr/>
          <p:nvPr/>
        </p:nvGrpSpPr>
        <p:grpSpPr>
          <a:xfrm>
            <a:off x="3590925" y="1289193"/>
            <a:ext cx="5010150" cy="1201595"/>
            <a:chOff x="3590925" y="1289193"/>
            <a:chExt cx="5010150" cy="120159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F09528-D7DB-4319-9140-AA2B84A7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1292225"/>
              <a:ext cx="5010150" cy="1198563"/>
            </a:xfrm>
            <a:custGeom>
              <a:avLst/>
              <a:gdLst>
                <a:gd name="T0" fmla="*/ 1157 w 1314"/>
                <a:gd name="T1" fmla="*/ 314 h 314"/>
                <a:gd name="T2" fmla="*/ 157 w 1314"/>
                <a:gd name="T3" fmla="*/ 314 h 314"/>
                <a:gd name="T4" fmla="*/ 0 w 1314"/>
                <a:gd name="T5" fmla="*/ 157 h 314"/>
                <a:gd name="T6" fmla="*/ 157 w 1314"/>
                <a:gd name="T7" fmla="*/ 0 h 314"/>
                <a:gd name="T8" fmla="*/ 1157 w 1314"/>
                <a:gd name="T9" fmla="*/ 0 h 314"/>
                <a:gd name="T10" fmla="*/ 1314 w 1314"/>
                <a:gd name="T11" fmla="*/ 157 h 314"/>
                <a:gd name="T12" fmla="*/ 1157 w 1314"/>
                <a:gd name="T1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314">
                  <a:moveTo>
                    <a:pt x="1157" y="314"/>
                  </a:moveTo>
                  <a:cubicBezTo>
                    <a:pt x="157" y="314"/>
                    <a:pt x="157" y="314"/>
                    <a:pt x="157" y="314"/>
                  </a:cubicBezTo>
                  <a:cubicBezTo>
                    <a:pt x="70" y="314"/>
                    <a:pt x="0" y="244"/>
                    <a:pt x="0" y="157"/>
                  </a:cubicBezTo>
                  <a:cubicBezTo>
                    <a:pt x="0" y="71"/>
                    <a:pt x="70" y="0"/>
                    <a:pt x="157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244" y="0"/>
                    <a:pt x="1314" y="71"/>
                    <a:pt x="1314" y="157"/>
                  </a:cubicBezTo>
                  <a:cubicBezTo>
                    <a:pt x="1314" y="244"/>
                    <a:pt x="1244" y="314"/>
                    <a:pt x="1157" y="3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89E2082-0F87-4222-860D-317F7C47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1289193"/>
              <a:ext cx="5010150" cy="1198563"/>
            </a:xfrm>
            <a:custGeom>
              <a:avLst/>
              <a:gdLst>
                <a:gd name="T0" fmla="*/ 1157 w 1314"/>
                <a:gd name="T1" fmla="*/ 314 h 314"/>
                <a:gd name="T2" fmla="*/ 157 w 1314"/>
                <a:gd name="T3" fmla="*/ 314 h 314"/>
                <a:gd name="T4" fmla="*/ 0 w 1314"/>
                <a:gd name="T5" fmla="*/ 157 h 314"/>
                <a:gd name="T6" fmla="*/ 157 w 1314"/>
                <a:gd name="T7" fmla="*/ 0 h 314"/>
                <a:gd name="T8" fmla="*/ 1157 w 1314"/>
                <a:gd name="T9" fmla="*/ 0 h 314"/>
                <a:gd name="T10" fmla="*/ 1314 w 1314"/>
                <a:gd name="T11" fmla="*/ 157 h 314"/>
                <a:gd name="T12" fmla="*/ 1157 w 1314"/>
                <a:gd name="T1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314">
                  <a:moveTo>
                    <a:pt x="1157" y="314"/>
                  </a:moveTo>
                  <a:cubicBezTo>
                    <a:pt x="157" y="314"/>
                    <a:pt x="157" y="314"/>
                    <a:pt x="157" y="314"/>
                  </a:cubicBezTo>
                  <a:cubicBezTo>
                    <a:pt x="70" y="314"/>
                    <a:pt x="0" y="244"/>
                    <a:pt x="0" y="157"/>
                  </a:cubicBezTo>
                  <a:cubicBezTo>
                    <a:pt x="0" y="71"/>
                    <a:pt x="70" y="0"/>
                    <a:pt x="157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244" y="0"/>
                    <a:pt x="1314" y="71"/>
                    <a:pt x="1314" y="157"/>
                  </a:cubicBezTo>
                  <a:cubicBezTo>
                    <a:pt x="1314" y="244"/>
                    <a:pt x="1244" y="314"/>
                    <a:pt x="1157" y="3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4BE869-3E0E-4E2C-AFBC-B53C923378C7}"/>
              </a:ext>
            </a:extLst>
          </p:cNvPr>
          <p:cNvGrpSpPr/>
          <p:nvPr/>
        </p:nvGrpSpPr>
        <p:grpSpPr>
          <a:xfrm>
            <a:off x="3590925" y="2825750"/>
            <a:ext cx="5010150" cy="1201595"/>
            <a:chOff x="3590925" y="1289193"/>
            <a:chExt cx="5010150" cy="1201595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6600236-3574-4634-918B-3278F528A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1292225"/>
              <a:ext cx="5010150" cy="1198563"/>
            </a:xfrm>
            <a:custGeom>
              <a:avLst/>
              <a:gdLst>
                <a:gd name="T0" fmla="*/ 1157 w 1314"/>
                <a:gd name="T1" fmla="*/ 314 h 314"/>
                <a:gd name="T2" fmla="*/ 157 w 1314"/>
                <a:gd name="T3" fmla="*/ 314 h 314"/>
                <a:gd name="T4" fmla="*/ 0 w 1314"/>
                <a:gd name="T5" fmla="*/ 157 h 314"/>
                <a:gd name="T6" fmla="*/ 157 w 1314"/>
                <a:gd name="T7" fmla="*/ 0 h 314"/>
                <a:gd name="T8" fmla="*/ 1157 w 1314"/>
                <a:gd name="T9" fmla="*/ 0 h 314"/>
                <a:gd name="T10" fmla="*/ 1314 w 1314"/>
                <a:gd name="T11" fmla="*/ 157 h 314"/>
                <a:gd name="T12" fmla="*/ 1157 w 1314"/>
                <a:gd name="T1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314">
                  <a:moveTo>
                    <a:pt x="1157" y="314"/>
                  </a:moveTo>
                  <a:cubicBezTo>
                    <a:pt x="157" y="314"/>
                    <a:pt x="157" y="314"/>
                    <a:pt x="157" y="314"/>
                  </a:cubicBezTo>
                  <a:cubicBezTo>
                    <a:pt x="70" y="314"/>
                    <a:pt x="0" y="244"/>
                    <a:pt x="0" y="157"/>
                  </a:cubicBezTo>
                  <a:cubicBezTo>
                    <a:pt x="0" y="71"/>
                    <a:pt x="70" y="0"/>
                    <a:pt x="157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244" y="0"/>
                    <a:pt x="1314" y="71"/>
                    <a:pt x="1314" y="157"/>
                  </a:cubicBezTo>
                  <a:cubicBezTo>
                    <a:pt x="1314" y="244"/>
                    <a:pt x="1244" y="314"/>
                    <a:pt x="1157" y="3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C886A4E-4438-474E-9D38-9728A7B5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1289193"/>
              <a:ext cx="5010150" cy="1198563"/>
            </a:xfrm>
            <a:custGeom>
              <a:avLst/>
              <a:gdLst>
                <a:gd name="T0" fmla="*/ 1157 w 1314"/>
                <a:gd name="T1" fmla="*/ 314 h 314"/>
                <a:gd name="T2" fmla="*/ 157 w 1314"/>
                <a:gd name="T3" fmla="*/ 314 h 314"/>
                <a:gd name="T4" fmla="*/ 0 w 1314"/>
                <a:gd name="T5" fmla="*/ 157 h 314"/>
                <a:gd name="T6" fmla="*/ 157 w 1314"/>
                <a:gd name="T7" fmla="*/ 0 h 314"/>
                <a:gd name="T8" fmla="*/ 1157 w 1314"/>
                <a:gd name="T9" fmla="*/ 0 h 314"/>
                <a:gd name="T10" fmla="*/ 1314 w 1314"/>
                <a:gd name="T11" fmla="*/ 157 h 314"/>
                <a:gd name="T12" fmla="*/ 1157 w 1314"/>
                <a:gd name="T1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314">
                  <a:moveTo>
                    <a:pt x="1157" y="314"/>
                  </a:moveTo>
                  <a:cubicBezTo>
                    <a:pt x="157" y="314"/>
                    <a:pt x="157" y="314"/>
                    <a:pt x="157" y="314"/>
                  </a:cubicBezTo>
                  <a:cubicBezTo>
                    <a:pt x="70" y="314"/>
                    <a:pt x="0" y="244"/>
                    <a:pt x="0" y="157"/>
                  </a:cubicBezTo>
                  <a:cubicBezTo>
                    <a:pt x="0" y="71"/>
                    <a:pt x="70" y="0"/>
                    <a:pt x="157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244" y="0"/>
                    <a:pt x="1314" y="71"/>
                    <a:pt x="1314" y="157"/>
                  </a:cubicBezTo>
                  <a:cubicBezTo>
                    <a:pt x="1314" y="244"/>
                    <a:pt x="1244" y="314"/>
                    <a:pt x="1157" y="3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28E572-8485-4F34-A93D-5C70AA650924}"/>
              </a:ext>
            </a:extLst>
          </p:cNvPr>
          <p:cNvGrpSpPr/>
          <p:nvPr/>
        </p:nvGrpSpPr>
        <p:grpSpPr>
          <a:xfrm>
            <a:off x="3590925" y="4357253"/>
            <a:ext cx="5010150" cy="1201595"/>
            <a:chOff x="3590925" y="1289193"/>
            <a:chExt cx="5010150" cy="1201595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B616689-CCD2-4D20-8E4A-AD43FCF6B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1292225"/>
              <a:ext cx="5010150" cy="1198563"/>
            </a:xfrm>
            <a:custGeom>
              <a:avLst/>
              <a:gdLst>
                <a:gd name="T0" fmla="*/ 1157 w 1314"/>
                <a:gd name="T1" fmla="*/ 314 h 314"/>
                <a:gd name="T2" fmla="*/ 157 w 1314"/>
                <a:gd name="T3" fmla="*/ 314 h 314"/>
                <a:gd name="T4" fmla="*/ 0 w 1314"/>
                <a:gd name="T5" fmla="*/ 157 h 314"/>
                <a:gd name="T6" fmla="*/ 157 w 1314"/>
                <a:gd name="T7" fmla="*/ 0 h 314"/>
                <a:gd name="T8" fmla="*/ 1157 w 1314"/>
                <a:gd name="T9" fmla="*/ 0 h 314"/>
                <a:gd name="T10" fmla="*/ 1314 w 1314"/>
                <a:gd name="T11" fmla="*/ 157 h 314"/>
                <a:gd name="T12" fmla="*/ 1157 w 1314"/>
                <a:gd name="T1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314">
                  <a:moveTo>
                    <a:pt x="1157" y="314"/>
                  </a:moveTo>
                  <a:cubicBezTo>
                    <a:pt x="157" y="314"/>
                    <a:pt x="157" y="314"/>
                    <a:pt x="157" y="314"/>
                  </a:cubicBezTo>
                  <a:cubicBezTo>
                    <a:pt x="70" y="314"/>
                    <a:pt x="0" y="244"/>
                    <a:pt x="0" y="157"/>
                  </a:cubicBezTo>
                  <a:cubicBezTo>
                    <a:pt x="0" y="71"/>
                    <a:pt x="70" y="0"/>
                    <a:pt x="157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244" y="0"/>
                    <a:pt x="1314" y="71"/>
                    <a:pt x="1314" y="157"/>
                  </a:cubicBezTo>
                  <a:cubicBezTo>
                    <a:pt x="1314" y="244"/>
                    <a:pt x="1244" y="314"/>
                    <a:pt x="1157" y="3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C4EA708-4E6E-440C-A17F-A04FBBC11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1289193"/>
              <a:ext cx="5010150" cy="1198563"/>
            </a:xfrm>
            <a:custGeom>
              <a:avLst/>
              <a:gdLst>
                <a:gd name="T0" fmla="*/ 1157 w 1314"/>
                <a:gd name="T1" fmla="*/ 314 h 314"/>
                <a:gd name="T2" fmla="*/ 157 w 1314"/>
                <a:gd name="T3" fmla="*/ 314 h 314"/>
                <a:gd name="T4" fmla="*/ 0 w 1314"/>
                <a:gd name="T5" fmla="*/ 157 h 314"/>
                <a:gd name="T6" fmla="*/ 157 w 1314"/>
                <a:gd name="T7" fmla="*/ 0 h 314"/>
                <a:gd name="T8" fmla="*/ 1157 w 1314"/>
                <a:gd name="T9" fmla="*/ 0 h 314"/>
                <a:gd name="T10" fmla="*/ 1314 w 1314"/>
                <a:gd name="T11" fmla="*/ 157 h 314"/>
                <a:gd name="T12" fmla="*/ 1157 w 1314"/>
                <a:gd name="T13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314">
                  <a:moveTo>
                    <a:pt x="1157" y="314"/>
                  </a:moveTo>
                  <a:cubicBezTo>
                    <a:pt x="157" y="314"/>
                    <a:pt x="157" y="314"/>
                    <a:pt x="157" y="314"/>
                  </a:cubicBezTo>
                  <a:cubicBezTo>
                    <a:pt x="70" y="314"/>
                    <a:pt x="0" y="244"/>
                    <a:pt x="0" y="157"/>
                  </a:cubicBezTo>
                  <a:cubicBezTo>
                    <a:pt x="0" y="71"/>
                    <a:pt x="70" y="0"/>
                    <a:pt x="157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244" y="0"/>
                    <a:pt x="1314" y="71"/>
                    <a:pt x="1314" y="157"/>
                  </a:cubicBezTo>
                  <a:cubicBezTo>
                    <a:pt x="1314" y="244"/>
                    <a:pt x="1244" y="314"/>
                    <a:pt x="1157" y="3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BAC4DD60-94D3-4387-963B-EECE1799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662" y="1359702"/>
            <a:ext cx="3013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Increase developer velocity</a:t>
            </a:r>
          </a:p>
          <a:p>
            <a:br>
              <a:rPr lang="en-US" dirty="0"/>
            </a:b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F1AD608-1DC2-49C3-A67A-97BCEBDF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1571307"/>
            <a:ext cx="6155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4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263847-80E2-41D3-BE40-339FE67C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093" y="2843766"/>
            <a:ext cx="2693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Boost team performance</a:t>
            </a:r>
          </a:p>
          <a:p>
            <a:br>
              <a:rPr lang="en-US" dirty="0"/>
            </a:b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CD8EC66-7053-44D3-A050-5382A3DC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3104832"/>
            <a:ext cx="6155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4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B4AB49C-7B19-4629-AC8F-F18CD8E6C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093" y="4453692"/>
            <a:ext cx="33391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Improve organizational impact</a:t>
            </a:r>
          </a:p>
          <a:p>
            <a:br>
              <a:rPr lang="en-US" dirty="0"/>
            </a:b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AE5CB99-CCED-43A2-9A60-3B29535A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4638358"/>
            <a:ext cx="6155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4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8" name="Gear">
            <a:extLst>
              <a:ext uri="{FF2B5EF4-FFF2-40B4-BE49-F238E27FC236}">
                <a16:creationId xmlns:a16="http://schemas.microsoft.com/office/drawing/2014/main" id="{9F5580FF-4111-4414-8DE6-3A7AC08690BB}"/>
              </a:ext>
            </a:extLst>
          </p:cNvPr>
          <p:cNvSpPr>
            <a:spLocks noEditPoints="1"/>
          </p:cNvSpPr>
          <p:nvPr/>
        </p:nvSpPr>
        <p:spPr bwMode="auto">
          <a:xfrm>
            <a:off x="4105057" y="3178333"/>
            <a:ext cx="467406" cy="496430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0" name="Clock">
            <a:extLst>
              <a:ext uri="{FF2B5EF4-FFF2-40B4-BE49-F238E27FC236}">
                <a16:creationId xmlns:a16="http://schemas.microsoft.com/office/drawing/2014/main" id="{60606E2F-0103-4697-91A0-8FBF080334AF}"/>
              </a:ext>
            </a:extLst>
          </p:cNvPr>
          <p:cNvSpPr>
            <a:spLocks noEditPoints="1"/>
          </p:cNvSpPr>
          <p:nvPr/>
        </p:nvSpPr>
        <p:spPr bwMode="auto">
          <a:xfrm>
            <a:off x="4105057" y="1651143"/>
            <a:ext cx="467406" cy="47769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2" name="Lightbulb">
            <a:extLst>
              <a:ext uri="{FF2B5EF4-FFF2-40B4-BE49-F238E27FC236}">
                <a16:creationId xmlns:a16="http://schemas.microsoft.com/office/drawing/2014/main" id="{CF53012F-2186-4026-B43C-2E66DEE90138}"/>
              </a:ext>
            </a:extLst>
          </p:cNvPr>
          <p:cNvSpPr>
            <a:spLocks noEditPoints="1"/>
          </p:cNvSpPr>
          <p:nvPr/>
        </p:nvSpPr>
        <p:spPr bwMode="auto">
          <a:xfrm>
            <a:off x="4138137" y="4738473"/>
            <a:ext cx="321828" cy="436121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70B73E-2711-4CDA-9A2F-36EBD55EB082}"/>
              </a:ext>
            </a:extLst>
          </p:cNvPr>
          <p:cNvSpPr txBox="1"/>
          <p:nvPr/>
        </p:nvSpPr>
        <p:spPr>
          <a:xfrm>
            <a:off x="4982037" y="1594971"/>
            <a:ext cx="23109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time spent on tasks that are non-core to the business by freeing developers from infrastructure provisioning and management.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0622D-8B54-4ABB-80B8-A02346265BC9}"/>
              </a:ext>
            </a:extLst>
          </p:cNvPr>
          <p:cNvSpPr txBox="1"/>
          <p:nvPr/>
        </p:nvSpPr>
        <p:spPr>
          <a:xfrm>
            <a:off x="4940531" y="3103533"/>
            <a:ext cx="23109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team agility and performance by using a fully managed platform to build, deploy, and operate applications.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0155B0-FFA5-4D6F-8D2A-CC67FD2014DF}"/>
              </a:ext>
            </a:extLst>
          </p:cNvPr>
          <p:cNvSpPr txBox="1"/>
          <p:nvPr/>
        </p:nvSpPr>
        <p:spPr>
          <a:xfrm>
            <a:off x="4940531" y="4670867"/>
            <a:ext cx="23109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your infrastructure total cost of ownership and minimize risk with intelligent security management and advanced threat protection.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62290D-8AC3-4797-AB2B-034986E87B11}"/>
              </a:ext>
            </a:extLst>
          </p:cNvPr>
          <p:cNvGrpSpPr/>
          <p:nvPr/>
        </p:nvGrpSpPr>
        <p:grpSpPr>
          <a:xfrm>
            <a:off x="4775662" y="340759"/>
            <a:ext cx="2531142" cy="677307"/>
            <a:chOff x="4820057" y="560388"/>
            <a:chExt cx="2531142" cy="677307"/>
          </a:xfrm>
        </p:grpSpPr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C179624E-EE2D-4526-9455-DA6A46C93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057" y="560388"/>
              <a:ext cx="2531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Azure Serverless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2FCC974B-8224-4FE7-BE1D-23FBCDA34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322" y="868363"/>
              <a:ext cx="1429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Solutions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9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14" grpId="0"/>
      <p:bldP spid="28" grpId="0" animBg="1"/>
      <p:bldP spid="30" grpId="0" animBg="1"/>
      <p:bldP spid="32" grpId="0" animBg="1"/>
      <p:bldP spid="33" grpId="0"/>
      <p:bldP spid="34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719C0AF-E814-4771-804D-5B89E7E15992}"/>
              </a:ext>
            </a:extLst>
          </p:cNvPr>
          <p:cNvSpPr>
            <a:spLocks/>
          </p:cNvSpPr>
          <p:nvPr/>
        </p:nvSpPr>
        <p:spPr bwMode="auto">
          <a:xfrm>
            <a:off x="1122363" y="2305050"/>
            <a:ext cx="9917113" cy="1866900"/>
          </a:xfrm>
          <a:custGeom>
            <a:avLst/>
            <a:gdLst>
              <a:gd name="T0" fmla="*/ 2361 w 2605"/>
              <a:gd name="T1" fmla="*/ 0 h 490"/>
              <a:gd name="T2" fmla="*/ 2188 w 2605"/>
              <a:gd name="T3" fmla="*/ 72 h 490"/>
              <a:gd name="T4" fmla="*/ 2188 w 2605"/>
              <a:gd name="T5" fmla="*/ 72 h 490"/>
              <a:gd name="T6" fmla="*/ 1829 w 2605"/>
              <a:gd name="T7" fmla="*/ 72 h 490"/>
              <a:gd name="T8" fmla="*/ 1656 w 2605"/>
              <a:gd name="T9" fmla="*/ 0 h 490"/>
              <a:gd name="T10" fmla="*/ 1482 w 2605"/>
              <a:gd name="T11" fmla="*/ 72 h 490"/>
              <a:gd name="T12" fmla="*/ 1124 w 2605"/>
              <a:gd name="T13" fmla="*/ 72 h 490"/>
              <a:gd name="T14" fmla="*/ 950 w 2605"/>
              <a:gd name="T15" fmla="*/ 0 h 490"/>
              <a:gd name="T16" fmla="*/ 777 w 2605"/>
              <a:gd name="T17" fmla="*/ 72 h 490"/>
              <a:gd name="T18" fmla="*/ 418 w 2605"/>
              <a:gd name="T19" fmla="*/ 72 h 490"/>
              <a:gd name="T20" fmla="*/ 245 w 2605"/>
              <a:gd name="T21" fmla="*/ 0 h 490"/>
              <a:gd name="T22" fmla="*/ 0 w 2605"/>
              <a:gd name="T23" fmla="*/ 245 h 490"/>
              <a:gd name="T24" fmla="*/ 245 w 2605"/>
              <a:gd name="T25" fmla="*/ 490 h 490"/>
              <a:gd name="T26" fmla="*/ 418 w 2605"/>
              <a:gd name="T27" fmla="*/ 418 h 490"/>
              <a:gd name="T28" fmla="*/ 777 w 2605"/>
              <a:gd name="T29" fmla="*/ 418 h 490"/>
              <a:gd name="T30" fmla="*/ 950 w 2605"/>
              <a:gd name="T31" fmla="*/ 490 h 490"/>
              <a:gd name="T32" fmla="*/ 1124 w 2605"/>
              <a:gd name="T33" fmla="*/ 418 h 490"/>
              <a:gd name="T34" fmla="*/ 1482 w 2605"/>
              <a:gd name="T35" fmla="*/ 418 h 490"/>
              <a:gd name="T36" fmla="*/ 1656 w 2605"/>
              <a:gd name="T37" fmla="*/ 490 h 490"/>
              <a:gd name="T38" fmla="*/ 1829 w 2605"/>
              <a:gd name="T39" fmla="*/ 418 h 490"/>
              <a:gd name="T40" fmla="*/ 2188 w 2605"/>
              <a:gd name="T41" fmla="*/ 418 h 490"/>
              <a:gd name="T42" fmla="*/ 2188 w 2605"/>
              <a:gd name="T43" fmla="*/ 418 h 490"/>
              <a:gd name="T44" fmla="*/ 2361 w 2605"/>
              <a:gd name="T45" fmla="*/ 490 h 490"/>
              <a:gd name="T46" fmla="*/ 2605 w 2605"/>
              <a:gd name="T47" fmla="*/ 245 h 490"/>
              <a:gd name="T48" fmla="*/ 2361 w 2605"/>
              <a:gd name="T4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05" h="490">
                <a:moveTo>
                  <a:pt x="2361" y="0"/>
                </a:moveTo>
                <a:cubicBezTo>
                  <a:pt x="2293" y="0"/>
                  <a:pt x="2232" y="27"/>
                  <a:pt x="2188" y="72"/>
                </a:cubicBezTo>
                <a:cubicBezTo>
                  <a:pt x="2188" y="72"/>
                  <a:pt x="2188" y="72"/>
                  <a:pt x="2188" y="72"/>
                </a:cubicBezTo>
                <a:cubicBezTo>
                  <a:pt x="2061" y="199"/>
                  <a:pt x="1956" y="199"/>
                  <a:pt x="1829" y="72"/>
                </a:cubicBezTo>
                <a:cubicBezTo>
                  <a:pt x="1784" y="27"/>
                  <a:pt x="1723" y="0"/>
                  <a:pt x="1656" y="0"/>
                </a:cubicBezTo>
                <a:cubicBezTo>
                  <a:pt x="1588" y="0"/>
                  <a:pt x="1527" y="27"/>
                  <a:pt x="1482" y="72"/>
                </a:cubicBezTo>
                <a:cubicBezTo>
                  <a:pt x="1356" y="199"/>
                  <a:pt x="1250" y="199"/>
                  <a:pt x="1124" y="72"/>
                </a:cubicBezTo>
                <a:cubicBezTo>
                  <a:pt x="1079" y="27"/>
                  <a:pt x="1018" y="0"/>
                  <a:pt x="950" y="0"/>
                </a:cubicBezTo>
                <a:cubicBezTo>
                  <a:pt x="883" y="0"/>
                  <a:pt x="822" y="27"/>
                  <a:pt x="777" y="72"/>
                </a:cubicBezTo>
                <a:cubicBezTo>
                  <a:pt x="650" y="199"/>
                  <a:pt x="545" y="199"/>
                  <a:pt x="418" y="72"/>
                </a:cubicBezTo>
                <a:cubicBezTo>
                  <a:pt x="374" y="27"/>
                  <a:pt x="313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80"/>
                  <a:pt x="110" y="490"/>
                  <a:pt x="245" y="490"/>
                </a:cubicBezTo>
                <a:cubicBezTo>
                  <a:pt x="313" y="490"/>
                  <a:pt x="374" y="462"/>
                  <a:pt x="418" y="418"/>
                </a:cubicBezTo>
                <a:cubicBezTo>
                  <a:pt x="545" y="291"/>
                  <a:pt x="650" y="291"/>
                  <a:pt x="777" y="418"/>
                </a:cubicBezTo>
                <a:cubicBezTo>
                  <a:pt x="822" y="462"/>
                  <a:pt x="883" y="490"/>
                  <a:pt x="950" y="490"/>
                </a:cubicBezTo>
                <a:cubicBezTo>
                  <a:pt x="1018" y="490"/>
                  <a:pt x="1079" y="462"/>
                  <a:pt x="1124" y="418"/>
                </a:cubicBezTo>
                <a:cubicBezTo>
                  <a:pt x="1250" y="291"/>
                  <a:pt x="1356" y="291"/>
                  <a:pt x="1482" y="418"/>
                </a:cubicBezTo>
                <a:cubicBezTo>
                  <a:pt x="1527" y="462"/>
                  <a:pt x="1588" y="490"/>
                  <a:pt x="1656" y="490"/>
                </a:cubicBezTo>
                <a:cubicBezTo>
                  <a:pt x="1723" y="490"/>
                  <a:pt x="1784" y="462"/>
                  <a:pt x="1829" y="418"/>
                </a:cubicBezTo>
                <a:cubicBezTo>
                  <a:pt x="1956" y="291"/>
                  <a:pt x="2061" y="291"/>
                  <a:pt x="2188" y="418"/>
                </a:cubicBezTo>
                <a:cubicBezTo>
                  <a:pt x="2188" y="418"/>
                  <a:pt x="2188" y="418"/>
                  <a:pt x="2188" y="418"/>
                </a:cubicBezTo>
                <a:cubicBezTo>
                  <a:pt x="2232" y="462"/>
                  <a:pt x="2293" y="490"/>
                  <a:pt x="2361" y="490"/>
                </a:cubicBezTo>
                <a:cubicBezTo>
                  <a:pt x="2496" y="490"/>
                  <a:pt x="2605" y="380"/>
                  <a:pt x="2605" y="245"/>
                </a:cubicBezTo>
                <a:cubicBezTo>
                  <a:pt x="2605" y="110"/>
                  <a:pt x="2496" y="0"/>
                  <a:pt x="23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3000"/>
                  <a:lumOff val="47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lt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36A7776-6A13-4F8E-ADA9-085E9B45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81" y="4614863"/>
            <a:ext cx="20598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Azure Functions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5C9D430-A361-4D94-B6D1-FE850D69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5" y="4614863"/>
            <a:ext cx="1352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Logic Apps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0279A32-3EB5-4107-844E-78D5A11D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158" y="4614863"/>
            <a:ext cx="1481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Kubernetes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C452A3D-5854-4B27-BE9B-06E50B43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160" y="4614863"/>
            <a:ext cx="1332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Event Grid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B85AD-0C17-47F2-AD16-EF79F28DCBD8}"/>
              </a:ext>
            </a:extLst>
          </p:cNvPr>
          <p:cNvGrpSpPr/>
          <p:nvPr/>
        </p:nvGrpSpPr>
        <p:grpSpPr>
          <a:xfrm>
            <a:off x="4820057" y="560388"/>
            <a:ext cx="2531142" cy="677307"/>
            <a:chOff x="4820057" y="560388"/>
            <a:chExt cx="2531142" cy="677307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86DB71C3-CDEE-475E-BC7E-89EE886B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057" y="560388"/>
              <a:ext cx="2531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Azure Serverless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6A57A7C6-BFE6-4D8F-9D61-0FC7412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322" y="868363"/>
              <a:ext cx="1429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Solutions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76597-CB9F-4D88-B1E2-BA70F651B91B}"/>
              </a:ext>
            </a:extLst>
          </p:cNvPr>
          <p:cNvGrpSpPr/>
          <p:nvPr/>
        </p:nvGrpSpPr>
        <p:grpSpPr>
          <a:xfrm>
            <a:off x="1373188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8B9070-8253-4E2F-8BF6-D1BC588C6EA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78693E-223F-4DC6-BAD4-4366866860F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D90DDC-1019-4B3F-BD9F-29D60BECF061}"/>
              </a:ext>
            </a:extLst>
          </p:cNvPr>
          <p:cNvGrpSpPr/>
          <p:nvPr/>
        </p:nvGrpSpPr>
        <p:grpSpPr>
          <a:xfrm>
            <a:off x="4060825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4713B9-296B-4C6C-BE8A-F61AE47E9A6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7516AC-2F26-4697-8F22-DE4F5DCF45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B3DA07-72CF-4AB2-B0B8-F8B6C05891D3}"/>
              </a:ext>
            </a:extLst>
          </p:cNvPr>
          <p:cNvGrpSpPr/>
          <p:nvPr/>
        </p:nvGrpSpPr>
        <p:grpSpPr>
          <a:xfrm>
            <a:off x="6735465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C1A394-4F4A-40BE-95ED-0E4BDA7EBB2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1C9E29-4E20-4638-9C11-DF4C0A4481C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AB5F-B5C9-4F6E-A520-96A7F20BF30B}"/>
              </a:ext>
            </a:extLst>
          </p:cNvPr>
          <p:cNvGrpSpPr/>
          <p:nvPr/>
        </p:nvGrpSpPr>
        <p:grpSpPr>
          <a:xfrm>
            <a:off x="9423102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AAC5D3-1765-4EC3-B254-3786CA658A4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1C167-5E4D-4DFD-832F-DC34B71978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761817-F04E-4E32-823F-3AF8FC1D2F80}"/>
              </a:ext>
            </a:extLst>
          </p:cNvPr>
          <p:cNvSpPr txBox="1"/>
          <p:nvPr/>
        </p:nvSpPr>
        <p:spPr>
          <a:xfrm>
            <a:off x="1268467" y="4922640"/>
            <a:ext cx="15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based on events. </a:t>
            </a:r>
          </a:p>
          <a:p>
            <a:pPr algn="ctr"/>
            <a:r>
              <a:rPr lang="en-US" sz="10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CosmosDB</a:t>
            </a:r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Event Hubs, Service Bus, etc. 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23E1B-510D-4886-9BCE-CCA84A835D3C}"/>
              </a:ext>
            </a:extLst>
          </p:cNvPr>
          <p:cNvSpPr txBox="1"/>
          <p:nvPr/>
        </p:nvSpPr>
        <p:spPr>
          <a:xfrm>
            <a:off x="391260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data and apps instead of writing complex glue code between disparate systems.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535A7F-A3F2-47EC-92A5-CFE8FADFE5BE}"/>
              </a:ext>
            </a:extLst>
          </p:cNvPr>
          <p:cNvSpPr txBox="1"/>
          <p:nvPr/>
        </p:nvSpPr>
        <p:spPr>
          <a:xfrm>
            <a:off x="6610087" y="4922640"/>
            <a:ext cx="1550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Elastically provision pods inside container instances that start in seconds without the need to manage additional compute resources. 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E2F31D-D195-49BB-8C4A-070C06B6D826}"/>
              </a:ext>
            </a:extLst>
          </p:cNvPr>
          <p:cNvSpPr txBox="1"/>
          <p:nvPr/>
        </p:nvSpPr>
        <p:spPr>
          <a:xfrm>
            <a:off x="9292327" y="4922640"/>
            <a:ext cx="155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Simplify event-based application scenarios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E51A144-3914-4280-AE94-2A6522715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35CF262-DF63-4F6E-B0D0-F41156052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BE72AFF-D802-4D09-BDE7-D11C8C9D8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0513" y="2780089"/>
            <a:ext cx="953787" cy="9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B8E3F22-F12C-4D1D-B341-9C2CE24BF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49" y="2562225"/>
            <a:ext cx="1428750" cy="142875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DC89BB7-415A-46E7-9FD3-4DA2CD28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67" y="2542607"/>
            <a:ext cx="1428750" cy="1428750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64C3CC5D-F5C2-4BC6-986C-E7F484772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8" y="2506563"/>
            <a:ext cx="1428750" cy="142875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B6B42BA-51E2-4EAC-B62C-3661C2551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89" y="250426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/>
          <p:bldP spid="13" grpId="0"/>
          <p:bldP spid="14" grpId="0"/>
          <p:bldP spid="15" grpId="0"/>
          <p:bldP spid="42" grpId="0"/>
          <p:bldP spid="43" grpId="0"/>
          <p:bldP spid="44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/>
          <p:bldP spid="13" grpId="0"/>
          <p:bldP spid="14" grpId="0"/>
          <p:bldP spid="15" grpId="0"/>
          <p:bldP spid="42" grpId="0"/>
          <p:bldP spid="43" grpId="0"/>
          <p:bldP spid="44" grpId="0"/>
          <p:bldP spid="45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719C0AF-E814-4771-804D-5B89E7E15992}"/>
              </a:ext>
            </a:extLst>
          </p:cNvPr>
          <p:cNvSpPr>
            <a:spLocks/>
          </p:cNvSpPr>
          <p:nvPr/>
        </p:nvSpPr>
        <p:spPr bwMode="auto">
          <a:xfrm>
            <a:off x="1122363" y="2305050"/>
            <a:ext cx="9917113" cy="1866900"/>
          </a:xfrm>
          <a:custGeom>
            <a:avLst/>
            <a:gdLst>
              <a:gd name="T0" fmla="*/ 2361 w 2605"/>
              <a:gd name="T1" fmla="*/ 0 h 490"/>
              <a:gd name="T2" fmla="*/ 2188 w 2605"/>
              <a:gd name="T3" fmla="*/ 72 h 490"/>
              <a:gd name="T4" fmla="*/ 2188 w 2605"/>
              <a:gd name="T5" fmla="*/ 72 h 490"/>
              <a:gd name="T6" fmla="*/ 1829 w 2605"/>
              <a:gd name="T7" fmla="*/ 72 h 490"/>
              <a:gd name="T8" fmla="*/ 1656 w 2605"/>
              <a:gd name="T9" fmla="*/ 0 h 490"/>
              <a:gd name="T10" fmla="*/ 1482 w 2605"/>
              <a:gd name="T11" fmla="*/ 72 h 490"/>
              <a:gd name="T12" fmla="*/ 1124 w 2605"/>
              <a:gd name="T13" fmla="*/ 72 h 490"/>
              <a:gd name="T14" fmla="*/ 950 w 2605"/>
              <a:gd name="T15" fmla="*/ 0 h 490"/>
              <a:gd name="T16" fmla="*/ 777 w 2605"/>
              <a:gd name="T17" fmla="*/ 72 h 490"/>
              <a:gd name="T18" fmla="*/ 418 w 2605"/>
              <a:gd name="T19" fmla="*/ 72 h 490"/>
              <a:gd name="T20" fmla="*/ 245 w 2605"/>
              <a:gd name="T21" fmla="*/ 0 h 490"/>
              <a:gd name="T22" fmla="*/ 0 w 2605"/>
              <a:gd name="T23" fmla="*/ 245 h 490"/>
              <a:gd name="T24" fmla="*/ 245 w 2605"/>
              <a:gd name="T25" fmla="*/ 490 h 490"/>
              <a:gd name="T26" fmla="*/ 418 w 2605"/>
              <a:gd name="T27" fmla="*/ 418 h 490"/>
              <a:gd name="T28" fmla="*/ 777 w 2605"/>
              <a:gd name="T29" fmla="*/ 418 h 490"/>
              <a:gd name="T30" fmla="*/ 950 w 2605"/>
              <a:gd name="T31" fmla="*/ 490 h 490"/>
              <a:gd name="T32" fmla="*/ 1124 w 2605"/>
              <a:gd name="T33" fmla="*/ 418 h 490"/>
              <a:gd name="T34" fmla="*/ 1482 w 2605"/>
              <a:gd name="T35" fmla="*/ 418 h 490"/>
              <a:gd name="T36" fmla="*/ 1656 w 2605"/>
              <a:gd name="T37" fmla="*/ 490 h 490"/>
              <a:gd name="T38" fmla="*/ 1829 w 2605"/>
              <a:gd name="T39" fmla="*/ 418 h 490"/>
              <a:gd name="T40" fmla="*/ 2188 w 2605"/>
              <a:gd name="T41" fmla="*/ 418 h 490"/>
              <a:gd name="T42" fmla="*/ 2188 w 2605"/>
              <a:gd name="T43" fmla="*/ 418 h 490"/>
              <a:gd name="T44" fmla="*/ 2361 w 2605"/>
              <a:gd name="T45" fmla="*/ 490 h 490"/>
              <a:gd name="T46" fmla="*/ 2605 w 2605"/>
              <a:gd name="T47" fmla="*/ 245 h 490"/>
              <a:gd name="T48" fmla="*/ 2361 w 2605"/>
              <a:gd name="T4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05" h="490">
                <a:moveTo>
                  <a:pt x="2361" y="0"/>
                </a:moveTo>
                <a:cubicBezTo>
                  <a:pt x="2293" y="0"/>
                  <a:pt x="2232" y="27"/>
                  <a:pt x="2188" y="72"/>
                </a:cubicBezTo>
                <a:cubicBezTo>
                  <a:pt x="2188" y="72"/>
                  <a:pt x="2188" y="72"/>
                  <a:pt x="2188" y="72"/>
                </a:cubicBezTo>
                <a:cubicBezTo>
                  <a:pt x="2061" y="199"/>
                  <a:pt x="1956" y="199"/>
                  <a:pt x="1829" y="72"/>
                </a:cubicBezTo>
                <a:cubicBezTo>
                  <a:pt x="1784" y="27"/>
                  <a:pt x="1723" y="0"/>
                  <a:pt x="1656" y="0"/>
                </a:cubicBezTo>
                <a:cubicBezTo>
                  <a:pt x="1588" y="0"/>
                  <a:pt x="1527" y="27"/>
                  <a:pt x="1482" y="72"/>
                </a:cubicBezTo>
                <a:cubicBezTo>
                  <a:pt x="1356" y="199"/>
                  <a:pt x="1250" y="199"/>
                  <a:pt x="1124" y="72"/>
                </a:cubicBezTo>
                <a:cubicBezTo>
                  <a:pt x="1079" y="27"/>
                  <a:pt x="1018" y="0"/>
                  <a:pt x="950" y="0"/>
                </a:cubicBezTo>
                <a:cubicBezTo>
                  <a:pt x="883" y="0"/>
                  <a:pt x="822" y="27"/>
                  <a:pt x="777" y="72"/>
                </a:cubicBezTo>
                <a:cubicBezTo>
                  <a:pt x="650" y="199"/>
                  <a:pt x="545" y="199"/>
                  <a:pt x="418" y="72"/>
                </a:cubicBezTo>
                <a:cubicBezTo>
                  <a:pt x="374" y="27"/>
                  <a:pt x="313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80"/>
                  <a:pt x="110" y="490"/>
                  <a:pt x="245" y="490"/>
                </a:cubicBezTo>
                <a:cubicBezTo>
                  <a:pt x="313" y="490"/>
                  <a:pt x="374" y="462"/>
                  <a:pt x="418" y="418"/>
                </a:cubicBezTo>
                <a:cubicBezTo>
                  <a:pt x="545" y="291"/>
                  <a:pt x="650" y="291"/>
                  <a:pt x="777" y="418"/>
                </a:cubicBezTo>
                <a:cubicBezTo>
                  <a:pt x="822" y="462"/>
                  <a:pt x="883" y="490"/>
                  <a:pt x="950" y="490"/>
                </a:cubicBezTo>
                <a:cubicBezTo>
                  <a:pt x="1018" y="490"/>
                  <a:pt x="1079" y="462"/>
                  <a:pt x="1124" y="418"/>
                </a:cubicBezTo>
                <a:cubicBezTo>
                  <a:pt x="1250" y="291"/>
                  <a:pt x="1356" y="291"/>
                  <a:pt x="1482" y="418"/>
                </a:cubicBezTo>
                <a:cubicBezTo>
                  <a:pt x="1527" y="462"/>
                  <a:pt x="1588" y="490"/>
                  <a:pt x="1656" y="490"/>
                </a:cubicBezTo>
                <a:cubicBezTo>
                  <a:pt x="1723" y="490"/>
                  <a:pt x="1784" y="462"/>
                  <a:pt x="1829" y="418"/>
                </a:cubicBezTo>
                <a:cubicBezTo>
                  <a:pt x="1956" y="291"/>
                  <a:pt x="2061" y="291"/>
                  <a:pt x="2188" y="418"/>
                </a:cubicBezTo>
                <a:cubicBezTo>
                  <a:pt x="2188" y="418"/>
                  <a:pt x="2188" y="418"/>
                  <a:pt x="2188" y="418"/>
                </a:cubicBezTo>
                <a:cubicBezTo>
                  <a:pt x="2232" y="462"/>
                  <a:pt x="2293" y="490"/>
                  <a:pt x="2361" y="490"/>
                </a:cubicBezTo>
                <a:cubicBezTo>
                  <a:pt x="2496" y="490"/>
                  <a:pt x="2605" y="380"/>
                  <a:pt x="2605" y="245"/>
                </a:cubicBezTo>
                <a:cubicBezTo>
                  <a:pt x="2605" y="110"/>
                  <a:pt x="2496" y="0"/>
                  <a:pt x="23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3000"/>
                  <a:lumOff val="47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lt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36A7776-6A13-4F8E-ADA9-085E9B45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61" y="4614863"/>
            <a:ext cx="21897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API Management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5C9D430-A361-4D94-B6D1-FE850D69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318" y="4614863"/>
            <a:ext cx="1671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Azure Search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0279A32-3EB5-4107-844E-78D5A11D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34" y="4614863"/>
            <a:ext cx="1295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Azure SQL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C452A3D-5854-4B27-BE9B-06E50B43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160" y="4614863"/>
            <a:ext cx="1332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Event Grid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B85AD-0C17-47F2-AD16-EF79F28DCBD8}"/>
              </a:ext>
            </a:extLst>
          </p:cNvPr>
          <p:cNvGrpSpPr/>
          <p:nvPr/>
        </p:nvGrpSpPr>
        <p:grpSpPr>
          <a:xfrm>
            <a:off x="4820057" y="560388"/>
            <a:ext cx="2531142" cy="677307"/>
            <a:chOff x="4820057" y="560388"/>
            <a:chExt cx="2531142" cy="677307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86DB71C3-CDEE-475E-BC7E-89EE886B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057" y="560388"/>
              <a:ext cx="2531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Azure Serverless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6A57A7C6-BFE6-4D8F-9D61-0FC7412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322" y="868363"/>
              <a:ext cx="1429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Solutions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76597-CB9F-4D88-B1E2-BA70F651B91B}"/>
              </a:ext>
            </a:extLst>
          </p:cNvPr>
          <p:cNvGrpSpPr/>
          <p:nvPr/>
        </p:nvGrpSpPr>
        <p:grpSpPr>
          <a:xfrm>
            <a:off x="1373188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8B9070-8253-4E2F-8BF6-D1BC588C6EA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78693E-223F-4DC6-BAD4-4366866860F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D90DDC-1019-4B3F-BD9F-29D60BECF061}"/>
              </a:ext>
            </a:extLst>
          </p:cNvPr>
          <p:cNvGrpSpPr/>
          <p:nvPr/>
        </p:nvGrpSpPr>
        <p:grpSpPr>
          <a:xfrm>
            <a:off x="4060825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4713B9-296B-4C6C-BE8A-F61AE47E9A6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7516AC-2F26-4697-8F22-DE4F5DCF45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B3DA07-72CF-4AB2-B0B8-F8B6C05891D3}"/>
              </a:ext>
            </a:extLst>
          </p:cNvPr>
          <p:cNvGrpSpPr/>
          <p:nvPr/>
        </p:nvGrpSpPr>
        <p:grpSpPr>
          <a:xfrm>
            <a:off x="6735465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C1A394-4F4A-40BE-95ED-0E4BDA7EBB2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1C9E29-4E20-4638-9C11-DF4C0A4481C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AB5F-B5C9-4F6E-A520-96A7F20BF30B}"/>
              </a:ext>
            </a:extLst>
          </p:cNvPr>
          <p:cNvGrpSpPr/>
          <p:nvPr/>
        </p:nvGrpSpPr>
        <p:grpSpPr>
          <a:xfrm>
            <a:off x="9423102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AAC5D3-1765-4EC3-B254-3786CA658A4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1C167-5E4D-4DFD-832F-DC34B71978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761817-F04E-4E32-823F-3AF8FC1D2F80}"/>
              </a:ext>
            </a:extLst>
          </p:cNvPr>
          <p:cNvSpPr txBox="1"/>
          <p:nvPr/>
        </p:nvSpPr>
        <p:spPr>
          <a:xfrm>
            <a:off x="126846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Publish, secure, transform, maintain, and monitor APIs with Azure API Management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23E1B-510D-4886-9BCE-CCA84A835D3C}"/>
              </a:ext>
            </a:extLst>
          </p:cNvPr>
          <p:cNvSpPr txBox="1"/>
          <p:nvPr/>
        </p:nvSpPr>
        <p:spPr>
          <a:xfrm>
            <a:off x="391260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managed search as a service to reduce complexity and scale easily</a:t>
            </a:r>
          </a:p>
          <a:p>
            <a:pPr algn="ctr"/>
            <a:endParaRPr lang="en-US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535A7F-A3F2-47EC-92A5-CFE8FADFE5BE}"/>
              </a:ext>
            </a:extLst>
          </p:cNvPr>
          <p:cNvSpPr txBox="1"/>
          <p:nvPr/>
        </p:nvSpPr>
        <p:spPr>
          <a:xfrm>
            <a:off x="661008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scale compute based on workload demand and pay only for compute used per second.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E2F31D-D195-49BB-8C4A-070C06B6D826}"/>
              </a:ext>
            </a:extLst>
          </p:cNvPr>
          <p:cNvSpPr txBox="1"/>
          <p:nvPr/>
        </p:nvSpPr>
        <p:spPr>
          <a:xfrm>
            <a:off x="9292327" y="4922640"/>
            <a:ext cx="1550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 massive scale, dynamically, while getting near-real-time notifications for changes you're interested in.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E51A144-3914-4280-AE94-2A6522715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35CF262-DF63-4F6E-B0D0-F41156052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BE72AFF-D802-4D09-BDE7-D11C8C9D8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0513" y="2780089"/>
            <a:ext cx="953787" cy="9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2C58584-B679-451A-8983-5DE93503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04" y="2524125"/>
            <a:ext cx="1428750" cy="142875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A5B5FF1-2550-4D23-ACAC-29A93CDAA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24" y="2391188"/>
            <a:ext cx="1428750" cy="142875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72D34D5D-C90E-4683-BBD8-0A68EEB8B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10" y="2473564"/>
            <a:ext cx="1428750" cy="1428750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BEEB6A4B-374E-4D6D-AC86-54B4788F0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563" y="247356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/>
          <p:bldP spid="13" grpId="0"/>
          <p:bldP spid="14" grpId="0"/>
          <p:bldP spid="15" grpId="0"/>
          <p:bldP spid="42" grpId="0"/>
          <p:bldP spid="43" grpId="0"/>
          <p:bldP spid="44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/>
          <p:bldP spid="13" grpId="0"/>
          <p:bldP spid="14" grpId="0"/>
          <p:bldP spid="15" grpId="0"/>
          <p:bldP spid="42" grpId="0"/>
          <p:bldP spid="43" grpId="0"/>
          <p:bldP spid="44" grpId="0"/>
          <p:bldP spid="45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719C0AF-E814-4771-804D-5B89E7E15992}"/>
              </a:ext>
            </a:extLst>
          </p:cNvPr>
          <p:cNvSpPr>
            <a:spLocks/>
          </p:cNvSpPr>
          <p:nvPr/>
        </p:nvSpPr>
        <p:spPr bwMode="auto">
          <a:xfrm>
            <a:off x="1122363" y="2305050"/>
            <a:ext cx="9917113" cy="1866900"/>
          </a:xfrm>
          <a:custGeom>
            <a:avLst/>
            <a:gdLst>
              <a:gd name="T0" fmla="*/ 2361 w 2605"/>
              <a:gd name="T1" fmla="*/ 0 h 490"/>
              <a:gd name="T2" fmla="*/ 2188 w 2605"/>
              <a:gd name="T3" fmla="*/ 72 h 490"/>
              <a:gd name="T4" fmla="*/ 2188 w 2605"/>
              <a:gd name="T5" fmla="*/ 72 h 490"/>
              <a:gd name="T6" fmla="*/ 1829 w 2605"/>
              <a:gd name="T7" fmla="*/ 72 h 490"/>
              <a:gd name="T8" fmla="*/ 1656 w 2605"/>
              <a:gd name="T9" fmla="*/ 0 h 490"/>
              <a:gd name="T10" fmla="*/ 1482 w 2605"/>
              <a:gd name="T11" fmla="*/ 72 h 490"/>
              <a:gd name="T12" fmla="*/ 1124 w 2605"/>
              <a:gd name="T13" fmla="*/ 72 h 490"/>
              <a:gd name="T14" fmla="*/ 950 w 2605"/>
              <a:gd name="T15" fmla="*/ 0 h 490"/>
              <a:gd name="T16" fmla="*/ 777 w 2605"/>
              <a:gd name="T17" fmla="*/ 72 h 490"/>
              <a:gd name="T18" fmla="*/ 418 w 2605"/>
              <a:gd name="T19" fmla="*/ 72 h 490"/>
              <a:gd name="T20" fmla="*/ 245 w 2605"/>
              <a:gd name="T21" fmla="*/ 0 h 490"/>
              <a:gd name="T22" fmla="*/ 0 w 2605"/>
              <a:gd name="T23" fmla="*/ 245 h 490"/>
              <a:gd name="T24" fmla="*/ 245 w 2605"/>
              <a:gd name="T25" fmla="*/ 490 h 490"/>
              <a:gd name="T26" fmla="*/ 418 w 2605"/>
              <a:gd name="T27" fmla="*/ 418 h 490"/>
              <a:gd name="T28" fmla="*/ 777 w 2605"/>
              <a:gd name="T29" fmla="*/ 418 h 490"/>
              <a:gd name="T30" fmla="*/ 950 w 2605"/>
              <a:gd name="T31" fmla="*/ 490 h 490"/>
              <a:gd name="T32" fmla="*/ 1124 w 2605"/>
              <a:gd name="T33" fmla="*/ 418 h 490"/>
              <a:gd name="T34" fmla="*/ 1482 w 2605"/>
              <a:gd name="T35" fmla="*/ 418 h 490"/>
              <a:gd name="T36" fmla="*/ 1656 w 2605"/>
              <a:gd name="T37" fmla="*/ 490 h 490"/>
              <a:gd name="T38" fmla="*/ 1829 w 2605"/>
              <a:gd name="T39" fmla="*/ 418 h 490"/>
              <a:gd name="T40" fmla="*/ 2188 w 2605"/>
              <a:gd name="T41" fmla="*/ 418 h 490"/>
              <a:gd name="T42" fmla="*/ 2188 w 2605"/>
              <a:gd name="T43" fmla="*/ 418 h 490"/>
              <a:gd name="T44" fmla="*/ 2361 w 2605"/>
              <a:gd name="T45" fmla="*/ 490 h 490"/>
              <a:gd name="T46" fmla="*/ 2605 w 2605"/>
              <a:gd name="T47" fmla="*/ 245 h 490"/>
              <a:gd name="T48" fmla="*/ 2361 w 2605"/>
              <a:gd name="T4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05" h="490">
                <a:moveTo>
                  <a:pt x="2361" y="0"/>
                </a:moveTo>
                <a:cubicBezTo>
                  <a:pt x="2293" y="0"/>
                  <a:pt x="2232" y="27"/>
                  <a:pt x="2188" y="72"/>
                </a:cubicBezTo>
                <a:cubicBezTo>
                  <a:pt x="2188" y="72"/>
                  <a:pt x="2188" y="72"/>
                  <a:pt x="2188" y="72"/>
                </a:cubicBezTo>
                <a:cubicBezTo>
                  <a:pt x="2061" y="199"/>
                  <a:pt x="1956" y="199"/>
                  <a:pt x="1829" y="72"/>
                </a:cubicBezTo>
                <a:cubicBezTo>
                  <a:pt x="1784" y="27"/>
                  <a:pt x="1723" y="0"/>
                  <a:pt x="1656" y="0"/>
                </a:cubicBezTo>
                <a:cubicBezTo>
                  <a:pt x="1588" y="0"/>
                  <a:pt x="1527" y="27"/>
                  <a:pt x="1482" y="72"/>
                </a:cubicBezTo>
                <a:cubicBezTo>
                  <a:pt x="1356" y="199"/>
                  <a:pt x="1250" y="199"/>
                  <a:pt x="1124" y="72"/>
                </a:cubicBezTo>
                <a:cubicBezTo>
                  <a:pt x="1079" y="27"/>
                  <a:pt x="1018" y="0"/>
                  <a:pt x="950" y="0"/>
                </a:cubicBezTo>
                <a:cubicBezTo>
                  <a:pt x="883" y="0"/>
                  <a:pt x="822" y="27"/>
                  <a:pt x="777" y="72"/>
                </a:cubicBezTo>
                <a:cubicBezTo>
                  <a:pt x="650" y="199"/>
                  <a:pt x="545" y="199"/>
                  <a:pt x="418" y="72"/>
                </a:cubicBezTo>
                <a:cubicBezTo>
                  <a:pt x="374" y="27"/>
                  <a:pt x="313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80"/>
                  <a:pt x="110" y="490"/>
                  <a:pt x="245" y="490"/>
                </a:cubicBezTo>
                <a:cubicBezTo>
                  <a:pt x="313" y="490"/>
                  <a:pt x="374" y="462"/>
                  <a:pt x="418" y="418"/>
                </a:cubicBezTo>
                <a:cubicBezTo>
                  <a:pt x="545" y="291"/>
                  <a:pt x="650" y="291"/>
                  <a:pt x="777" y="418"/>
                </a:cubicBezTo>
                <a:cubicBezTo>
                  <a:pt x="822" y="462"/>
                  <a:pt x="883" y="490"/>
                  <a:pt x="950" y="490"/>
                </a:cubicBezTo>
                <a:cubicBezTo>
                  <a:pt x="1018" y="490"/>
                  <a:pt x="1079" y="462"/>
                  <a:pt x="1124" y="418"/>
                </a:cubicBezTo>
                <a:cubicBezTo>
                  <a:pt x="1250" y="291"/>
                  <a:pt x="1356" y="291"/>
                  <a:pt x="1482" y="418"/>
                </a:cubicBezTo>
                <a:cubicBezTo>
                  <a:pt x="1527" y="462"/>
                  <a:pt x="1588" y="490"/>
                  <a:pt x="1656" y="490"/>
                </a:cubicBezTo>
                <a:cubicBezTo>
                  <a:pt x="1723" y="490"/>
                  <a:pt x="1784" y="462"/>
                  <a:pt x="1829" y="418"/>
                </a:cubicBezTo>
                <a:cubicBezTo>
                  <a:pt x="1956" y="291"/>
                  <a:pt x="2061" y="291"/>
                  <a:pt x="2188" y="418"/>
                </a:cubicBezTo>
                <a:cubicBezTo>
                  <a:pt x="2188" y="418"/>
                  <a:pt x="2188" y="418"/>
                  <a:pt x="2188" y="418"/>
                </a:cubicBezTo>
                <a:cubicBezTo>
                  <a:pt x="2232" y="462"/>
                  <a:pt x="2293" y="490"/>
                  <a:pt x="2361" y="490"/>
                </a:cubicBezTo>
                <a:cubicBezTo>
                  <a:pt x="2496" y="490"/>
                  <a:pt x="2605" y="380"/>
                  <a:pt x="2605" y="245"/>
                </a:cubicBezTo>
                <a:cubicBezTo>
                  <a:pt x="2605" y="110"/>
                  <a:pt x="2496" y="0"/>
                  <a:pt x="23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3000"/>
                  <a:lumOff val="47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lt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36A7776-6A13-4F8E-ADA9-085E9B45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61" y="4614863"/>
            <a:ext cx="21897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API Management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5C9D430-A361-4D94-B6D1-FE850D69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318" y="4614863"/>
            <a:ext cx="1671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Azure Search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0279A32-3EB5-4107-844E-78D5A11D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34" y="4614863"/>
            <a:ext cx="1295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Azure SQL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C452A3D-5854-4B27-BE9B-06E50B43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160" y="4614863"/>
            <a:ext cx="1332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Event Grid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B85AD-0C17-47F2-AD16-EF79F28DCBD8}"/>
              </a:ext>
            </a:extLst>
          </p:cNvPr>
          <p:cNvGrpSpPr/>
          <p:nvPr/>
        </p:nvGrpSpPr>
        <p:grpSpPr>
          <a:xfrm>
            <a:off x="4820057" y="560388"/>
            <a:ext cx="2531142" cy="677307"/>
            <a:chOff x="4820057" y="560388"/>
            <a:chExt cx="2531142" cy="677307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86DB71C3-CDEE-475E-BC7E-89EE886B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057" y="560388"/>
              <a:ext cx="2531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Azure Serverless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6A57A7C6-BFE6-4D8F-9D61-0FC7412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322" y="868363"/>
              <a:ext cx="1429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Solutions</a:t>
              </a:r>
              <a:endPara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76597-CB9F-4D88-B1E2-BA70F651B91B}"/>
              </a:ext>
            </a:extLst>
          </p:cNvPr>
          <p:cNvGrpSpPr/>
          <p:nvPr/>
        </p:nvGrpSpPr>
        <p:grpSpPr>
          <a:xfrm>
            <a:off x="1373188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8B9070-8253-4E2F-8BF6-D1BC588C6EA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78693E-223F-4DC6-BAD4-4366866860F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D90DDC-1019-4B3F-BD9F-29D60BECF061}"/>
              </a:ext>
            </a:extLst>
          </p:cNvPr>
          <p:cNvGrpSpPr/>
          <p:nvPr/>
        </p:nvGrpSpPr>
        <p:grpSpPr>
          <a:xfrm>
            <a:off x="4060825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4713B9-296B-4C6C-BE8A-F61AE47E9A6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7516AC-2F26-4697-8F22-DE4F5DCF45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B3DA07-72CF-4AB2-B0B8-F8B6C05891D3}"/>
              </a:ext>
            </a:extLst>
          </p:cNvPr>
          <p:cNvGrpSpPr/>
          <p:nvPr/>
        </p:nvGrpSpPr>
        <p:grpSpPr>
          <a:xfrm>
            <a:off x="6735465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C1A394-4F4A-40BE-95ED-0E4BDA7EBB2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1C9E29-4E20-4638-9C11-DF4C0A4481C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AB5F-B5C9-4F6E-A520-96A7F20BF30B}"/>
              </a:ext>
            </a:extLst>
          </p:cNvPr>
          <p:cNvGrpSpPr/>
          <p:nvPr/>
        </p:nvGrpSpPr>
        <p:grpSpPr>
          <a:xfrm>
            <a:off x="9423102" y="2542340"/>
            <a:ext cx="1367673" cy="1367673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AAC5D3-1765-4EC3-B254-3786CA658A4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1C167-5E4D-4DFD-832F-DC34B71978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761817-F04E-4E32-823F-3AF8FC1D2F80}"/>
              </a:ext>
            </a:extLst>
          </p:cNvPr>
          <p:cNvSpPr txBox="1"/>
          <p:nvPr/>
        </p:nvSpPr>
        <p:spPr>
          <a:xfrm>
            <a:off x="126846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Publish, secure, transform, maintain, and monitor APIs with Azure API Management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23E1B-510D-4886-9BCE-CCA84A835D3C}"/>
              </a:ext>
            </a:extLst>
          </p:cNvPr>
          <p:cNvSpPr txBox="1"/>
          <p:nvPr/>
        </p:nvSpPr>
        <p:spPr>
          <a:xfrm>
            <a:off x="391260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managed search as a service to reduce complexity and scale easily</a:t>
            </a:r>
          </a:p>
          <a:p>
            <a:pPr algn="ctr"/>
            <a:endParaRPr lang="en-US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535A7F-A3F2-47EC-92A5-CFE8FADFE5BE}"/>
              </a:ext>
            </a:extLst>
          </p:cNvPr>
          <p:cNvSpPr txBox="1"/>
          <p:nvPr/>
        </p:nvSpPr>
        <p:spPr>
          <a:xfrm>
            <a:off x="6610087" y="4922640"/>
            <a:ext cx="1550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scale compute based on workload demand and pay only for compute used per second.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E2F31D-D195-49BB-8C4A-070C06B6D826}"/>
              </a:ext>
            </a:extLst>
          </p:cNvPr>
          <p:cNvSpPr txBox="1"/>
          <p:nvPr/>
        </p:nvSpPr>
        <p:spPr>
          <a:xfrm>
            <a:off x="9292327" y="4922640"/>
            <a:ext cx="1550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 massive scale, dynamically, while getting near-real-time notifications for changes you're interested in.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E51A144-3914-4280-AE94-2A6522715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35CF262-DF63-4F6E-B0D0-F41156052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BE72AFF-D802-4D09-BDE7-D11C8C9D8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0513" y="2780089"/>
            <a:ext cx="953787" cy="9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2C58584-B679-451A-8983-5DE93503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04" y="2524125"/>
            <a:ext cx="1428750" cy="142875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A5B5FF1-2550-4D23-ACAC-29A93CDAA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24" y="2391188"/>
            <a:ext cx="1428750" cy="142875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72D34D5D-C90E-4683-BBD8-0A68EEB8B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10" y="2473564"/>
            <a:ext cx="1428750" cy="1428750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BEEB6A4B-374E-4D6D-AC86-54B4788F0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563" y="2473564"/>
            <a:ext cx="1428750" cy="1428750"/>
          </a:xfrm>
          <a:prstGeom prst="rect">
            <a:avLst/>
          </a:prstGeom>
        </p:spPr>
      </p:pic>
      <p:pic>
        <p:nvPicPr>
          <p:cNvPr id="2052" name="Picture 4" descr="Architecture Diagram">
            <a:extLst>
              <a:ext uri="{FF2B5EF4-FFF2-40B4-BE49-F238E27FC236}">
                <a16:creationId xmlns:a16="http://schemas.microsoft.com/office/drawing/2014/main" id="{858890CB-EB8C-4B0E-989C-35DA24B9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79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/>
          <p:bldP spid="13" grpId="0"/>
          <p:bldP spid="14" grpId="0"/>
          <p:bldP spid="15" grpId="0"/>
          <p:bldP spid="42" grpId="0"/>
          <p:bldP spid="43" grpId="0"/>
          <p:bldP spid="44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/>
          <p:bldP spid="13" grpId="0"/>
          <p:bldP spid="14" grpId="0"/>
          <p:bldP spid="15" grpId="0"/>
          <p:bldP spid="42" grpId="0"/>
          <p:bldP spid="43" grpId="0"/>
          <p:bldP spid="44" grpId="0"/>
          <p:bldP spid="45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62E40B73-D37B-4F38-91AC-3338AD426538}"/>
              </a:ext>
            </a:extLst>
          </p:cNvPr>
          <p:cNvSpPr>
            <a:spLocks/>
          </p:cNvSpPr>
          <p:nvPr/>
        </p:nvSpPr>
        <p:spPr bwMode="auto">
          <a:xfrm>
            <a:off x="1663700" y="3170238"/>
            <a:ext cx="1731963" cy="2419350"/>
          </a:xfrm>
          <a:custGeom>
            <a:avLst/>
            <a:gdLst>
              <a:gd name="T0" fmla="*/ 410 w 455"/>
              <a:gd name="T1" fmla="*/ 635 h 635"/>
              <a:gd name="T2" fmla="*/ 46 w 455"/>
              <a:gd name="T3" fmla="*/ 635 h 635"/>
              <a:gd name="T4" fmla="*/ 0 w 455"/>
              <a:gd name="T5" fmla="*/ 590 h 635"/>
              <a:gd name="T6" fmla="*/ 0 w 455"/>
              <a:gd name="T7" fmla="*/ 45 h 635"/>
              <a:gd name="T8" fmla="*/ 46 w 455"/>
              <a:gd name="T9" fmla="*/ 0 h 635"/>
              <a:gd name="T10" fmla="*/ 410 w 455"/>
              <a:gd name="T11" fmla="*/ 0 h 635"/>
              <a:gd name="T12" fmla="*/ 455 w 455"/>
              <a:gd name="T13" fmla="*/ 45 h 635"/>
              <a:gd name="T14" fmla="*/ 455 w 455"/>
              <a:gd name="T15" fmla="*/ 590 h 635"/>
              <a:gd name="T16" fmla="*/ 410 w 455"/>
              <a:gd name="T17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5" h="635">
                <a:moveTo>
                  <a:pt x="410" y="635"/>
                </a:moveTo>
                <a:cubicBezTo>
                  <a:pt x="46" y="635"/>
                  <a:pt x="46" y="635"/>
                  <a:pt x="46" y="635"/>
                </a:cubicBezTo>
                <a:cubicBezTo>
                  <a:pt x="21" y="635"/>
                  <a:pt x="0" y="615"/>
                  <a:pt x="0" y="5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1" y="0"/>
                  <a:pt x="46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35" y="0"/>
                  <a:pt x="455" y="20"/>
                  <a:pt x="455" y="45"/>
                </a:cubicBezTo>
                <a:cubicBezTo>
                  <a:pt x="455" y="590"/>
                  <a:pt x="455" y="590"/>
                  <a:pt x="455" y="590"/>
                </a:cubicBezTo>
                <a:cubicBezTo>
                  <a:pt x="455" y="615"/>
                  <a:pt x="435" y="635"/>
                  <a:pt x="410" y="635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F349EEF-EDC4-476F-B3DB-414DE1AD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4968875"/>
            <a:ext cx="76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EB74A2D-BAE8-49F8-8FB6-E73FCA8D1E5A}"/>
              </a:ext>
            </a:extLst>
          </p:cNvPr>
          <p:cNvSpPr>
            <a:spLocks/>
          </p:cNvSpPr>
          <p:nvPr/>
        </p:nvSpPr>
        <p:spPr bwMode="auto">
          <a:xfrm>
            <a:off x="4041775" y="3170238"/>
            <a:ext cx="1731963" cy="2419350"/>
          </a:xfrm>
          <a:custGeom>
            <a:avLst/>
            <a:gdLst>
              <a:gd name="T0" fmla="*/ 410 w 455"/>
              <a:gd name="T1" fmla="*/ 635 h 635"/>
              <a:gd name="T2" fmla="*/ 45 w 455"/>
              <a:gd name="T3" fmla="*/ 635 h 635"/>
              <a:gd name="T4" fmla="*/ 0 w 455"/>
              <a:gd name="T5" fmla="*/ 590 h 635"/>
              <a:gd name="T6" fmla="*/ 0 w 455"/>
              <a:gd name="T7" fmla="*/ 45 h 635"/>
              <a:gd name="T8" fmla="*/ 45 w 455"/>
              <a:gd name="T9" fmla="*/ 0 h 635"/>
              <a:gd name="T10" fmla="*/ 410 w 455"/>
              <a:gd name="T11" fmla="*/ 0 h 635"/>
              <a:gd name="T12" fmla="*/ 455 w 455"/>
              <a:gd name="T13" fmla="*/ 45 h 635"/>
              <a:gd name="T14" fmla="*/ 455 w 455"/>
              <a:gd name="T15" fmla="*/ 590 h 635"/>
              <a:gd name="T16" fmla="*/ 410 w 455"/>
              <a:gd name="T17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5" h="635">
                <a:moveTo>
                  <a:pt x="410" y="635"/>
                </a:moveTo>
                <a:cubicBezTo>
                  <a:pt x="45" y="635"/>
                  <a:pt x="45" y="635"/>
                  <a:pt x="45" y="635"/>
                </a:cubicBezTo>
                <a:cubicBezTo>
                  <a:pt x="20" y="635"/>
                  <a:pt x="0" y="615"/>
                  <a:pt x="0" y="5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35" y="0"/>
                  <a:pt x="455" y="20"/>
                  <a:pt x="455" y="45"/>
                </a:cubicBezTo>
                <a:cubicBezTo>
                  <a:pt x="455" y="590"/>
                  <a:pt x="455" y="590"/>
                  <a:pt x="455" y="590"/>
                </a:cubicBezTo>
                <a:cubicBezTo>
                  <a:pt x="455" y="615"/>
                  <a:pt x="435" y="635"/>
                  <a:pt x="410" y="635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8E79E68-E99D-446C-B0BD-BC38F8F1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968875"/>
            <a:ext cx="76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B27CCCB-447A-4B5D-A36E-4DA56DA1AA03}"/>
              </a:ext>
            </a:extLst>
          </p:cNvPr>
          <p:cNvSpPr>
            <a:spLocks/>
          </p:cNvSpPr>
          <p:nvPr/>
        </p:nvSpPr>
        <p:spPr bwMode="auto">
          <a:xfrm>
            <a:off x="6421438" y="3170238"/>
            <a:ext cx="1731963" cy="2419350"/>
          </a:xfrm>
          <a:custGeom>
            <a:avLst/>
            <a:gdLst>
              <a:gd name="T0" fmla="*/ 410 w 455"/>
              <a:gd name="T1" fmla="*/ 635 h 635"/>
              <a:gd name="T2" fmla="*/ 45 w 455"/>
              <a:gd name="T3" fmla="*/ 635 h 635"/>
              <a:gd name="T4" fmla="*/ 0 w 455"/>
              <a:gd name="T5" fmla="*/ 590 h 635"/>
              <a:gd name="T6" fmla="*/ 0 w 455"/>
              <a:gd name="T7" fmla="*/ 45 h 635"/>
              <a:gd name="T8" fmla="*/ 45 w 455"/>
              <a:gd name="T9" fmla="*/ 0 h 635"/>
              <a:gd name="T10" fmla="*/ 410 w 455"/>
              <a:gd name="T11" fmla="*/ 0 h 635"/>
              <a:gd name="T12" fmla="*/ 455 w 455"/>
              <a:gd name="T13" fmla="*/ 45 h 635"/>
              <a:gd name="T14" fmla="*/ 455 w 455"/>
              <a:gd name="T15" fmla="*/ 590 h 635"/>
              <a:gd name="T16" fmla="*/ 410 w 455"/>
              <a:gd name="T17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5" h="635">
                <a:moveTo>
                  <a:pt x="410" y="635"/>
                </a:moveTo>
                <a:cubicBezTo>
                  <a:pt x="45" y="635"/>
                  <a:pt x="45" y="635"/>
                  <a:pt x="45" y="635"/>
                </a:cubicBezTo>
                <a:cubicBezTo>
                  <a:pt x="20" y="635"/>
                  <a:pt x="0" y="615"/>
                  <a:pt x="0" y="5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35" y="0"/>
                  <a:pt x="455" y="20"/>
                  <a:pt x="455" y="45"/>
                </a:cubicBezTo>
                <a:cubicBezTo>
                  <a:pt x="455" y="590"/>
                  <a:pt x="455" y="590"/>
                  <a:pt x="455" y="590"/>
                </a:cubicBezTo>
                <a:cubicBezTo>
                  <a:pt x="455" y="615"/>
                  <a:pt x="435" y="635"/>
                  <a:pt x="410" y="635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67DDDE-12D8-48B7-9366-91BB9F27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968875"/>
            <a:ext cx="76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B3D0B738-48F3-46A0-883F-9F19695A7477}"/>
              </a:ext>
            </a:extLst>
          </p:cNvPr>
          <p:cNvSpPr>
            <a:spLocks/>
          </p:cNvSpPr>
          <p:nvPr/>
        </p:nvSpPr>
        <p:spPr bwMode="auto">
          <a:xfrm>
            <a:off x="8801100" y="3170238"/>
            <a:ext cx="1731963" cy="2419350"/>
          </a:xfrm>
          <a:custGeom>
            <a:avLst/>
            <a:gdLst>
              <a:gd name="T0" fmla="*/ 409 w 455"/>
              <a:gd name="T1" fmla="*/ 635 h 635"/>
              <a:gd name="T2" fmla="*/ 45 w 455"/>
              <a:gd name="T3" fmla="*/ 635 h 635"/>
              <a:gd name="T4" fmla="*/ 0 w 455"/>
              <a:gd name="T5" fmla="*/ 590 h 635"/>
              <a:gd name="T6" fmla="*/ 0 w 455"/>
              <a:gd name="T7" fmla="*/ 45 h 635"/>
              <a:gd name="T8" fmla="*/ 45 w 455"/>
              <a:gd name="T9" fmla="*/ 0 h 635"/>
              <a:gd name="T10" fmla="*/ 409 w 455"/>
              <a:gd name="T11" fmla="*/ 0 h 635"/>
              <a:gd name="T12" fmla="*/ 455 w 455"/>
              <a:gd name="T13" fmla="*/ 45 h 635"/>
              <a:gd name="T14" fmla="*/ 455 w 455"/>
              <a:gd name="T15" fmla="*/ 590 h 635"/>
              <a:gd name="T16" fmla="*/ 409 w 455"/>
              <a:gd name="T17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5" h="635">
                <a:moveTo>
                  <a:pt x="409" y="635"/>
                </a:moveTo>
                <a:cubicBezTo>
                  <a:pt x="45" y="635"/>
                  <a:pt x="45" y="635"/>
                  <a:pt x="45" y="635"/>
                </a:cubicBezTo>
                <a:cubicBezTo>
                  <a:pt x="20" y="635"/>
                  <a:pt x="0" y="615"/>
                  <a:pt x="0" y="5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34" y="0"/>
                  <a:pt x="455" y="20"/>
                  <a:pt x="455" y="45"/>
                </a:cubicBezTo>
                <a:cubicBezTo>
                  <a:pt x="455" y="590"/>
                  <a:pt x="455" y="590"/>
                  <a:pt x="455" y="590"/>
                </a:cubicBezTo>
                <a:cubicBezTo>
                  <a:pt x="455" y="615"/>
                  <a:pt x="434" y="635"/>
                  <a:pt x="409" y="635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DC54A47-3582-468F-B9C0-CD20F742F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0" y="4968875"/>
            <a:ext cx="76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454EE2-8C41-4CA1-AA81-32F7C31D42F7}"/>
              </a:ext>
            </a:extLst>
          </p:cNvPr>
          <p:cNvGrpSpPr/>
          <p:nvPr/>
        </p:nvGrpSpPr>
        <p:grpSpPr>
          <a:xfrm>
            <a:off x="5027613" y="555625"/>
            <a:ext cx="2131994" cy="678895"/>
            <a:chOff x="5027613" y="555625"/>
            <a:chExt cx="2131994" cy="678895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91E63778-6FD6-445D-B1E9-D88144AB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5" y="555625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B391CB72-92F5-4C8C-AF73-A70B84372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865188"/>
              <a:ext cx="2131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07D88C-DF17-4D85-9BB4-9C401E1BD2B6}"/>
              </a:ext>
            </a:extLst>
          </p:cNvPr>
          <p:cNvGrpSpPr/>
          <p:nvPr/>
        </p:nvGrpSpPr>
        <p:grpSpPr>
          <a:xfrm>
            <a:off x="9063687" y="2570916"/>
            <a:ext cx="1181933" cy="1181933"/>
            <a:chOff x="9063687" y="2570916"/>
            <a:chExt cx="1181933" cy="118193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0A81B7-A3C5-48E2-B34C-BEDEA0E7F36F}"/>
                </a:ext>
              </a:extLst>
            </p:cNvPr>
            <p:cNvGrpSpPr/>
            <p:nvPr/>
          </p:nvGrpSpPr>
          <p:grpSpPr>
            <a:xfrm>
              <a:off x="9063687" y="2570916"/>
              <a:ext cx="1181933" cy="1181933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895DBE8-E6EE-43BB-B934-1AF92DCFBA0E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203BDC9-B4A4-44FC-9119-BE459527C2A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7" name="Gear">
              <a:extLst>
                <a:ext uri="{FF2B5EF4-FFF2-40B4-BE49-F238E27FC236}">
                  <a16:creationId xmlns:a16="http://schemas.microsoft.com/office/drawing/2014/main" id="{3BD44B49-D241-4D2A-A2D7-F59ABED18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71194" y="2955989"/>
              <a:ext cx="386104" cy="410079"/>
            </a:xfrm>
            <a:custGeom>
              <a:avLst/>
              <a:gdLst>
                <a:gd name="T0" fmla="*/ 34 w 129"/>
                <a:gd name="T1" fmla="*/ 107 h 134"/>
                <a:gd name="T2" fmla="*/ 52 w 129"/>
                <a:gd name="T3" fmla="*/ 134 h 134"/>
                <a:gd name="T4" fmla="*/ 83 w 129"/>
                <a:gd name="T5" fmla="*/ 114 h 134"/>
                <a:gd name="T6" fmla="*/ 117 w 129"/>
                <a:gd name="T7" fmla="*/ 112 h 134"/>
                <a:gd name="T8" fmla="*/ 114 w 129"/>
                <a:gd name="T9" fmla="*/ 74 h 134"/>
                <a:gd name="T10" fmla="*/ 114 w 129"/>
                <a:gd name="T11" fmla="*/ 60 h 134"/>
                <a:gd name="T12" fmla="*/ 117 w 129"/>
                <a:gd name="T13" fmla="*/ 23 h 134"/>
                <a:gd name="T14" fmla="*/ 83 w 129"/>
                <a:gd name="T15" fmla="*/ 21 h 134"/>
                <a:gd name="T16" fmla="*/ 52 w 129"/>
                <a:gd name="T17" fmla="*/ 0 h 134"/>
                <a:gd name="T18" fmla="*/ 34 w 129"/>
                <a:gd name="T19" fmla="*/ 28 h 134"/>
                <a:gd name="T20" fmla="*/ 0 w 129"/>
                <a:gd name="T21" fmla="*/ 45 h 134"/>
                <a:gd name="T22" fmla="*/ 15 w 129"/>
                <a:gd name="T23" fmla="*/ 67 h 134"/>
                <a:gd name="T24" fmla="*/ 0 w 129"/>
                <a:gd name="T25" fmla="*/ 90 h 134"/>
                <a:gd name="T26" fmla="*/ 25 w 129"/>
                <a:gd name="T27" fmla="*/ 77 h 134"/>
                <a:gd name="T28" fmla="*/ 24 w 129"/>
                <a:gd name="T29" fmla="*/ 67 h 134"/>
                <a:gd name="T30" fmla="*/ 25 w 129"/>
                <a:gd name="T31" fmla="*/ 58 h 134"/>
                <a:gd name="T32" fmla="*/ 17 w 129"/>
                <a:gd name="T33" fmla="*/ 33 h 134"/>
                <a:gd name="T34" fmla="*/ 38 w 129"/>
                <a:gd name="T35" fmla="*/ 36 h 134"/>
                <a:gd name="T36" fmla="*/ 53 w 129"/>
                <a:gd name="T37" fmla="*/ 28 h 134"/>
                <a:gd name="T38" fmla="*/ 71 w 129"/>
                <a:gd name="T39" fmla="*/ 9 h 134"/>
                <a:gd name="T40" fmla="*/ 78 w 129"/>
                <a:gd name="T41" fmla="*/ 29 h 134"/>
                <a:gd name="T42" fmla="*/ 93 w 129"/>
                <a:gd name="T43" fmla="*/ 38 h 134"/>
                <a:gd name="T44" fmla="*/ 118 w 129"/>
                <a:gd name="T45" fmla="*/ 43 h 134"/>
                <a:gd name="T46" fmla="*/ 105 w 129"/>
                <a:gd name="T47" fmla="*/ 60 h 134"/>
                <a:gd name="T48" fmla="*/ 105 w 129"/>
                <a:gd name="T49" fmla="*/ 75 h 134"/>
                <a:gd name="T50" fmla="*/ 118 w 129"/>
                <a:gd name="T51" fmla="*/ 91 h 134"/>
                <a:gd name="T52" fmla="*/ 93 w 129"/>
                <a:gd name="T53" fmla="*/ 97 h 134"/>
                <a:gd name="T54" fmla="*/ 78 w 129"/>
                <a:gd name="T55" fmla="*/ 106 h 134"/>
                <a:gd name="T56" fmla="*/ 71 w 129"/>
                <a:gd name="T57" fmla="*/ 126 h 134"/>
                <a:gd name="T58" fmla="*/ 53 w 129"/>
                <a:gd name="T59" fmla="*/ 107 h 134"/>
                <a:gd name="T60" fmla="*/ 38 w 129"/>
                <a:gd name="T61" fmla="*/ 99 h 134"/>
                <a:gd name="T62" fmla="*/ 17 w 129"/>
                <a:gd name="T63" fmla="*/ 102 h 134"/>
                <a:gd name="T64" fmla="*/ 25 w 129"/>
                <a:gd name="T65" fmla="*/ 77 h 134"/>
                <a:gd name="T66" fmla="*/ 91 w 129"/>
                <a:gd name="T67" fmla="*/ 67 h 134"/>
                <a:gd name="T68" fmla="*/ 38 w 129"/>
                <a:gd name="T69" fmla="*/ 67 h 134"/>
                <a:gd name="T70" fmla="*/ 65 w 129"/>
                <a:gd name="T71" fmla="*/ 50 h 134"/>
                <a:gd name="T72" fmla="*/ 65 w 129"/>
                <a:gd name="T73" fmla="*/ 85 h 134"/>
                <a:gd name="T74" fmla="*/ 65 w 129"/>
                <a:gd name="T75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4">
                  <a:moveTo>
                    <a:pt x="13" y="112"/>
                  </a:moveTo>
                  <a:cubicBezTo>
                    <a:pt x="34" y="107"/>
                    <a:pt x="34" y="107"/>
                    <a:pt x="34" y="107"/>
                  </a:cubicBezTo>
                  <a:cubicBezTo>
                    <a:pt x="38" y="110"/>
                    <a:pt x="42" y="112"/>
                    <a:pt x="46" y="11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8" y="112"/>
                    <a:pt x="92" y="110"/>
                    <a:pt x="96" y="10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5" y="72"/>
                    <a:pt x="115" y="70"/>
                    <a:pt x="115" y="67"/>
                  </a:cubicBezTo>
                  <a:cubicBezTo>
                    <a:pt x="115" y="65"/>
                    <a:pt x="115" y="63"/>
                    <a:pt x="114" y="60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2" y="25"/>
                    <a:pt x="88" y="23"/>
                    <a:pt x="83" y="2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2" y="23"/>
                    <a:pt x="38" y="25"/>
                    <a:pt x="34" y="2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3"/>
                    <a:pt x="15" y="65"/>
                    <a:pt x="15" y="67"/>
                  </a:cubicBezTo>
                  <a:cubicBezTo>
                    <a:pt x="15" y="70"/>
                    <a:pt x="15" y="72"/>
                    <a:pt x="15" y="7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3" y="112"/>
                  </a:lnTo>
                  <a:close/>
                  <a:moveTo>
                    <a:pt x="25" y="77"/>
                  </a:moveTo>
                  <a:cubicBezTo>
                    <a:pt x="24" y="75"/>
                    <a:pt x="24" y="75"/>
                    <a:pt x="24" y="75"/>
                  </a:cubicBezTo>
                  <a:cubicBezTo>
                    <a:pt x="24" y="72"/>
                    <a:pt x="24" y="70"/>
                    <a:pt x="24" y="67"/>
                  </a:cubicBezTo>
                  <a:cubicBezTo>
                    <a:pt x="24" y="65"/>
                    <a:pt x="24" y="62"/>
                    <a:pt x="24" y="60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3"/>
                    <a:pt x="46" y="30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3" y="30"/>
                    <a:pt x="88" y="33"/>
                    <a:pt x="92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6" y="62"/>
                    <a:pt x="106" y="65"/>
                    <a:pt x="106" y="67"/>
                  </a:cubicBezTo>
                  <a:cubicBezTo>
                    <a:pt x="106" y="70"/>
                    <a:pt x="106" y="72"/>
                    <a:pt x="105" y="75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8" y="102"/>
                    <a:pt x="83" y="105"/>
                    <a:pt x="78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46" y="105"/>
                    <a:pt x="42" y="102"/>
                    <a:pt x="38" y="99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91"/>
                    <a:pt x="11" y="91"/>
                    <a:pt x="11" y="91"/>
                  </a:cubicBezTo>
                  <a:lnTo>
                    <a:pt x="25" y="77"/>
                  </a:lnTo>
                  <a:close/>
                  <a:moveTo>
                    <a:pt x="65" y="94"/>
                  </a:moveTo>
                  <a:cubicBezTo>
                    <a:pt x="79" y="94"/>
                    <a:pt x="91" y="82"/>
                    <a:pt x="91" y="67"/>
                  </a:cubicBezTo>
                  <a:cubicBezTo>
                    <a:pt x="91" y="53"/>
                    <a:pt x="79" y="41"/>
                    <a:pt x="65" y="41"/>
                  </a:cubicBezTo>
                  <a:cubicBezTo>
                    <a:pt x="50" y="41"/>
                    <a:pt x="38" y="53"/>
                    <a:pt x="38" y="67"/>
                  </a:cubicBezTo>
                  <a:cubicBezTo>
                    <a:pt x="38" y="82"/>
                    <a:pt x="50" y="94"/>
                    <a:pt x="65" y="94"/>
                  </a:cubicBezTo>
                  <a:close/>
                  <a:moveTo>
                    <a:pt x="65" y="50"/>
                  </a:moveTo>
                  <a:cubicBezTo>
                    <a:pt x="74" y="50"/>
                    <a:pt x="82" y="58"/>
                    <a:pt x="82" y="67"/>
                  </a:cubicBezTo>
                  <a:cubicBezTo>
                    <a:pt x="82" y="77"/>
                    <a:pt x="74" y="85"/>
                    <a:pt x="65" y="85"/>
                  </a:cubicBezTo>
                  <a:cubicBezTo>
                    <a:pt x="55" y="85"/>
                    <a:pt x="47" y="77"/>
                    <a:pt x="47" y="67"/>
                  </a:cubicBezTo>
                  <a:cubicBezTo>
                    <a:pt x="47" y="58"/>
                    <a:pt x="55" y="50"/>
                    <a:pt x="65" y="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A1FAA6-1011-4CA5-A6AA-6E967AF4AA5D}"/>
              </a:ext>
            </a:extLst>
          </p:cNvPr>
          <p:cNvGrpSpPr/>
          <p:nvPr/>
        </p:nvGrpSpPr>
        <p:grpSpPr>
          <a:xfrm>
            <a:off x="1920875" y="2570916"/>
            <a:ext cx="1181933" cy="1181933"/>
            <a:chOff x="1920875" y="2570916"/>
            <a:chExt cx="1181933" cy="118193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23F593-628A-4DCA-9F1D-5CCF87E2FBD4}"/>
                </a:ext>
              </a:extLst>
            </p:cNvPr>
            <p:cNvGrpSpPr/>
            <p:nvPr/>
          </p:nvGrpSpPr>
          <p:grpSpPr>
            <a:xfrm>
              <a:off x="1920875" y="2570916"/>
              <a:ext cx="1181933" cy="1181933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5BFF87-A493-483C-BCF1-4ECAD57AECE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20B0184-C924-4617-80B4-4590315CA66E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9" name="Clock">
              <a:extLst>
                <a:ext uri="{FF2B5EF4-FFF2-40B4-BE49-F238E27FC236}">
                  <a16:creationId xmlns:a16="http://schemas.microsoft.com/office/drawing/2014/main" id="{9F23FF3E-DF22-4E55-B6AC-8E8CBBEB0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800" y="2989010"/>
              <a:ext cx="401246" cy="410079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0E437C-67A3-4CA1-B460-CEA1EE3C2E48}"/>
              </a:ext>
            </a:extLst>
          </p:cNvPr>
          <p:cNvGrpSpPr/>
          <p:nvPr/>
        </p:nvGrpSpPr>
        <p:grpSpPr>
          <a:xfrm>
            <a:off x="4311806" y="2570916"/>
            <a:ext cx="1181933" cy="1181933"/>
            <a:chOff x="4311806" y="2570916"/>
            <a:chExt cx="1181933" cy="11819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85BCA38-6FC5-4CDF-9496-84D9125A3967}"/>
                </a:ext>
              </a:extLst>
            </p:cNvPr>
            <p:cNvGrpSpPr/>
            <p:nvPr/>
          </p:nvGrpSpPr>
          <p:grpSpPr>
            <a:xfrm>
              <a:off x="4311806" y="2570916"/>
              <a:ext cx="1181933" cy="1181933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0B8A9F-CFD9-49B8-B85C-ACDD9B75A6B1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9D73FF7-5501-4C70-82BB-8F1CD0BAB29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1" name="Briefcase">
              <a:extLst>
                <a:ext uri="{FF2B5EF4-FFF2-40B4-BE49-F238E27FC236}">
                  <a16:creationId xmlns:a16="http://schemas.microsoft.com/office/drawing/2014/main" id="{BE366A16-41CC-46E2-987E-728461865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7879" y="2993555"/>
              <a:ext cx="410078" cy="357084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F92592-5217-4E17-AE1C-43C1C802AC4A}"/>
              </a:ext>
            </a:extLst>
          </p:cNvPr>
          <p:cNvGrpSpPr/>
          <p:nvPr/>
        </p:nvGrpSpPr>
        <p:grpSpPr>
          <a:xfrm>
            <a:off x="6676686" y="2570916"/>
            <a:ext cx="1181933" cy="1181933"/>
            <a:chOff x="6676686" y="2570916"/>
            <a:chExt cx="1181933" cy="11819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F5690F-B336-4884-BEEB-2E0F034D6F5C}"/>
                </a:ext>
              </a:extLst>
            </p:cNvPr>
            <p:cNvGrpSpPr/>
            <p:nvPr/>
          </p:nvGrpSpPr>
          <p:grpSpPr>
            <a:xfrm>
              <a:off x="6676686" y="2570916"/>
              <a:ext cx="1181933" cy="1181933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4E78C80-A138-421B-9DA3-8253EC93227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B83E6B-1094-44A1-99C9-246D94E21BA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3" name="Lightbulb">
              <a:extLst>
                <a:ext uri="{FF2B5EF4-FFF2-40B4-BE49-F238E27FC236}">
                  <a16:creationId xmlns:a16="http://schemas.microsoft.com/office/drawing/2014/main" id="{743C18DB-A7DB-47CB-B247-1BD9C814E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107" y="2949355"/>
              <a:ext cx="321828" cy="436121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716EAF6-B1BF-47FD-90E9-5BEB14C4BDCE}"/>
              </a:ext>
            </a:extLst>
          </p:cNvPr>
          <p:cNvSpPr txBox="1"/>
          <p:nvPr/>
        </p:nvSpPr>
        <p:spPr>
          <a:xfrm>
            <a:off x="2026721" y="40007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228E20-DEB9-4DB3-8F3B-B430DCE88AA0}"/>
              </a:ext>
            </a:extLst>
          </p:cNvPr>
          <p:cNvSpPr txBox="1"/>
          <p:nvPr/>
        </p:nvSpPr>
        <p:spPr>
          <a:xfrm>
            <a:off x="4395167" y="40007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961705-3CF1-474D-85D0-7F052B9CC7D4}"/>
              </a:ext>
            </a:extLst>
          </p:cNvPr>
          <p:cNvSpPr txBox="1"/>
          <p:nvPr/>
        </p:nvSpPr>
        <p:spPr>
          <a:xfrm>
            <a:off x="6793593" y="40007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0AFB77-6434-4440-A1CD-0BBE75AA5A87}"/>
              </a:ext>
            </a:extLst>
          </p:cNvPr>
          <p:cNvSpPr txBox="1"/>
          <p:nvPr/>
        </p:nvSpPr>
        <p:spPr>
          <a:xfrm>
            <a:off x="9139553" y="40007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9" grpId="0"/>
          <p:bldP spid="10" grpId="0" animBg="1"/>
          <p:bldP spid="12" grpId="0"/>
          <p:bldP spid="13" grpId="0" animBg="1"/>
          <p:bldP spid="15" grpId="0"/>
          <p:bldP spid="16" grpId="0" animBg="1"/>
          <p:bldP spid="18" grpId="0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9" grpId="0"/>
          <p:bldP spid="10" grpId="0" animBg="1"/>
          <p:bldP spid="12" grpId="0"/>
          <p:bldP spid="13" grpId="0" animBg="1"/>
          <p:bldP spid="15" grpId="0"/>
          <p:bldP spid="16" grpId="0" animBg="1"/>
          <p:bldP spid="18" grpId="0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6AC2C657-BF27-4129-AB3C-B8CF513BD9F8}"/>
              </a:ext>
            </a:extLst>
          </p:cNvPr>
          <p:cNvSpPr>
            <a:spLocks/>
          </p:cNvSpPr>
          <p:nvPr/>
        </p:nvSpPr>
        <p:spPr bwMode="auto">
          <a:xfrm>
            <a:off x="1785938" y="1622425"/>
            <a:ext cx="1581150" cy="4344988"/>
          </a:xfrm>
          <a:custGeom>
            <a:avLst/>
            <a:gdLst>
              <a:gd name="T0" fmla="*/ 203 w 415"/>
              <a:gd name="T1" fmla="*/ 1138 h 1140"/>
              <a:gd name="T2" fmla="*/ 415 w 415"/>
              <a:gd name="T3" fmla="*/ 926 h 1140"/>
              <a:gd name="T4" fmla="*/ 415 w 415"/>
              <a:gd name="T5" fmla="*/ 213 h 1140"/>
              <a:gd name="T6" fmla="*/ 211 w 415"/>
              <a:gd name="T7" fmla="*/ 2 h 1140"/>
              <a:gd name="T8" fmla="*/ 0 w 415"/>
              <a:gd name="T9" fmla="*/ 210 h 1140"/>
              <a:gd name="T10" fmla="*/ 0 w 415"/>
              <a:gd name="T11" fmla="*/ 930 h 1140"/>
              <a:gd name="T12" fmla="*/ 203 w 415"/>
              <a:gd name="T13" fmla="*/ 113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1140">
                <a:moveTo>
                  <a:pt x="203" y="1138"/>
                </a:moveTo>
                <a:cubicBezTo>
                  <a:pt x="320" y="1140"/>
                  <a:pt x="415" y="1043"/>
                  <a:pt x="415" y="926"/>
                </a:cubicBezTo>
                <a:cubicBezTo>
                  <a:pt x="415" y="213"/>
                  <a:pt x="415" y="213"/>
                  <a:pt x="415" y="213"/>
                </a:cubicBezTo>
                <a:cubicBezTo>
                  <a:pt x="415" y="99"/>
                  <a:pt x="325" y="4"/>
                  <a:pt x="211" y="2"/>
                </a:cubicBezTo>
                <a:cubicBezTo>
                  <a:pt x="95" y="0"/>
                  <a:pt x="0" y="94"/>
                  <a:pt x="0" y="210"/>
                </a:cubicBezTo>
                <a:cubicBezTo>
                  <a:pt x="0" y="930"/>
                  <a:pt x="0" y="930"/>
                  <a:pt x="0" y="930"/>
                </a:cubicBezTo>
                <a:cubicBezTo>
                  <a:pt x="0" y="1043"/>
                  <a:pt x="91" y="1135"/>
                  <a:pt x="203" y="1138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CE1040B-BAAC-4DE8-A06B-4EDC62A1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4800600"/>
            <a:ext cx="541815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39FD3A0-089F-4B80-ACC9-C56BD89F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94100"/>
            <a:ext cx="1022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YOUR TITLE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6C13F58-8741-47AE-BB87-44F2C7AB1190}"/>
              </a:ext>
            </a:extLst>
          </p:cNvPr>
          <p:cNvSpPr>
            <a:spLocks/>
          </p:cNvSpPr>
          <p:nvPr/>
        </p:nvSpPr>
        <p:spPr bwMode="auto">
          <a:xfrm>
            <a:off x="4143375" y="1622425"/>
            <a:ext cx="1581150" cy="4344988"/>
          </a:xfrm>
          <a:custGeom>
            <a:avLst/>
            <a:gdLst>
              <a:gd name="T0" fmla="*/ 203 w 415"/>
              <a:gd name="T1" fmla="*/ 1138 h 1140"/>
              <a:gd name="T2" fmla="*/ 415 w 415"/>
              <a:gd name="T3" fmla="*/ 926 h 1140"/>
              <a:gd name="T4" fmla="*/ 415 w 415"/>
              <a:gd name="T5" fmla="*/ 213 h 1140"/>
              <a:gd name="T6" fmla="*/ 211 w 415"/>
              <a:gd name="T7" fmla="*/ 2 h 1140"/>
              <a:gd name="T8" fmla="*/ 0 w 415"/>
              <a:gd name="T9" fmla="*/ 210 h 1140"/>
              <a:gd name="T10" fmla="*/ 0 w 415"/>
              <a:gd name="T11" fmla="*/ 930 h 1140"/>
              <a:gd name="T12" fmla="*/ 203 w 415"/>
              <a:gd name="T13" fmla="*/ 113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1140">
                <a:moveTo>
                  <a:pt x="203" y="1138"/>
                </a:moveTo>
                <a:cubicBezTo>
                  <a:pt x="320" y="1140"/>
                  <a:pt x="415" y="1043"/>
                  <a:pt x="415" y="926"/>
                </a:cubicBezTo>
                <a:cubicBezTo>
                  <a:pt x="415" y="213"/>
                  <a:pt x="415" y="213"/>
                  <a:pt x="415" y="213"/>
                </a:cubicBezTo>
                <a:cubicBezTo>
                  <a:pt x="415" y="99"/>
                  <a:pt x="325" y="4"/>
                  <a:pt x="211" y="2"/>
                </a:cubicBezTo>
                <a:cubicBezTo>
                  <a:pt x="95" y="0"/>
                  <a:pt x="0" y="94"/>
                  <a:pt x="0" y="210"/>
                </a:cubicBezTo>
                <a:cubicBezTo>
                  <a:pt x="0" y="930"/>
                  <a:pt x="0" y="930"/>
                  <a:pt x="0" y="930"/>
                </a:cubicBezTo>
                <a:cubicBezTo>
                  <a:pt x="0" y="1043"/>
                  <a:pt x="90" y="1135"/>
                  <a:pt x="203" y="1138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9E5E46A-0B20-4C24-9104-B85C2667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800600"/>
            <a:ext cx="541815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6178E7-9FFE-4663-8D18-46DCF100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3594100"/>
            <a:ext cx="1022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YOUR TITLE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FE7927E-8077-4D91-89C2-5E60753D3520}"/>
              </a:ext>
            </a:extLst>
          </p:cNvPr>
          <p:cNvSpPr>
            <a:spLocks/>
          </p:cNvSpPr>
          <p:nvPr/>
        </p:nvSpPr>
        <p:spPr bwMode="auto">
          <a:xfrm>
            <a:off x="6497638" y="1622425"/>
            <a:ext cx="1584325" cy="4344988"/>
          </a:xfrm>
          <a:custGeom>
            <a:avLst/>
            <a:gdLst>
              <a:gd name="T0" fmla="*/ 204 w 416"/>
              <a:gd name="T1" fmla="*/ 1138 h 1140"/>
              <a:gd name="T2" fmla="*/ 416 w 416"/>
              <a:gd name="T3" fmla="*/ 926 h 1140"/>
              <a:gd name="T4" fmla="*/ 416 w 416"/>
              <a:gd name="T5" fmla="*/ 213 h 1140"/>
              <a:gd name="T6" fmla="*/ 212 w 416"/>
              <a:gd name="T7" fmla="*/ 2 h 1140"/>
              <a:gd name="T8" fmla="*/ 0 w 416"/>
              <a:gd name="T9" fmla="*/ 210 h 1140"/>
              <a:gd name="T10" fmla="*/ 0 w 416"/>
              <a:gd name="T11" fmla="*/ 930 h 1140"/>
              <a:gd name="T12" fmla="*/ 204 w 416"/>
              <a:gd name="T13" fmla="*/ 113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" h="1140">
                <a:moveTo>
                  <a:pt x="204" y="1138"/>
                </a:moveTo>
                <a:cubicBezTo>
                  <a:pt x="321" y="1140"/>
                  <a:pt x="416" y="1043"/>
                  <a:pt x="416" y="926"/>
                </a:cubicBezTo>
                <a:cubicBezTo>
                  <a:pt x="416" y="213"/>
                  <a:pt x="416" y="213"/>
                  <a:pt x="416" y="213"/>
                </a:cubicBezTo>
                <a:cubicBezTo>
                  <a:pt x="416" y="99"/>
                  <a:pt x="325" y="4"/>
                  <a:pt x="212" y="2"/>
                </a:cubicBezTo>
                <a:cubicBezTo>
                  <a:pt x="95" y="0"/>
                  <a:pt x="0" y="94"/>
                  <a:pt x="0" y="210"/>
                </a:cubicBezTo>
                <a:cubicBezTo>
                  <a:pt x="0" y="930"/>
                  <a:pt x="0" y="930"/>
                  <a:pt x="0" y="930"/>
                </a:cubicBezTo>
                <a:cubicBezTo>
                  <a:pt x="0" y="1043"/>
                  <a:pt x="91" y="1135"/>
                  <a:pt x="204" y="1138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8DB3684-BD31-4252-BAD9-F357922E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800600"/>
            <a:ext cx="541815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00171A9-CAA9-4715-9D87-57C28C1F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594100"/>
            <a:ext cx="1022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YOUR TITLE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20F430AF-8EED-4F5D-B952-6AE40B3B7CB3}"/>
              </a:ext>
            </a:extLst>
          </p:cNvPr>
          <p:cNvSpPr>
            <a:spLocks/>
          </p:cNvSpPr>
          <p:nvPr/>
        </p:nvSpPr>
        <p:spPr bwMode="auto">
          <a:xfrm>
            <a:off x="8855075" y="1622425"/>
            <a:ext cx="1581150" cy="4344988"/>
          </a:xfrm>
          <a:custGeom>
            <a:avLst/>
            <a:gdLst>
              <a:gd name="T0" fmla="*/ 203 w 415"/>
              <a:gd name="T1" fmla="*/ 1138 h 1140"/>
              <a:gd name="T2" fmla="*/ 415 w 415"/>
              <a:gd name="T3" fmla="*/ 926 h 1140"/>
              <a:gd name="T4" fmla="*/ 415 w 415"/>
              <a:gd name="T5" fmla="*/ 213 h 1140"/>
              <a:gd name="T6" fmla="*/ 211 w 415"/>
              <a:gd name="T7" fmla="*/ 2 h 1140"/>
              <a:gd name="T8" fmla="*/ 0 w 415"/>
              <a:gd name="T9" fmla="*/ 210 h 1140"/>
              <a:gd name="T10" fmla="*/ 0 w 415"/>
              <a:gd name="T11" fmla="*/ 930 h 1140"/>
              <a:gd name="T12" fmla="*/ 203 w 415"/>
              <a:gd name="T13" fmla="*/ 113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1140">
                <a:moveTo>
                  <a:pt x="203" y="1138"/>
                </a:moveTo>
                <a:cubicBezTo>
                  <a:pt x="320" y="1140"/>
                  <a:pt x="415" y="1043"/>
                  <a:pt x="415" y="926"/>
                </a:cubicBezTo>
                <a:cubicBezTo>
                  <a:pt x="415" y="213"/>
                  <a:pt x="415" y="213"/>
                  <a:pt x="415" y="213"/>
                </a:cubicBezTo>
                <a:cubicBezTo>
                  <a:pt x="415" y="99"/>
                  <a:pt x="325" y="4"/>
                  <a:pt x="211" y="2"/>
                </a:cubicBezTo>
                <a:cubicBezTo>
                  <a:pt x="95" y="0"/>
                  <a:pt x="0" y="94"/>
                  <a:pt x="0" y="210"/>
                </a:cubicBezTo>
                <a:cubicBezTo>
                  <a:pt x="0" y="930"/>
                  <a:pt x="0" y="930"/>
                  <a:pt x="0" y="930"/>
                </a:cubicBezTo>
                <a:cubicBezTo>
                  <a:pt x="0" y="1043"/>
                  <a:pt x="91" y="1135"/>
                  <a:pt x="203" y="1138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9425481D-9D45-4374-93D3-651209AA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188" y="4800600"/>
            <a:ext cx="541815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 Semibold" panose="020B0706030804020204" pitchFamily="34" charset="0"/>
              </a:rPr>
              <a:t>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B07F6A8C-AC5D-472A-A805-1D82929EB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8" y="3594100"/>
            <a:ext cx="1022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YOUR TITLE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2F1EF-C417-44F3-A518-A8A2CE7F658A}"/>
              </a:ext>
            </a:extLst>
          </p:cNvPr>
          <p:cNvGrpSpPr/>
          <p:nvPr/>
        </p:nvGrpSpPr>
        <p:grpSpPr>
          <a:xfrm>
            <a:off x="9010625" y="1814121"/>
            <a:ext cx="1258863" cy="1258863"/>
            <a:chOff x="9063683" y="2570918"/>
            <a:chExt cx="1181933" cy="11819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DBBDAC-2A76-4C3D-8537-168D5702E522}"/>
                </a:ext>
              </a:extLst>
            </p:cNvPr>
            <p:cNvGrpSpPr/>
            <p:nvPr/>
          </p:nvGrpSpPr>
          <p:grpSpPr>
            <a:xfrm>
              <a:off x="9063683" y="2570918"/>
              <a:ext cx="1181933" cy="1181934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D0CFCF4-A964-4382-AA7D-68B26E50303B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F4B8F75-DD12-464A-89B0-4E7ECA8C57E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5" name="Gear">
              <a:extLst>
                <a:ext uri="{FF2B5EF4-FFF2-40B4-BE49-F238E27FC236}">
                  <a16:creationId xmlns:a16="http://schemas.microsoft.com/office/drawing/2014/main" id="{6B53AC05-D676-493B-A618-4663CE1D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71194" y="2955989"/>
              <a:ext cx="386104" cy="410079"/>
            </a:xfrm>
            <a:custGeom>
              <a:avLst/>
              <a:gdLst>
                <a:gd name="T0" fmla="*/ 34 w 129"/>
                <a:gd name="T1" fmla="*/ 107 h 134"/>
                <a:gd name="T2" fmla="*/ 52 w 129"/>
                <a:gd name="T3" fmla="*/ 134 h 134"/>
                <a:gd name="T4" fmla="*/ 83 w 129"/>
                <a:gd name="T5" fmla="*/ 114 h 134"/>
                <a:gd name="T6" fmla="*/ 117 w 129"/>
                <a:gd name="T7" fmla="*/ 112 h 134"/>
                <a:gd name="T8" fmla="*/ 114 w 129"/>
                <a:gd name="T9" fmla="*/ 74 h 134"/>
                <a:gd name="T10" fmla="*/ 114 w 129"/>
                <a:gd name="T11" fmla="*/ 60 h 134"/>
                <a:gd name="T12" fmla="*/ 117 w 129"/>
                <a:gd name="T13" fmla="*/ 23 h 134"/>
                <a:gd name="T14" fmla="*/ 83 w 129"/>
                <a:gd name="T15" fmla="*/ 21 h 134"/>
                <a:gd name="T16" fmla="*/ 52 w 129"/>
                <a:gd name="T17" fmla="*/ 0 h 134"/>
                <a:gd name="T18" fmla="*/ 34 w 129"/>
                <a:gd name="T19" fmla="*/ 28 h 134"/>
                <a:gd name="T20" fmla="*/ 0 w 129"/>
                <a:gd name="T21" fmla="*/ 45 h 134"/>
                <a:gd name="T22" fmla="*/ 15 w 129"/>
                <a:gd name="T23" fmla="*/ 67 h 134"/>
                <a:gd name="T24" fmla="*/ 0 w 129"/>
                <a:gd name="T25" fmla="*/ 90 h 134"/>
                <a:gd name="T26" fmla="*/ 25 w 129"/>
                <a:gd name="T27" fmla="*/ 77 h 134"/>
                <a:gd name="T28" fmla="*/ 24 w 129"/>
                <a:gd name="T29" fmla="*/ 67 h 134"/>
                <a:gd name="T30" fmla="*/ 25 w 129"/>
                <a:gd name="T31" fmla="*/ 58 h 134"/>
                <a:gd name="T32" fmla="*/ 17 w 129"/>
                <a:gd name="T33" fmla="*/ 33 h 134"/>
                <a:gd name="T34" fmla="*/ 38 w 129"/>
                <a:gd name="T35" fmla="*/ 36 h 134"/>
                <a:gd name="T36" fmla="*/ 53 w 129"/>
                <a:gd name="T37" fmla="*/ 28 h 134"/>
                <a:gd name="T38" fmla="*/ 71 w 129"/>
                <a:gd name="T39" fmla="*/ 9 h 134"/>
                <a:gd name="T40" fmla="*/ 78 w 129"/>
                <a:gd name="T41" fmla="*/ 29 h 134"/>
                <a:gd name="T42" fmla="*/ 93 w 129"/>
                <a:gd name="T43" fmla="*/ 38 h 134"/>
                <a:gd name="T44" fmla="*/ 118 w 129"/>
                <a:gd name="T45" fmla="*/ 43 h 134"/>
                <a:gd name="T46" fmla="*/ 105 w 129"/>
                <a:gd name="T47" fmla="*/ 60 h 134"/>
                <a:gd name="T48" fmla="*/ 105 w 129"/>
                <a:gd name="T49" fmla="*/ 75 h 134"/>
                <a:gd name="T50" fmla="*/ 118 w 129"/>
                <a:gd name="T51" fmla="*/ 91 h 134"/>
                <a:gd name="T52" fmla="*/ 93 w 129"/>
                <a:gd name="T53" fmla="*/ 97 h 134"/>
                <a:gd name="T54" fmla="*/ 78 w 129"/>
                <a:gd name="T55" fmla="*/ 106 h 134"/>
                <a:gd name="T56" fmla="*/ 71 w 129"/>
                <a:gd name="T57" fmla="*/ 126 h 134"/>
                <a:gd name="T58" fmla="*/ 53 w 129"/>
                <a:gd name="T59" fmla="*/ 107 h 134"/>
                <a:gd name="T60" fmla="*/ 38 w 129"/>
                <a:gd name="T61" fmla="*/ 99 h 134"/>
                <a:gd name="T62" fmla="*/ 17 w 129"/>
                <a:gd name="T63" fmla="*/ 102 h 134"/>
                <a:gd name="T64" fmla="*/ 25 w 129"/>
                <a:gd name="T65" fmla="*/ 77 h 134"/>
                <a:gd name="T66" fmla="*/ 91 w 129"/>
                <a:gd name="T67" fmla="*/ 67 h 134"/>
                <a:gd name="T68" fmla="*/ 38 w 129"/>
                <a:gd name="T69" fmla="*/ 67 h 134"/>
                <a:gd name="T70" fmla="*/ 65 w 129"/>
                <a:gd name="T71" fmla="*/ 50 h 134"/>
                <a:gd name="T72" fmla="*/ 65 w 129"/>
                <a:gd name="T73" fmla="*/ 85 h 134"/>
                <a:gd name="T74" fmla="*/ 65 w 129"/>
                <a:gd name="T75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4">
                  <a:moveTo>
                    <a:pt x="13" y="112"/>
                  </a:moveTo>
                  <a:cubicBezTo>
                    <a:pt x="34" y="107"/>
                    <a:pt x="34" y="107"/>
                    <a:pt x="34" y="107"/>
                  </a:cubicBezTo>
                  <a:cubicBezTo>
                    <a:pt x="38" y="110"/>
                    <a:pt x="42" y="112"/>
                    <a:pt x="46" y="11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8" y="112"/>
                    <a:pt x="92" y="110"/>
                    <a:pt x="96" y="10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5" y="72"/>
                    <a:pt x="115" y="70"/>
                    <a:pt x="115" y="67"/>
                  </a:cubicBezTo>
                  <a:cubicBezTo>
                    <a:pt x="115" y="65"/>
                    <a:pt x="115" y="63"/>
                    <a:pt x="114" y="60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2" y="25"/>
                    <a:pt x="88" y="23"/>
                    <a:pt x="83" y="2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2" y="23"/>
                    <a:pt x="38" y="25"/>
                    <a:pt x="34" y="2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3"/>
                    <a:pt x="15" y="65"/>
                    <a:pt x="15" y="67"/>
                  </a:cubicBezTo>
                  <a:cubicBezTo>
                    <a:pt x="15" y="70"/>
                    <a:pt x="15" y="72"/>
                    <a:pt x="15" y="7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3" y="112"/>
                  </a:lnTo>
                  <a:close/>
                  <a:moveTo>
                    <a:pt x="25" y="77"/>
                  </a:moveTo>
                  <a:cubicBezTo>
                    <a:pt x="24" y="75"/>
                    <a:pt x="24" y="75"/>
                    <a:pt x="24" y="75"/>
                  </a:cubicBezTo>
                  <a:cubicBezTo>
                    <a:pt x="24" y="72"/>
                    <a:pt x="24" y="70"/>
                    <a:pt x="24" y="67"/>
                  </a:cubicBezTo>
                  <a:cubicBezTo>
                    <a:pt x="24" y="65"/>
                    <a:pt x="24" y="62"/>
                    <a:pt x="24" y="60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3"/>
                    <a:pt x="46" y="30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3" y="30"/>
                    <a:pt x="88" y="33"/>
                    <a:pt x="92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6" y="62"/>
                    <a:pt x="106" y="65"/>
                    <a:pt x="106" y="67"/>
                  </a:cubicBezTo>
                  <a:cubicBezTo>
                    <a:pt x="106" y="70"/>
                    <a:pt x="106" y="72"/>
                    <a:pt x="105" y="75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8" y="102"/>
                    <a:pt x="83" y="105"/>
                    <a:pt x="78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46" y="105"/>
                    <a:pt x="42" y="102"/>
                    <a:pt x="38" y="99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91"/>
                    <a:pt x="11" y="91"/>
                    <a:pt x="11" y="91"/>
                  </a:cubicBezTo>
                  <a:lnTo>
                    <a:pt x="25" y="77"/>
                  </a:lnTo>
                  <a:close/>
                  <a:moveTo>
                    <a:pt x="65" y="94"/>
                  </a:moveTo>
                  <a:cubicBezTo>
                    <a:pt x="79" y="94"/>
                    <a:pt x="91" y="82"/>
                    <a:pt x="91" y="67"/>
                  </a:cubicBezTo>
                  <a:cubicBezTo>
                    <a:pt x="91" y="53"/>
                    <a:pt x="79" y="41"/>
                    <a:pt x="65" y="41"/>
                  </a:cubicBezTo>
                  <a:cubicBezTo>
                    <a:pt x="50" y="41"/>
                    <a:pt x="38" y="53"/>
                    <a:pt x="38" y="67"/>
                  </a:cubicBezTo>
                  <a:cubicBezTo>
                    <a:pt x="38" y="82"/>
                    <a:pt x="50" y="94"/>
                    <a:pt x="65" y="94"/>
                  </a:cubicBezTo>
                  <a:close/>
                  <a:moveTo>
                    <a:pt x="65" y="50"/>
                  </a:moveTo>
                  <a:cubicBezTo>
                    <a:pt x="74" y="50"/>
                    <a:pt x="82" y="58"/>
                    <a:pt x="82" y="67"/>
                  </a:cubicBezTo>
                  <a:cubicBezTo>
                    <a:pt x="82" y="77"/>
                    <a:pt x="74" y="85"/>
                    <a:pt x="65" y="85"/>
                  </a:cubicBezTo>
                  <a:cubicBezTo>
                    <a:pt x="55" y="85"/>
                    <a:pt x="47" y="77"/>
                    <a:pt x="47" y="67"/>
                  </a:cubicBezTo>
                  <a:cubicBezTo>
                    <a:pt x="47" y="58"/>
                    <a:pt x="55" y="50"/>
                    <a:pt x="65" y="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208F3-1888-417F-B381-59F2DBAC37CA}"/>
              </a:ext>
            </a:extLst>
          </p:cNvPr>
          <p:cNvGrpSpPr/>
          <p:nvPr/>
        </p:nvGrpSpPr>
        <p:grpSpPr>
          <a:xfrm>
            <a:off x="1931285" y="1814121"/>
            <a:ext cx="1258863" cy="1258863"/>
            <a:chOff x="1920877" y="2570918"/>
            <a:chExt cx="1181934" cy="1181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0992A1-A9B2-4EBF-8258-B1BDBE315B1A}"/>
                </a:ext>
              </a:extLst>
            </p:cNvPr>
            <p:cNvGrpSpPr/>
            <p:nvPr/>
          </p:nvGrpSpPr>
          <p:grpSpPr>
            <a:xfrm>
              <a:off x="1920877" y="2570918"/>
              <a:ext cx="1181934" cy="1181934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76A35E-68D5-449E-AAAD-E41508D4097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87F9CBE-9089-4F59-B2EE-B95441ACA16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0" name="Clock">
              <a:extLst>
                <a:ext uri="{FF2B5EF4-FFF2-40B4-BE49-F238E27FC236}">
                  <a16:creationId xmlns:a16="http://schemas.microsoft.com/office/drawing/2014/main" id="{ED01AB4D-05F3-41E9-820A-12DF889E80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800" y="2989010"/>
              <a:ext cx="401246" cy="410079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DD61E3-1F69-4FB1-A3EA-2E1023D3A6CB}"/>
              </a:ext>
            </a:extLst>
          </p:cNvPr>
          <p:cNvGrpSpPr/>
          <p:nvPr/>
        </p:nvGrpSpPr>
        <p:grpSpPr>
          <a:xfrm>
            <a:off x="4292600" y="1814121"/>
            <a:ext cx="1258863" cy="1258863"/>
            <a:chOff x="4311809" y="2570916"/>
            <a:chExt cx="1181934" cy="118193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6A96CA-4683-425B-A6D1-A9C7585C10DF}"/>
                </a:ext>
              </a:extLst>
            </p:cNvPr>
            <p:cNvGrpSpPr/>
            <p:nvPr/>
          </p:nvGrpSpPr>
          <p:grpSpPr>
            <a:xfrm>
              <a:off x="4311809" y="2570916"/>
              <a:ext cx="1181934" cy="1181933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28CF04-F877-419F-8708-5A27B16E8C4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43B52-22DC-4645-93C1-BBF53D01ADA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5" name="Briefcase">
              <a:extLst>
                <a:ext uri="{FF2B5EF4-FFF2-40B4-BE49-F238E27FC236}">
                  <a16:creationId xmlns:a16="http://schemas.microsoft.com/office/drawing/2014/main" id="{B3C07FE8-0AEF-4DAA-B3B3-936BABB7D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7879" y="2993555"/>
              <a:ext cx="410078" cy="357084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8B3574-735B-4F53-99C0-C618FB618C5A}"/>
              </a:ext>
            </a:extLst>
          </p:cNvPr>
          <p:cNvGrpSpPr/>
          <p:nvPr/>
        </p:nvGrpSpPr>
        <p:grpSpPr>
          <a:xfrm>
            <a:off x="6655944" y="1814120"/>
            <a:ext cx="1258863" cy="1258863"/>
            <a:chOff x="6676690" y="2570918"/>
            <a:chExt cx="1181934" cy="118193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EFDD2C-6EBC-41C7-9398-61AF77E35276}"/>
                </a:ext>
              </a:extLst>
            </p:cNvPr>
            <p:cNvGrpSpPr/>
            <p:nvPr/>
          </p:nvGrpSpPr>
          <p:grpSpPr>
            <a:xfrm>
              <a:off x="6676690" y="2570918"/>
              <a:ext cx="1181934" cy="1181934"/>
              <a:chOff x="7349505" y="606851"/>
              <a:chExt cx="1211126" cy="1211126"/>
            </a:xfrm>
            <a:solidFill>
              <a:schemeClr val="bg2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BACE393-32D2-43CD-8CC1-F8FD75499C6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4E0C747-4CCA-4F94-9471-862ECF28383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0" name="Lightbulb">
              <a:extLst>
                <a:ext uri="{FF2B5EF4-FFF2-40B4-BE49-F238E27FC236}">
                  <a16:creationId xmlns:a16="http://schemas.microsoft.com/office/drawing/2014/main" id="{3EFF90F5-5EE1-405F-84B6-FCF9C7D37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3198" y="2966034"/>
              <a:ext cx="321828" cy="436121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3AB77F6-8B7D-4D90-A935-028C582B2CF5}"/>
              </a:ext>
            </a:extLst>
          </p:cNvPr>
          <p:cNvSpPr txBox="1"/>
          <p:nvPr/>
        </p:nvSpPr>
        <p:spPr>
          <a:xfrm>
            <a:off x="2039421" y="39372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005A5C-9AEE-4073-9504-B5CCC5CFF320}"/>
              </a:ext>
            </a:extLst>
          </p:cNvPr>
          <p:cNvSpPr txBox="1"/>
          <p:nvPr/>
        </p:nvSpPr>
        <p:spPr>
          <a:xfrm>
            <a:off x="4400372" y="39372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A9C07-117D-467B-B03B-A22B05DEF4EB}"/>
              </a:ext>
            </a:extLst>
          </p:cNvPr>
          <p:cNvSpPr txBox="1"/>
          <p:nvPr/>
        </p:nvSpPr>
        <p:spPr>
          <a:xfrm>
            <a:off x="6761322" y="39372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0B4C5F-970F-4291-A492-E72D7ED0F7A6}"/>
              </a:ext>
            </a:extLst>
          </p:cNvPr>
          <p:cNvSpPr txBox="1"/>
          <p:nvPr/>
        </p:nvSpPr>
        <p:spPr>
          <a:xfrm>
            <a:off x="9114777" y="3937245"/>
            <a:ext cx="106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1" grpId="0" animBg="1"/>
          <p:bldP spid="12" grpId="0"/>
          <p:bldP spid="13" grpId="0"/>
          <p:bldP spid="15" grpId="0" animBg="1"/>
          <p:bldP spid="16" grpId="0"/>
          <p:bldP spid="17" grpId="0"/>
          <p:bldP spid="19" grpId="0" animBg="1"/>
          <p:bldP spid="20" grpId="0"/>
          <p:bldP spid="21" grpId="0"/>
          <p:bldP spid="45" grpId="0"/>
          <p:bldP spid="46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1" grpId="0" animBg="1"/>
          <p:bldP spid="12" grpId="0"/>
          <p:bldP spid="13" grpId="0"/>
          <p:bldP spid="15" grpId="0" animBg="1"/>
          <p:bldP spid="16" grpId="0"/>
          <p:bldP spid="17" grpId="0"/>
          <p:bldP spid="19" grpId="0" animBg="1"/>
          <p:bldP spid="20" grpId="0"/>
          <p:bldP spid="21" grpId="0"/>
          <p:bldP spid="45" grpId="0"/>
          <p:bldP spid="46" grpId="0"/>
          <p:bldP spid="47" grpId="0"/>
          <p:bldP spid="4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208">
            <a:extLst>
              <a:ext uri="{FF2B5EF4-FFF2-40B4-BE49-F238E27FC236}">
                <a16:creationId xmlns:a16="http://schemas.microsoft.com/office/drawing/2014/main" id="{961F1314-30B6-4AC8-A2AB-27B0CDD88838}"/>
              </a:ext>
            </a:extLst>
          </p:cNvPr>
          <p:cNvSpPr>
            <a:spLocks noEditPoints="1"/>
          </p:cNvSpPr>
          <p:nvPr/>
        </p:nvSpPr>
        <p:spPr bwMode="auto">
          <a:xfrm>
            <a:off x="5153025" y="2527075"/>
            <a:ext cx="1885950" cy="1888624"/>
          </a:xfrm>
          <a:custGeom>
            <a:avLst/>
            <a:gdLst>
              <a:gd name="T0" fmla="*/ 1011 w 1023"/>
              <a:gd name="T1" fmla="*/ 500 h 1025"/>
              <a:gd name="T2" fmla="*/ 1011 w 1023"/>
              <a:gd name="T3" fmla="*/ 525 h 1025"/>
              <a:gd name="T4" fmla="*/ 995 w 1023"/>
              <a:gd name="T5" fmla="*/ 650 h 1025"/>
              <a:gd name="T6" fmla="*/ 995 w 1023"/>
              <a:gd name="T7" fmla="*/ 625 h 1025"/>
              <a:gd name="T8" fmla="*/ 995 w 1023"/>
              <a:gd name="T9" fmla="*/ 650 h 1025"/>
              <a:gd name="T10" fmla="*/ 961 w 1023"/>
              <a:gd name="T11" fmla="*/ 754 h 1025"/>
              <a:gd name="T12" fmla="*/ 936 w 1023"/>
              <a:gd name="T13" fmla="*/ 754 h 1025"/>
              <a:gd name="T14" fmla="*/ 875 w 1023"/>
              <a:gd name="T15" fmla="*/ 868 h 1025"/>
              <a:gd name="T16" fmla="*/ 875 w 1023"/>
              <a:gd name="T17" fmla="*/ 843 h 1025"/>
              <a:gd name="T18" fmla="*/ 875 w 1023"/>
              <a:gd name="T19" fmla="*/ 868 h 1025"/>
              <a:gd name="T20" fmla="*/ 790 w 1023"/>
              <a:gd name="T21" fmla="*/ 935 h 1025"/>
              <a:gd name="T22" fmla="*/ 766 w 1023"/>
              <a:gd name="T23" fmla="*/ 935 h 1025"/>
              <a:gd name="T24" fmla="*/ 665 w 1023"/>
              <a:gd name="T25" fmla="*/ 1001 h 1025"/>
              <a:gd name="T26" fmla="*/ 665 w 1023"/>
              <a:gd name="T27" fmla="*/ 977 h 1025"/>
              <a:gd name="T28" fmla="*/ 665 w 1023"/>
              <a:gd name="T29" fmla="*/ 1001 h 1025"/>
              <a:gd name="T30" fmla="*/ 554 w 1023"/>
              <a:gd name="T31" fmla="*/ 1012 h 1025"/>
              <a:gd name="T32" fmla="*/ 529 w 1023"/>
              <a:gd name="T33" fmla="*/ 1012 h 1025"/>
              <a:gd name="T34" fmla="*/ 416 w 1023"/>
              <a:gd name="T35" fmla="*/ 1017 h 1025"/>
              <a:gd name="T36" fmla="*/ 416 w 1023"/>
              <a:gd name="T37" fmla="*/ 992 h 1025"/>
              <a:gd name="T38" fmla="*/ 416 w 1023"/>
              <a:gd name="T39" fmla="*/ 1017 h 1025"/>
              <a:gd name="T40" fmla="*/ 309 w 1023"/>
              <a:gd name="T41" fmla="*/ 966 h 1025"/>
              <a:gd name="T42" fmla="*/ 284 w 1023"/>
              <a:gd name="T43" fmla="*/ 966 h 1025"/>
              <a:gd name="T44" fmla="*/ 191 w 1023"/>
              <a:gd name="T45" fmla="*/ 911 h 1025"/>
              <a:gd name="T46" fmla="*/ 191 w 1023"/>
              <a:gd name="T47" fmla="*/ 886 h 1025"/>
              <a:gd name="T48" fmla="*/ 191 w 1023"/>
              <a:gd name="T49" fmla="*/ 911 h 1025"/>
              <a:gd name="T50" fmla="*/ 117 w 1023"/>
              <a:gd name="T51" fmla="*/ 807 h 1025"/>
              <a:gd name="T52" fmla="*/ 92 w 1023"/>
              <a:gd name="T53" fmla="*/ 807 h 1025"/>
              <a:gd name="T54" fmla="*/ 44 w 1023"/>
              <a:gd name="T55" fmla="*/ 710 h 1025"/>
              <a:gd name="T56" fmla="*/ 44 w 1023"/>
              <a:gd name="T57" fmla="*/ 684 h 1025"/>
              <a:gd name="T58" fmla="*/ 44 w 1023"/>
              <a:gd name="T59" fmla="*/ 710 h 1025"/>
              <a:gd name="T60" fmla="*/ 26 w 1023"/>
              <a:gd name="T61" fmla="*/ 575 h 1025"/>
              <a:gd name="T62" fmla="*/ 0 w 1023"/>
              <a:gd name="T63" fmla="*/ 575 h 1025"/>
              <a:gd name="T64" fmla="*/ 13 w 1023"/>
              <a:gd name="T65" fmla="*/ 463 h 1025"/>
              <a:gd name="T66" fmla="*/ 13 w 1023"/>
              <a:gd name="T67" fmla="*/ 436 h 1025"/>
              <a:gd name="T68" fmla="*/ 13 w 1023"/>
              <a:gd name="T69" fmla="*/ 463 h 1025"/>
              <a:gd name="T70" fmla="*/ 57 w 1023"/>
              <a:gd name="T71" fmla="*/ 328 h 1025"/>
              <a:gd name="T72" fmla="*/ 31 w 1023"/>
              <a:gd name="T73" fmla="*/ 328 h 1025"/>
              <a:gd name="T74" fmla="*/ 105 w 1023"/>
              <a:gd name="T75" fmla="*/ 231 h 1025"/>
              <a:gd name="T76" fmla="*/ 105 w 1023"/>
              <a:gd name="T77" fmla="*/ 205 h 1025"/>
              <a:gd name="T78" fmla="*/ 105 w 1023"/>
              <a:gd name="T79" fmla="*/ 231 h 1025"/>
              <a:gd name="T80" fmla="*/ 204 w 1023"/>
              <a:gd name="T81" fmla="*/ 127 h 1025"/>
              <a:gd name="T82" fmla="*/ 177 w 1023"/>
              <a:gd name="T83" fmla="*/ 127 h 1025"/>
              <a:gd name="T84" fmla="*/ 297 w 1023"/>
              <a:gd name="T85" fmla="*/ 73 h 1025"/>
              <a:gd name="T86" fmla="*/ 297 w 1023"/>
              <a:gd name="T87" fmla="*/ 46 h 1025"/>
              <a:gd name="T88" fmla="*/ 297 w 1023"/>
              <a:gd name="T89" fmla="*/ 73 h 1025"/>
              <a:gd name="T90" fmla="*/ 429 w 1023"/>
              <a:gd name="T91" fmla="*/ 21 h 1025"/>
              <a:gd name="T92" fmla="*/ 403 w 1023"/>
              <a:gd name="T93" fmla="*/ 21 h 1025"/>
              <a:gd name="T94" fmla="*/ 541 w 1023"/>
              <a:gd name="T95" fmla="*/ 26 h 1025"/>
              <a:gd name="T96" fmla="*/ 541 w 1023"/>
              <a:gd name="T97" fmla="*/ 0 h 1025"/>
              <a:gd name="T98" fmla="*/ 541 w 1023"/>
              <a:gd name="T99" fmla="*/ 26 h 1025"/>
              <a:gd name="T100" fmla="*/ 678 w 1023"/>
              <a:gd name="T101" fmla="*/ 36 h 1025"/>
              <a:gd name="T102" fmla="*/ 651 w 1023"/>
              <a:gd name="T103" fmla="*/ 36 h 1025"/>
              <a:gd name="T104" fmla="*/ 778 w 1023"/>
              <a:gd name="T105" fmla="*/ 103 h 1025"/>
              <a:gd name="T106" fmla="*/ 778 w 1023"/>
              <a:gd name="T107" fmla="*/ 77 h 1025"/>
              <a:gd name="T108" fmla="*/ 778 w 1023"/>
              <a:gd name="T109" fmla="*/ 103 h 1025"/>
              <a:gd name="T110" fmla="*/ 888 w 1023"/>
              <a:gd name="T111" fmla="*/ 170 h 1025"/>
              <a:gd name="T112" fmla="*/ 862 w 1023"/>
              <a:gd name="T113" fmla="*/ 170 h 1025"/>
              <a:gd name="T114" fmla="*/ 949 w 1023"/>
              <a:gd name="T115" fmla="*/ 284 h 1025"/>
              <a:gd name="T116" fmla="*/ 949 w 1023"/>
              <a:gd name="T117" fmla="*/ 258 h 1025"/>
              <a:gd name="T118" fmla="*/ 949 w 1023"/>
              <a:gd name="T119" fmla="*/ 284 h 1025"/>
              <a:gd name="T120" fmla="*/ 1007 w 1023"/>
              <a:gd name="T121" fmla="*/ 388 h 1025"/>
              <a:gd name="T122" fmla="*/ 982 w 1023"/>
              <a:gd name="T123" fmla="*/ 388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23" h="1025">
                <a:moveTo>
                  <a:pt x="998" y="512"/>
                </a:moveTo>
                <a:cubicBezTo>
                  <a:pt x="998" y="506"/>
                  <a:pt x="1004" y="500"/>
                  <a:pt x="1011" y="500"/>
                </a:cubicBezTo>
                <a:cubicBezTo>
                  <a:pt x="1017" y="500"/>
                  <a:pt x="1023" y="506"/>
                  <a:pt x="1023" y="512"/>
                </a:cubicBezTo>
                <a:cubicBezTo>
                  <a:pt x="1023" y="519"/>
                  <a:pt x="1017" y="525"/>
                  <a:pt x="1011" y="525"/>
                </a:cubicBezTo>
                <a:cubicBezTo>
                  <a:pt x="1004" y="525"/>
                  <a:pt x="998" y="519"/>
                  <a:pt x="998" y="512"/>
                </a:cubicBezTo>
                <a:close/>
                <a:moveTo>
                  <a:pt x="995" y="650"/>
                </a:moveTo>
                <a:cubicBezTo>
                  <a:pt x="1002" y="650"/>
                  <a:pt x="1007" y="644"/>
                  <a:pt x="1007" y="637"/>
                </a:cubicBezTo>
                <a:cubicBezTo>
                  <a:pt x="1007" y="630"/>
                  <a:pt x="1002" y="625"/>
                  <a:pt x="995" y="625"/>
                </a:cubicBezTo>
                <a:cubicBezTo>
                  <a:pt x="988" y="625"/>
                  <a:pt x="982" y="630"/>
                  <a:pt x="982" y="637"/>
                </a:cubicBezTo>
                <a:cubicBezTo>
                  <a:pt x="982" y="644"/>
                  <a:pt x="988" y="650"/>
                  <a:pt x="995" y="650"/>
                </a:cubicBezTo>
                <a:close/>
                <a:moveTo>
                  <a:pt x="949" y="766"/>
                </a:moveTo>
                <a:cubicBezTo>
                  <a:pt x="955" y="766"/>
                  <a:pt x="961" y="760"/>
                  <a:pt x="961" y="754"/>
                </a:cubicBezTo>
                <a:cubicBezTo>
                  <a:pt x="961" y="747"/>
                  <a:pt x="955" y="742"/>
                  <a:pt x="949" y="742"/>
                </a:cubicBezTo>
                <a:cubicBezTo>
                  <a:pt x="942" y="742"/>
                  <a:pt x="936" y="747"/>
                  <a:pt x="936" y="754"/>
                </a:cubicBezTo>
                <a:cubicBezTo>
                  <a:pt x="936" y="760"/>
                  <a:pt x="942" y="766"/>
                  <a:pt x="949" y="766"/>
                </a:cubicBezTo>
                <a:close/>
                <a:moveTo>
                  <a:pt x="875" y="868"/>
                </a:moveTo>
                <a:cubicBezTo>
                  <a:pt x="882" y="868"/>
                  <a:pt x="887" y="862"/>
                  <a:pt x="887" y="855"/>
                </a:cubicBezTo>
                <a:cubicBezTo>
                  <a:pt x="887" y="849"/>
                  <a:pt x="882" y="843"/>
                  <a:pt x="875" y="843"/>
                </a:cubicBezTo>
                <a:cubicBezTo>
                  <a:pt x="868" y="843"/>
                  <a:pt x="863" y="849"/>
                  <a:pt x="863" y="855"/>
                </a:cubicBezTo>
                <a:cubicBezTo>
                  <a:pt x="863" y="862"/>
                  <a:pt x="868" y="868"/>
                  <a:pt x="875" y="868"/>
                </a:cubicBezTo>
                <a:close/>
                <a:moveTo>
                  <a:pt x="778" y="948"/>
                </a:moveTo>
                <a:cubicBezTo>
                  <a:pt x="785" y="948"/>
                  <a:pt x="790" y="942"/>
                  <a:pt x="790" y="935"/>
                </a:cubicBezTo>
                <a:cubicBezTo>
                  <a:pt x="790" y="929"/>
                  <a:pt x="785" y="923"/>
                  <a:pt x="778" y="923"/>
                </a:cubicBezTo>
                <a:cubicBezTo>
                  <a:pt x="771" y="923"/>
                  <a:pt x="766" y="929"/>
                  <a:pt x="766" y="935"/>
                </a:cubicBezTo>
                <a:cubicBezTo>
                  <a:pt x="766" y="942"/>
                  <a:pt x="771" y="948"/>
                  <a:pt x="778" y="948"/>
                </a:cubicBezTo>
                <a:close/>
                <a:moveTo>
                  <a:pt x="665" y="1001"/>
                </a:moveTo>
                <a:cubicBezTo>
                  <a:pt x="671" y="1001"/>
                  <a:pt x="677" y="996"/>
                  <a:pt x="677" y="989"/>
                </a:cubicBezTo>
                <a:cubicBezTo>
                  <a:pt x="677" y="982"/>
                  <a:pt x="671" y="977"/>
                  <a:pt x="665" y="977"/>
                </a:cubicBezTo>
                <a:cubicBezTo>
                  <a:pt x="658" y="977"/>
                  <a:pt x="652" y="982"/>
                  <a:pt x="652" y="989"/>
                </a:cubicBezTo>
                <a:cubicBezTo>
                  <a:pt x="652" y="996"/>
                  <a:pt x="658" y="1001"/>
                  <a:pt x="665" y="1001"/>
                </a:cubicBezTo>
                <a:close/>
                <a:moveTo>
                  <a:pt x="541" y="1025"/>
                </a:moveTo>
                <a:cubicBezTo>
                  <a:pt x="548" y="1025"/>
                  <a:pt x="554" y="1019"/>
                  <a:pt x="554" y="1012"/>
                </a:cubicBezTo>
                <a:cubicBezTo>
                  <a:pt x="554" y="1005"/>
                  <a:pt x="548" y="1000"/>
                  <a:pt x="541" y="1000"/>
                </a:cubicBezTo>
                <a:cubicBezTo>
                  <a:pt x="534" y="1000"/>
                  <a:pt x="529" y="1005"/>
                  <a:pt x="529" y="1012"/>
                </a:cubicBezTo>
                <a:cubicBezTo>
                  <a:pt x="529" y="1019"/>
                  <a:pt x="534" y="1025"/>
                  <a:pt x="541" y="1025"/>
                </a:cubicBezTo>
                <a:close/>
                <a:moveTo>
                  <a:pt x="416" y="1017"/>
                </a:moveTo>
                <a:cubicBezTo>
                  <a:pt x="423" y="1017"/>
                  <a:pt x="428" y="1011"/>
                  <a:pt x="428" y="1004"/>
                </a:cubicBezTo>
                <a:cubicBezTo>
                  <a:pt x="428" y="998"/>
                  <a:pt x="423" y="992"/>
                  <a:pt x="416" y="992"/>
                </a:cubicBezTo>
                <a:cubicBezTo>
                  <a:pt x="409" y="992"/>
                  <a:pt x="403" y="998"/>
                  <a:pt x="403" y="1004"/>
                </a:cubicBezTo>
                <a:cubicBezTo>
                  <a:pt x="403" y="1011"/>
                  <a:pt x="409" y="1017"/>
                  <a:pt x="416" y="1017"/>
                </a:cubicBezTo>
                <a:close/>
                <a:moveTo>
                  <a:pt x="297" y="978"/>
                </a:moveTo>
                <a:cubicBezTo>
                  <a:pt x="303" y="978"/>
                  <a:pt x="309" y="973"/>
                  <a:pt x="309" y="966"/>
                </a:cubicBezTo>
                <a:cubicBezTo>
                  <a:pt x="309" y="959"/>
                  <a:pt x="303" y="953"/>
                  <a:pt x="297" y="953"/>
                </a:cubicBezTo>
                <a:cubicBezTo>
                  <a:pt x="290" y="953"/>
                  <a:pt x="284" y="959"/>
                  <a:pt x="284" y="966"/>
                </a:cubicBezTo>
                <a:cubicBezTo>
                  <a:pt x="284" y="973"/>
                  <a:pt x="290" y="978"/>
                  <a:pt x="297" y="978"/>
                </a:cubicBezTo>
                <a:close/>
                <a:moveTo>
                  <a:pt x="191" y="911"/>
                </a:moveTo>
                <a:cubicBezTo>
                  <a:pt x="198" y="911"/>
                  <a:pt x="203" y="905"/>
                  <a:pt x="203" y="898"/>
                </a:cubicBezTo>
                <a:cubicBezTo>
                  <a:pt x="203" y="891"/>
                  <a:pt x="198" y="886"/>
                  <a:pt x="191" y="886"/>
                </a:cubicBezTo>
                <a:cubicBezTo>
                  <a:pt x="183" y="886"/>
                  <a:pt x="178" y="891"/>
                  <a:pt x="178" y="898"/>
                </a:cubicBezTo>
                <a:cubicBezTo>
                  <a:pt x="178" y="905"/>
                  <a:pt x="183" y="911"/>
                  <a:pt x="191" y="911"/>
                </a:cubicBezTo>
                <a:close/>
                <a:moveTo>
                  <a:pt x="105" y="820"/>
                </a:moveTo>
                <a:cubicBezTo>
                  <a:pt x="112" y="820"/>
                  <a:pt x="117" y="814"/>
                  <a:pt x="117" y="807"/>
                </a:cubicBezTo>
                <a:cubicBezTo>
                  <a:pt x="117" y="800"/>
                  <a:pt x="112" y="794"/>
                  <a:pt x="105" y="794"/>
                </a:cubicBezTo>
                <a:cubicBezTo>
                  <a:pt x="98" y="794"/>
                  <a:pt x="92" y="800"/>
                  <a:pt x="92" y="807"/>
                </a:cubicBezTo>
                <a:cubicBezTo>
                  <a:pt x="92" y="814"/>
                  <a:pt x="98" y="820"/>
                  <a:pt x="105" y="820"/>
                </a:cubicBezTo>
                <a:close/>
                <a:moveTo>
                  <a:pt x="44" y="710"/>
                </a:moveTo>
                <a:cubicBezTo>
                  <a:pt x="51" y="710"/>
                  <a:pt x="57" y="704"/>
                  <a:pt x="57" y="697"/>
                </a:cubicBezTo>
                <a:cubicBezTo>
                  <a:pt x="57" y="690"/>
                  <a:pt x="51" y="684"/>
                  <a:pt x="44" y="684"/>
                </a:cubicBezTo>
                <a:cubicBezTo>
                  <a:pt x="37" y="684"/>
                  <a:pt x="31" y="690"/>
                  <a:pt x="31" y="697"/>
                </a:cubicBezTo>
                <a:cubicBezTo>
                  <a:pt x="31" y="704"/>
                  <a:pt x="37" y="710"/>
                  <a:pt x="44" y="710"/>
                </a:cubicBezTo>
                <a:close/>
                <a:moveTo>
                  <a:pt x="13" y="588"/>
                </a:moveTo>
                <a:cubicBezTo>
                  <a:pt x="20" y="588"/>
                  <a:pt x="26" y="582"/>
                  <a:pt x="26" y="575"/>
                </a:cubicBezTo>
                <a:cubicBezTo>
                  <a:pt x="26" y="568"/>
                  <a:pt x="20" y="562"/>
                  <a:pt x="13" y="562"/>
                </a:cubicBezTo>
                <a:cubicBezTo>
                  <a:pt x="6" y="562"/>
                  <a:pt x="0" y="568"/>
                  <a:pt x="0" y="575"/>
                </a:cubicBezTo>
                <a:cubicBezTo>
                  <a:pt x="0" y="582"/>
                  <a:pt x="6" y="588"/>
                  <a:pt x="13" y="588"/>
                </a:cubicBezTo>
                <a:close/>
                <a:moveTo>
                  <a:pt x="13" y="463"/>
                </a:moveTo>
                <a:cubicBezTo>
                  <a:pt x="20" y="463"/>
                  <a:pt x="26" y="457"/>
                  <a:pt x="26" y="450"/>
                </a:cubicBezTo>
                <a:cubicBezTo>
                  <a:pt x="26" y="442"/>
                  <a:pt x="20" y="436"/>
                  <a:pt x="13" y="436"/>
                </a:cubicBezTo>
                <a:cubicBezTo>
                  <a:pt x="6" y="436"/>
                  <a:pt x="0" y="442"/>
                  <a:pt x="0" y="450"/>
                </a:cubicBezTo>
                <a:cubicBezTo>
                  <a:pt x="0" y="457"/>
                  <a:pt x="6" y="463"/>
                  <a:pt x="13" y="463"/>
                </a:cubicBezTo>
                <a:close/>
                <a:moveTo>
                  <a:pt x="44" y="341"/>
                </a:moveTo>
                <a:cubicBezTo>
                  <a:pt x="51" y="341"/>
                  <a:pt x="57" y="335"/>
                  <a:pt x="57" y="328"/>
                </a:cubicBezTo>
                <a:cubicBezTo>
                  <a:pt x="57" y="321"/>
                  <a:pt x="51" y="315"/>
                  <a:pt x="44" y="315"/>
                </a:cubicBezTo>
                <a:cubicBezTo>
                  <a:pt x="37" y="315"/>
                  <a:pt x="31" y="321"/>
                  <a:pt x="31" y="328"/>
                </a:cubicBezTo>
                <a:cubicBezTo>
                  <a:pt x="31" y="335"/>
                  <a:pt x="37" y="341"/>
                  <a:pt x="44" y="341"/>
                </a:cubicBezTo>
                <a:close/>
                <a:moveTo>
                  <a:pt x="105" y="231"/>
                </a:moveTo>
                <a:cubicBezTo>
                  <a:pt x="112" y="231"/>
                  <a:pt x="118" y="225"/>
                  <a:pt x="118" y="218"/>
                </a:cubicBezTo>
                <a:cubicBezTo>
                  <a:pt x="118" y="211"/>
                  <a:pt x="112" y="205"/>
                  <a:pt x="105" y="205"/>
                </a:cubicBezTo>
                <a:cubicBezTo>
                  <a:pt x="97" y="205"/>
                  <a:pt x="91" y="211"/>
                  <a:pt x="91" y="218"/>
                </a:cubicBezTo>
                <a:cubicBezTo>
                  <a:pt x="91" y="225"/>
                  <a:pt x="97" y="231"/>
                  <a:pt x="105" y="231"/>
                </a:cubicBezTo>
                <a:close/>
                <a:moveTo>
                  <a:pt x="191" y="140"/>
                </a:moveTo>
                <a:cubicBezTo>
                  <a:pt x="198" y="140"/>
                  <a:pt x="204" y="134"/>
                  <a:pt x="204" y="127"/>
                </a:cubicBezTo>
                <a:cubicBezTo>
                  <a:pt x="204" y="119"/>
                  <a:pt x="198" y="113"/>
                  <a:pt x="191" y="113"/>
                </a:cubicBezTo>
                <a:cubicBezTo>
                  <a:pt x="183" y="113"/>
                  <a:pt x="177" y="119"/>
                  <a:pt x="177" y="127"/>
                </a:cubicBezTo>
                <a:cubicBezTo>
                  <a:pt x="177" y="134"/>
                  <a:pt x="183" y="140"/>
                  <a:pt x="191" y="140"/>
                </a:cubicBezTo>
                <a:close/>
                <a:moveTo>
                  <a:pt x="297" y="73"/>
                </a:moveTo>
                <a:cubicBezTo>
                  <a:pt x="304" y="73"/>
                  <a:pt x="310" y="67"/>
                  <a:pt x="310" y="59"/>
                </a:cubicBezTo>
                <a:cubicBezTo>
                  <a:pt x="310" y="52"/>
                  <a:pt x="304" y="46"/>
                  <a:pt x="297" y="46"/>
                </a:cubicBezTo>
                <a:cubicBezTo>
                  <a:pt x="289" y="46"/>
                  <a:pt x="283" y="52"/>
                  <a:pt x="283" y="59"/>
                </a:cubicBezTo>
                <a:cubicBezTo>
                  <a:pt x="283" y="67"/>
                  <a:pt x="289" y="73"/>
                  <a:pt x="297" y="73"/>
                </a:cubicBezTo>
                <a:close/>
                <a:moveTo>
                  <a:pt x="416" y="34"/>
                </a:moveTo>
                <a:cubicBezTo>
                  <a:pt x="423" y="34"/>
                  <a:pt x="429" y="28"/>
                  <a:pt x="429" y="21"/>
                </a:cubicBezTo>
                <a:cubicBezTo>
                  <a:pt x="429" y="13"/>
                  <a:pt x="423" y="7"/>
                  <a:pt x="416" y="7"/>
                </a:cubicBezTo>
                <a:cubicBezTo>
                  <a:pt x="409" y="7"/>
                  <a:pt x="403" y="13"/>
                  <a:pt x="403" y="21"/>
                </a:cubicBezTo>
                <a:cubicBezTo>
                  <a:pt x="403" y="28"/>
                  <a:pt x="409" y="34"/>
                  <a:pt x="416" y="34"/>
                </a:cubicBezTo>
                <a:close/>
                <a:moveTo>
                  <a:pt x="541" y="26"/>
                </a:moveTo>
                <a:cubicBezTo>
                  <a:pt x="548" y="26"/>
                  <a:pt x="554" y="20"/>
                  <a:pt x="554" y="13"/>
                </a:cubicBezTo>
                <a:cubicBezTo>
                  <a:pt x="554" y="5"/>
                  <a:pt x="548" y="0"/>
                  <a:pt x="541" y="0"/>
                </a:cubicBezTo>
                <a:cubicBezTo>
                  <a:pt x="534" y="0"/>
                  <a:pt x="528" y="5"/>
                  <a:pt x="528" y="13"/>
                </a:cubicBezTo>
                <a:cubicBezTo>
                  <a:pt x="528" y="20"/>
                  <a:pt x="534" y="26"/>
                  <a:pt x="541" y="26"/>
                </a:cubicBezTo>
                <a:close/>
                <a:moveTo>
                  <a:pt x="665" y="49"/>
                </a:moveTo>
                <a:cubicBezTo>
                  <a:pt x="672" y="49"/>
                  <a:pt x="678" y="43"/>
                  <a:pt x="678" y="36"/>
                </a:cubicBezTo>
                <a:cubicBezTo>
                  <a:pt x="678" y="29"/>
                  <a:pt x="672" y="23"/>
                  <a:pt x="665" y="23"/>
                </a:cubicBezTo>
                <a:cubicBezTo>
                  <a:pt x="657" y="23"/>
                  <a:pt x="651" y="29"/>
                  <a:pt x="651" y="36"/>
                </a:cubicBezTo>
                <a:cubicBezTo>
                  <a:pt x="651" y="43"/>
                  <a:pt x="657" y="49"/>
                  <a:pt x="665" y="49"/>
                </a:cubicBezTo>
                <a:close/>
                <a:moveTo>
                  <a:pt x="778" y="103"/>
                </a:moveTo>
                <a:cubicBezTo>
                  <a:pt x="785" y="103"/>
                  <a:pt x="791" y="97"/>
                  <a:pt x="791" y="90"/>
                </a:cubicBezTo>
                <a:cubicBezTo>
                  <a:pt x="791" y="82"/>
                  <a:pt x="785" y="77"/>
                  <a:pt x="778" y="77"/>
                </a:cubicBezTo>
                <a:cubicBezTo>
                  <a:pt x="771" y="77"/>
                  <a:pt x="765" y="82"/>
                  <a:pt x="765" y="90"/>
                </a:cubicBezTo>
                <a:cubicBezTo>
                  <a:pt x="765" y="97"/>
                  <a:pt x="771" y="103"/>
                  <a:pt x="778" y="103"/>
                </a:cubicBezTo>
                <a:close/>
                <a:moveTo>
                  <a:pt x="875" y="182"/>
                </a:moveTo>
                <a:cubicBezTo>
                  <a:pt x="882" y="182"/>
                  <a:pt x="888" y="177"/>
                  <a:pt x="888" y="170"/>
                </a:cubicBezTo>
                <a:cubicBezTo>
                  <a:pt x="888" y="163"/>
                  <a:pt x="882" y="157"/>
                  <a:pt x="875" y="157"/>
                </a:cubicBezTo>
                <a:cubicBezTo>
                  <a:pt x="868" y="157"/>
                  <a:pt x="862" y="163"/>
                  <a:pt x="862" y="170"/>
                </a:cubicBezTo>
                <a:cubicBezTo>
                  <a:pt x="862" y="177"/>
                  <a:pt x="868" y="182"/>
                  <a:pt x="875" y="182"/>
                </a:cubicBezTo>
                <a:close/>
                <a:moveTo>
                  <a:pt x="949" y="284"/>
                </a:moveTo>
                <a:cubicBezTo>
                  <a:pt x="956" y="284"/>
                  <a:pt x="961" y="278"/>
                  <a:pt x="961" y="271"/>
                </a:cubicBezTo>
                <a:cubicBezTo>
                  <a:pt x="961" y="264"/>
                  <a:pt x="956" y="258"/>
                  <a:pt x="949" y="258"/>
                </a:cubicBezTo>
                <a:cubicBezTo>
                  <a:pt x="942" y="258"/>
                  <a:pt x="936" y="264"/>
                  <a:pt x="936" y="271"/>
                </a:cubicBezTo>
                <a:cubicBezTo>
                  <a:pt x="936" y="278"/>
                  <a:pt x="942" y="284"/>
                  <a:pt x="949" y="284"/>
                </a:cubicBezTo>
                <a:close/>
                <a:moveTo>
                  <a:pt x="995" y="400"/>
                </a:moveTo>
                <a:cubicBezTo>
                  <a:pt x="1002" y="400"/>
                  <a:pt x="1007" y="395"/>
                  <a:pt x="1007" y="388"/>
                </a:cubicBezTo>
                <a:cubicBezTo>
                  <a:pt x="1007" y="381"/>
                  <a:pt x="1002" y="375"/>
                  <a:pt x="995" y="375"/>
                </a:cubicBezTo>
                <a:cubicBezTo>
                  <a:pt x="988" y="375"/>
                  <a:pt x="982" y="381"/>
                  <a:pt x="982" y="388"/>
                </a:cubicBezTo>
                <a:cubicBezTo>
                  <a:pt x="982" y="395"/>
                  <a:pt x="988" y="400"/>
                  <a:pt x="995" y="4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C79BE-EB20-427F-B006-BAC3F5B090A5}"/>
              </a:ext>
            </a:extLst>
          </p:cNvPr>
          <p:cNvGrpSpPr/>
          <p:nvPr/>
        </p:nvGrpSpPr>
        <p:grpSpPr>
          <a:xfrm>
            <a:off x="5047362" y="2312559"/>
            <a:ext cx="2097276" cy="2099532"/>
            <a:chOff x="3629195" y="4240328"/>
            <a:chExt cx="1644537" cy="1646309"/>
          </a:xfrm>
        </p:grpSpPr>
        <p:sp>
          <p:nvSpPr>
            <p:cNvPr id="48" name="Oval 101">
              <a:extLst>
                <a:ext uri="{FF2B5EF4-FFF2-40B4-BE49-F238E27FC236}">
                  <a16:creationId xmlns:a16="http://schemas.microsoft.com/office/drawing/2014/main" id="{1A6CE1F5-CF41-482C-924D-566C0DE3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195" y="4240328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38" name="Standby">
              <a:extLst>
                <a:ext uri="{FF2B5EF4-FFF2-40B4-BE49-F238E27FC236}">
                  <a16:creationId xmlns:a16="http://schemas.microsoft.com/office/drawing/2014/main" id="{F4BB3D43-3D3A-4203-BFCD-D5166C152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5089" y="4764108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80702A-AAE5-49AF-9F7F-71A86751BF82}"/>
              </a:ext>
            </a:extLst>
          </p:cNvPr>
          <p:cNvGrpSpPr/>
          <p:nvPr/>
        </p:nvGrpSpPr>
        <p:grpSpPr>
          <a:xfrm>
            <a:off x="5047363" y="2312801"/>
            <a:ext cx="2097274" cy="2097274"/>
            <a:chOff x="6635807" y="4402137"/>
            <a:chExt cx="1644536" cy="164453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A52CFB9-2F79-4295-9083-CD7D95E58711}"/>
                </a:ext>
              </a:extLst>
            </p:cNvPr>
            <p:cNvGrpSpPr/>
            <p:nvPr/>
          </p:nvGrpSpPr>
          <p:grpSpPr>
            <a:xfrm>
              <a:off x="6635807" y="4402137"/>
              <a:ext cx="1644536" cy="1644536"/>
              <a:chOff x="1652388" y="2451848"/>
              <a:chExt cx="1954303" cy="1954303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DB7D7AB-61F6-4197-ABDD-608E2C0A9DAC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193ACCD-2B9C-4878-82B9-A8CB021DA7E4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74" name="Standby">
              <a:extLst>
                <a:ext uri="{FF2B5EF4-FFF2-40B4-BE49-F238E27FC236}">
                  <a16:creationId xmlns:a16="http://schemas.microsoft.com/office/drawing/2014/main" id="{6CE6CCC4-09F6-4452-89E1-246872EFC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274" y="4899909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227" name="Freeform 207">
            <a:extLst>
              <a:ext uri="{FF2B5EF4-FFF2-40B4-BE49-F238E27FC236}">
                <a16:creationId xmlns:a16="http://schemas.microsoft.com/office/drawing/2014/main" id="{5695DBA1-B6AB-4CE1-A83B-7D5F6F9759AB}"/>
              </a:ext>
            </a:extLst>
          </p:cNvPr>
          <p:cNvSpPr>
            <a:spLocks noEditPoints="1"/>
          </p:cNvSpPr>
          <p:nvPr/>
        </p:nvSpPr>
        <p:spPr bwMode="auto">
          <a:xfrm>
            <a:off x="4768850" y="2169478"/>
            <a:ext cx="2654300" cy="2654300"/>
          </a:xfrm>
          <a:custGeom>
            <a:avLst/>
            <a:gdLst>
              <a:gd name="T0" fmla="*/ 805 w 809"/>
              <a:gd name="T1" fmla="*/ 401 h 809"/>
              <a:gd name="T2" fmla="*/ 805 w 809"/>
              <a:gd name="T3" fmla="*/ 408 h 809"/>
              <a:gd name="T4" fmla="*/ 786 w 809"/>
              <a:gd name="T5" fmla="*/ 532 h 809"/>
              <a:gd name="T6" fmla="*/ 786 w 809"/>
              <a:gd name="T7" fmla="*/ 525 h 809"/>
              <a:gd name="T8" fmla="*/ 786 w 809"/>
              <a:gd name="T9" fmla="*/ 532 h 809"/>
              <a:gd name="T10" fmla="*/ 733 w 809"/>
              <a:gd name="T11" fmla="*/ 640 h 809"/>
              <a:gd name="T12" fmla="*/ 725 w 809"/>
              <a:gd name="T13" fmla="*/ 640 h 809"/>
              <a:gd name="T14" fmla="*/ 640 w 809"/>
              <a:gd name="T15" fmla="*/ 732 h 809"/>
              <a:gd name="T16" fmla="*/ 640 w 809"/>
              <a:gd name="T17" fmla="*/ 725 h 809"/>
              <a:gd name="T18" fmla="*/ 640 w 809"/>
              <a:gd name="T19" fmla="*/ 732 h 809"/>
              <a:gd name="T20" fmla="*/ 532 w 809"/>
              <a:gd name="T21" fmla="*/ 786 h 809"/>
              <a:gd name="T22" fmla="*/ 525 w 809"/>
              <a:gd name="T23" fmla="*/ 786 h 809"/>
              <a:gd name="T24" fmla="*/ 405 w 809"/>
              <a:gd name="T25" fmla="*/ 809 h 809"/>
              <a:gd name="T26" fmla="*/ 405 w 809"/>
              <a:gd name="T27" fmla="*/ 802 h 809"/>
              <a:gd name="T28" fmla="*/ 405 w 809"/>
              <a:gd name="T29" fmla="*/ 809 h 809"/>
              <a:gd name="T30" fmla="*/ 285 w 809"/>
              <a:gd name="T31" fmla="*/ 786 h 809"/>
              <a:gd name="T32" fmla="*/ 277 w 809"/>
              <a:gd name="T33" fmla="*/ 786 h 809"/>
              <a:gd name="T34" fmla="*/ 169 w 809"/>
              <a:gd name="T35" fmla="*/ 732 h 809"/>
              <a:gd name="T36" fmla="*/ 169 w 809"/>
              <a:gd name="T37" fmla="*/ 725 h 809"/>
              <a:gd name="T38" fmla="*/ 169 w 809"/>
              <a:gd name="T39" fmla="*/ 732 h 809"/>
              <a:gd name="T40" fmla="*/ 85 w 809"/>
              <a:gd name="T41" fmla="*/ 640 h 809"/>
              <a:gd name="T42" fmla="*/ 76 w 809"/>
              <a:gd name="T43" fmla="*/ 640 h 809"/>
              <a:gd name="T44" fmla="*/ 24 w 809"/>
              <a:gd name="T45" fmla="*/ 532 h 809"/>
              <a:gd name="T46" fmla="*/ 24 w 809"/>
              <a:gd name="T47" fmla="*/ 524 h 809"/>
              <a:gd name="T48" fmla="*/ 24 w 809"/>
              <a:gd name="T49" fmla="*/ 532 h 809"/>
              <a:gd name="T50" fmla="*/ 8 w 809"/>
              <a:gd name="T51" fmla="*/ 404 h 809"/>
              <a:gd name="T52" fmla="*/ 0 w 809"/>
              <a:gd name="T53" fmla="*/ 404 h 809"/>
              <a:gd name="T54" fmla="*/ 24 w 809"/>
              <a:gd name="T55" fmla="*/ 285 h 809"/>
              <a:gd name="T56" fmla="*/ 24 w 809"/>
              <a:gd name="T57" fmla="*/ 276 h 809"/>
              <a:gd name="T58" fmla="*/ 24 w 809"/>
              <a:gd name="T59" fmla="*/ 285 h 809"/>
              <a:gd name="T60" fmla="*/ 85 w 809"/>
              <a:gd name="T61" fmla="*/ 169 h 809"/>
              <a:gd name="T62" fmla="*/ 76 w 809"/>
              <a:gd name="T63" fmla="*/ 169 h 809"/>
              <a:gd name="T64" fmla="*/ 169 w 809"/>
              <a:gd name="T65" fmla="*/ 85 h 809"/>
              <a:gd name="T66" fmla="*/ 169 w 809"/>
              <a:gd name="T67" fmla="*/ 76 h 809"/>
              <a:gd name="T68" fmla="*/ 169 w 809"/>
              <a:gd name="T69" fmla="*/ 85 h 809"/>
              <a:gd name="T70" fmla="*/ 285 w 809"/>
              <a:gd name="T71" fmla="*/ 23 h 809"/>
              <a:gd name="T72" fmla="*/ 277 w 809"/>
              <a:gd name="T73" fmla="*/ 23 h 809"/>
              <a:gd name="T74" fmla="*/ 405 w 809"/>
              <a:gd name="T75" fmla="*/ 8 h 809"/>
              <a:gd name="T76" fmla="*/ 405 w 809"/>
              <a:gd name="T77" fmla="*/ 0 h 809"/>
              <a:gd name="T78" fmla="*/ 405 w 809"/>
              <a:gd name="T79" fmla="*/ 8 h 809"/>
              <a:gd name="T80" fmla="*/ 533 w 809"/>
              <a:gd name="T81" fmla="*/ 23 h 809"/>
              <a:gd name="T82" fmla="*/ 524 w 809"/>
              <a:gd name="T83" fmla="*/ 23 h 809"/>
              <a:gd name="T84" fmla="*/ 640 w 809"/>
              <a:gd name="T85" fmla="*/ 84 h 809"/>
              <a:gd name="T86" fmla="*/ 640 w 809"/>
              <a:gd name="T87" fmla="*/ 76 h 809"/>
              <a:gd name="T88" fmla="*/ 640 w 809"/>
              <a:gd name="T89" fmla="*/ 84 h 809"/>
              <a:gd name="T90" fmla="*/ 733 w 809"/>
              <a:gd name="T91" fmla="*/ 169 h 809"/>
              <a:gd name="T92" fmla="*/ 725 w 809"/>
              <a:gd name="T93" fmla="*/ 169 h 809"/>
              <a:gd name="T94" fmla="*/ 786 w 809"/>
              <a:gd name="T95" fmla="*/ 284 h 809"/>
              <a:gd name="T96" fmla="*/ 786 w 809"/>
              <a:gd name="T97" fmla="*/ 277 h 809"/>
              <a:gd name="T98" fmla="*/ 786 w 809"/>
              <a:gd name="T99" fmla="*/ 28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9" h="809">
                <a:moveTo>
                  <a:pt x="802" y="404"/>
                </a:moveTo>
                <a:cubicBezTo>
                  <a:pt x="802" y="402"/>
                  <a:pt x="803" y="401"/>
                  <a:pt x="805" y="401"/>
                </a:cubicBezTo>
                <a:cubicBezTo>
                  <a:pt x="807" y="401"/>
                  <a:pt x="809" y="402"/>
                  <a:pt x="809" y="404"/>
                </a:cubicBezTo>
                <a:cubicBezTo>
                  <a:pt x="809" y="406"/>
                  <a:pt x="807" y="408"/>
                  <a:pt x="805" y="408"/>
                </a:cubicBezTo>
                <a:cubicBezTo>
                  <a:pt x="803" y="408"/>
                  <a:pt x="802" y="406"/>
                  <a:pt x="802" y="404"/>
                </a:cubicBezTo>
                <a:close/>
                <a:moveTo>
                  <a:pt x="786" y="532"/>
                </a:moveTo>
                <a:cubicBezTo>
                  <a:pt x="788" y="532"/>
                  <a:pt x="789" y="530"/>
                  <a:pt x="789" y="528"/>
                </a:cubicBezTo>
                <a:cubicBezTo>
                  <a:pt x="789" y="526"/>
                  <a:pt x="788" y="525"/>
                  <a:pt x="786" y="525"/>
                </a:cubicBezTo>
                <a:cubicBezTo>
                  <a:pt x="784" y="525"/>
                  <a:pt x="782" y="526"/>
                  <a:pt x="782" y="528"/>
                </a:cubicBezTo>
                <a:cubicBezTo>
                  <a:pt x="782" y="530"/>
                  <a:pt x="784" y="532"/>
                  <a:pt x="786" y="532"/>
                </a:cubicBezTo>
                <a:close/>
                <a:moveTo>
                  <a:pt x="729" y="644"/>
                </a:moveTo>
                <a:cubicBezTo>
                  <a:pt x="731" y="644"/>
                  <a:pt x="733" y="642"/>
                  <a:pt x="733" y="640"/>
                </a:cubicBezTo>
                <a:cubicBezTo>
                  <a:pt x="733" y="638"/>
                  <a:pt x="731" y="636"/>
                  <a:pt x="729" y="636"/>
                </a:cubicBezTo>
                <a:cubicBezTo>
                  <a:pt x="727" y="636"/>
                  <a:pt x="725" y="638"/>
                  <a:pt x="725" y="640"/>
                </a:cubicBezTo>
                <a:cubicBezTo>
                  <a:pt x="725" y="642"/>
                  <a:pt x="727" y="644"/>
                  <a:pt x="729" y="644"/>
                </a:cubicBezTo>
                <a:close/>
                <a:moveTo>
                  <a:pt x="640" y="732"/>
                </a:moveTo>
                <a:cubicBezTo>
                  <a:pt x="642" y="732"/>
                  <a:pt x="644" y="731"/>
                  <a:pt x="644" y="729"/>
                </a:cubicBezTo>
                <a:cubicBezTo>
                  <a:pt x="644" y="727"/>
                  <a:pt x="642" y="725"/>
                  <a:pt x="640" y="725"/>
                </a:cubicBezTo>
                <a:cubicBezTo>
                  <a:pt x="638" y="725"/>
                  <a:pt x="637" y="727"/>
                  <a:pt x="637" y="729"/>
                </a:cubicBezTo>
                <a:cubicBezTo>
                  <a:pt x="637" y="731"/>
                  <a:pt x="638" y="732"/>
                  <a:pt x="640" y="732"/>
                </a:cubicBezTo>
                <a:close/>
                <a:moveTo>
                  <a:pt x="529" y="789"/>
                </a:moveTo>
                <a:cubicBezTo>
                  <a:pt x="531" y="789"/>
                  <a:pt x="532" y="788"/>
                  <a:pt x="532" y="786"/>
                </a:cubicBezTo>
                <a:cubicBezTo>
                  <a:pt x="532" y="784"/>
                  <a:pt x="531" y="782"/>
                  <a:pt x="529" y="782"/>
                </a:cubicBezTo>
                <a:cubicBezTo>
                  <a:pt x="527" y="782"/>
                  <a:pt x="525" y="784"/>
                  <a:pt x="525" y="786"/>
                </a:cubicBezTo>
                <a:cubicBezTo>
                  <a:pt x="525" y="788"/>
                  <a:pt x="527" y="789"/>
                  <a:pt x="529" y="789"/>
                </a:cubicBezTo>
                <a:close/>
                <a:moveTo>
                  <a:pt x="405" y="809"/>
                </a:moveTo>
                <a:cubicBezTo>
                  <a:pt x="407" y="809"/>
                  <a:pt x="408" y="807"/>
                  <a:pt x="408" y="805"/>
                </a:cubicBezTo>
                <a:cubicBezTo>
                  <a:pt x="408" y="803"/>
                  <a:pt x="407" y="802"/>
                  <a:pt x="405" y="802"/>
                </a:cubicBezTo>
                <a:cubicBezTo>
                  <a:pt x="403" y="802"/>
                  <a:pt x="401" y="803"/>
                  <a:pt x="401" y="805"/>
                </a:cubicBezTo>
                <a:cubicBezTo>
                  <a:pt x="401" y="807"/>
                  <a:pt x="403" y="809"/>
                  <a:pt x="405" y="809"/>
                </a:cubicBezTo>
                <a:close/>
                <a:moveTo>
                  <a:pt x="281" y="789"/>
                </a:moveTo>
                <a:cubicBezTo>
                  <a:pt x="283" y="789"/>
                  <a:pt x="285" y="788"/>
                  <a:pt x="285" y="786"/>
                </a:cubicBezTo>
                <a:cubicBezTo>
                  <a:pt x="285" y="784"/>
                  <a:pt x="283" y="782"/>
                  <a:pt x="281" y="782"/>
                </a:cubicBezTo>
                <a:cubicBezTo>
                  <a:pt x="279" y="782"/>
                  <a:pt x="277" y="784"/>
                  <a:pt x="277" y="786"/>
                </a:cubicBezTo>
                <a:cubicBezTo>
                  <a:pt x="277" y="788"/>
                  <a:pt x="279" y="789"/>
                  <a:pt x="281" y="789"/>
                </a:cubicBezTo>
                <a:close/>
                <a:moveTo>
                  <a:pt x="169" y="732"/>
                </a:moveTo>
                <a:cubicBezTo>
                  <a:pt x="171" y="732"/>
                  <a:pt x="173" y="731"/>
                  <a:pt x="173" y="729"/>
                </a:cubicBezTo>
                <a:cubicBezTo>
                  <a:pt x="173" y="726"/>
                  <a:pt x="171" y="725"/>
                  <a:pt x="169" y="725"/>
                </a:cubicBezTo>
                <a:cubicBezTo>
                  <a:pt x="167" y="725"/>
                  <a:pt x="165" y="726"/>
                  <a:pt x="165" y="729"/>
                </a:cubicBezTo>
                <a:cubicBezTo>
                  <a:pt x="165" y="731"/>
                  <a:pt x="167" y="732"/>
                  <a:pt x="169" y="732"/>
                </a:cubicBezTo>
                <a:close/>
                <a:moveTo>
                  <a:pt x="81" y="644"/>
                </a:moveTo>
                <a:cubicBezTo>
                  <a:pt x="83" y="644"/>
                  <a:pt x="85" y="642"/>
                  <a:pt x="85" y="640"/>
                </a:cubicBezTo>
                <a:cubicBezTo>
                  <a:pt x="85" y="638"/>
                  <a:pt x="83" y="636"/>
                  <a:pt x="81" y="636"/>
                </a:cubicBezTo>
                <a:cubicBezTo>
                  <a:pt x="78" y="636"/>
                  <a:pt x="76" y="638"/>
                  <a:pt x="76" y="640"/>
                </a:cubicBezTo>
                <a:cubicBezTo>
                  <a:pt x="76" y="642"/>
                  <a:pt x="78" y="644"/>
                  <a:pt x="81" y="644"/>
                </a:cubicBezTo>
                <a:close/>
                <a:moveTo>
                  <a:pt x="24" y="532"/>
                </a:moveTo>
                <a:cubicBezTo>
                  <a:pt x="26" y="532"/>
                  <a:pt x="28" y="531"/>
                  <a:pt x="28" y="528"/>
                </a:cubicBezTo>
                <a:cubicBezTo>
                  <a:pt x="28" y="526"/>
                  <a:pt x="26" y="524"/>
                  <a:pt x="24" y="524"/>
                </a:cubicBezTo>
                <a:cubicBezTo>
                  <a:pt x="21" y="524"/>
                  <a:pt x="20" y="526"/>
                  <a:pt x="20" y="528"/>
                </a:cubicBezTo>
                <a:cubicBezTo>
                  <a:pt x="20" y="531"/>
                  <a:pt x="21" y="532"/>
                  <a:pt x="24" y="532"/>
                </a:cubicBezTo>
                <a:close/>
                <a:moveTo>
                  <a:pt x="4" y="409"/>
                </a:moveTo>
                <a:cubicBezTo>
                  <a:pt x="6" y="409"/>
                  <a:pt x="8" y="407"/>
                  <a:pt x="8" y="404"/>
                </a:cubicBezTo>
                <a:cubicBezTo>
                  <a:pt x="8" y="402"/>
                  <a:pt x="6" y="400"/>
                  <a:pt x="4" y="400"/>
                </a:cubicBezTo>
                <a:cubicBezTo>
                  <a:pt x="2" y="400"/>
                  <a:pt x="0" y="402"/>
                  <a:pt x="0" y="404"/>
                </a:cubicBezTo>
                <a:cubicBezTo>
                  <a:pt x="0" y="407"/>
                  <a:pt x="2" y="409"/>
                  <a:pt x="4" y="409"/>
                </a:cubicBezTo>
                <a:close/>
                <a:moveTo>
                  <a:pt x="24" y="285"/>
                </a:moveTo>
                <a:cubicBezTo>
                  <a:pt x="26" y="285"/>
                  <a:pt x="28" y="283"/>
                  <a:pt x="28" y="281"/>
                </a:cubicBezTo>
                <a:cubicBezTo>
                  <a:pt x="28" y="278"/>
                  <a:pt x="26" y="276"/>
                  <a:pt x="24" y="276"/>
                </a:cubicBezTo>
                <a:cubicBezTo>
                  <a:pt x="21" y="276"/>
                  <a:pt x="19" y="278"/>
                  <a:pt x="19" y="281"/>
                </a:cubicBezTo>
                <a:cubicBezTo>
                  <a:pt x="19" y="283"/>
                  <a:pt x="21" y="285"/>
                  <a:pt x="24" y="285"/>
                </a:cubicBezTo>
                <a:close/>
                <a:moveTo>
                  <a:pt x="81" y="173"/>
                </a:moveTo>
                <a:cubicBezTo>
                  <a:pt x="83" y="173"/>
                  <a:pt x="85" y="171"/>
                  <a:pt x="85" y="169"/>
                </a:cubicBezTo>
                <a:cubicBezTo>
                  <a:pt x="85" y="167"/>
                  <a:pt x="83" y="165"/>
                  <a:pt x="81" y="165"/>
                </a:cubicBezTo>
                <a:cubicBezTo>
                  <a:pt x="78" y="165"/>
                  <a:pt x="76" y="167"/>
                  <a:pt x="76" y="169"/>
                </a:cubicBezTo>
                <a:cubicBezTo>
                  <a:pt x="76" y="171"/>
                  <a:pt x="78" y="173"/>
                  <a:pt x="81" y="173"/>
                </a:cubicBezTo>
                <a:close/>
                <a:moveTo>
                  <a:pt x="169" y="85"/>
                </a:moveTo>
                <a:cubicBezTo>
                  <a:pt x="172" y="85"/>
                  <a:pt x="174" y="83"/>
                  <a:pt x="174" y="80"/>
                </a:cubicBezTo>
                <a:cubicBezTo>
                  <a:pt x="174" y="78"/>
                  <a:pt x="172" y="76"/>
                  <a:pt x="169" y="76"/>
                </a:cubicBezTo>
                <a:cubicBezTo>
                  <a:pt x="167" y="76"/>
                  <a:pt x="165" y="78"/>
                  <a:pt x="165" y="80"/>
                </a:cubicBezTo>
                <a:cubicBezTo>
                  <a:pt x="165" y="83"/>
                  <a:pt x="167" y="85"/>
                  <a:pt x="169" y="85"/>
                </a:cubicBezTo>
                <a:close/>
                <a:moveTo>
                  <a:pt x="281" y="28"/>
                </a:moveTo>
                <a:cubicBezTo>
                  <a:pt x="283" y="28"/>
                  <a:pt x="285" y="26"/>
                  <a:pt x="285" y="23"/>
                </a:cubicBezTo>
                <a:cubicBezTo>
                  <a:pt x="285" y="21"/>
                  <a:pt x="283" y="19"/>
                  <a:pt x="281" y="19"/>
                </a:cubicBezTo>
                <a:cubicBezTo>
                  <a:pt x="279" y="19"/>
                  <a:pt x="277" y="21"/>
                  <a:pt x="277" y="23"/>
                </a:cubicBezTo>
                <a:cubicBezTo>
                  <a:pt x="277" y="26"/>
                  <a:pt x="279" y="28"/>
                  <a:pt x="281" y="28"/>
                </a:cubicBezTo>
                <a:close/>
                <a:moveTo>
                  <a:pt x="405" y="8"/>
                </a:moveTo>
                <a:cubicBezTo>
                  <a:pt x="407" y="8"/>
                  <a:pt x="409" y="6"/>
                  <a:pt x="409" y="4"/>
                </a:cubicBezTo>
                <a:cubicBezTo>
                  <a:pt x="409" y="2"/>
                  <a:pt x="407" y="0"/>
                  <a:pt x="405" y="0"/>
                </a:cubicBezTo>
                <a:cubicBezTo>
                  <a:pt x="402" y="0"/>
                  <a:pt x="401" y="2"/>
                  <a:pt x="401" y="4"/>
                </a:cubicBezTo>
                <a:cubicBezTo>
                  <a:pt x="401" y="6"/>
                  <a:pt x="402" y="8"/>
                  <a:pt x="405" y="8"/>
                </a:cubicBezTo>
                <a:close/>
                <a:moveTo>
                  <a:pt x="529" y="28"/>
                </a:moveTo>
                <a:cubicBezTo>
                  <a:pt x="531" y="28"/>
                  <a:pt x="533" y="26"/>
                  <a:pt x="533" y="23"/>
                </a:cubicBezTo>
                <a:cubicBezTo>
                  <a:pt x="533" y="21"/>
                  <a:pt x="531" y="19"/>
                  <a:pt x="529" y="19"/>
                </a:cubicBezTo>
                <a:cubicBezTo>
                  <a:pt x="526" y="19"/>
                  <a:pt x="524" y="21"/>
                  <a:pt x="524" y="23"/>
                </a:cubicBezTo>
                <a:cubicBezTo>
                  <a:pt x="524" y="26"/>
                  <a:pt x="526" y="28"/>
                  <a:pt x="529" y="28"/>
                </a:cubicBezTo>
                <a:close/>
                <a:moveTo>
                  <a:pt x="640" y="84"/>
                </a:moveTo>
                <a:cubicBezTo>
                  <a:pt x="643" y="84"/>
                  <a:pt x="644" y="83"/>
                  <a:pt x="644" y="80"/>
                </a:cubicBezTo>
                <a:cubicBezTo>
                  <a:pt x="644" y="78"/>
                  <a:pt x="643" y="76"/>
                  <a:pt x="640" y="76"/>
                </a:cubicBezTo>
                <a:cubicBezTo>
                  <a:pt x="638" y="76"/>
                  <a:pt x="636" y="78"/>
                  <a:pt x="636" y="80"/>
                </a:cubicBezTo>
                <a:cubicBezTo>
                  <a:pt x="636" y="83"/>
                  <a:pt x="638" y="84"/>
                  <a:pt x="640" y="84"/>
                </a:cubicBezTo>
                <a:close/>
                <a:moveTo>
                  <a:pt x="729" y="173"/>
                </a:moveTo>
                <a:cubicBezTo>
                  <a:pt x="731" y="173"/>
                  <a:pt x="733" y="171"/>
                  <a:pt x="733" y="169"/>
                </a:cubicBezTo>
                <a:cubicBezTo>
                  <a:pt x="733" y="167"/>
                  <a:pt x="731" y="165"/>
                  <a:pt x="729" y="165"/>
                </a:cubicBezTo>
                <a:cubicBezTo>
                  <a:pt x="727" y="165"/>
                  <a:pt x="725" y="167"/>
                  <a:pt x="725" y="169"/>
                </a:cubicBezTo>
                <a:cubicBezTo>
                  <a:pt x="725" y="171"/>
                  <a:pt x="727" y="173"/>
                  <a:pt x="729" y="173"/>
                </a:cubicBezTo>
                <a:close/>
                <a:moveTo>
                  <a:pt x="786" y="284"/>
                </a:moveTo>
                <a:cubicBezTo>
                  <a:pt x="788" y="284"/>
                  <a:pt x="789" y="283"/>
                  <a:pt x="789" y="281"/>
                </a:cubicBezTo>
                <a:cubicBezTo>
                  <a:pt x="789" y="279"/>
                  <a:pt x="788" y="277"/>
                  <a:pt x="786" y="277"/>
                </a:cubicBezTo>
                <a:cubicBezTo>
                  <a:pt x="784" y="277"/>
                  <a:pt x="782" y="279"/>
                  <a:pt x="782" y="281"/>
                </a:cubicBezTo>
                <a:cubicBezTo>
                  <a:pt x="782" y="283"/>
                  <a:pt x="784" y="284"/>
                  <a:pt x="786" y="28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8" name="Freeform 208">
            <a:extLst>
              <a:ext uri="{FF2B5EF4-FFF2-40B4-BE49-F238E27FC236}">
                <a16:creationId xmlns:a16="http://schemas.microsoft.com/office/drawing/2014/main" id="{CD27F281-8C6D-4C38-B5E5-3ACC7B10F8FB}"/>
              </a:ext>
            </a:extLst>
          </p:cNvPr>
          <p:cNvSpPr>
            <a:spLocks noEditPoints="1"/>
          </p:cNvSpPr>
          <p:nvPr/>
        </p:nvSpPr>
        <p:spPr bwMode="auto">
          <a:xfrm>
            <a:off x="4417219" y="1815465"/>
            <a:ext cx="3357563" cy="3362325"/>
          </a:xfrm>
          <a:custGeom>
            <a:avLst/>
            <a:gdLst>
              <a:gd name="T0" fmla="*/ 1011 w 1023"/>
              <a:gd name="T1" fmla="*/ 500 h 1025"/>
              <a:gd name="T2" fmla="*/ 1011 w 1023"/>
              <a:gd name="T3" fmla="*/ 525 h 1025"/>
              <a:gd name="T4" fmla="*/ 995 w 1023"/>
              <a:gd name="T5" fmla="*/ 650 h 1025"/>
              <a:gd name="T6" fmla="*/ 995 w 1023"/>
              <a:gd name="T7" fmla="*/ 625 h 1025"/>
              <a:gd name="T8" fmla="*/ 995 w 1023"/>
              <a:gd name="T9" fmla="*/ 650 h 1025"/>
              <a:gd name="T10" fmla="*/ 961 w 1023"/>
              <a:gd name="T11" fmla="*/ 754 h 1025"/>
              <a:gd name="T12" fmla="*/ 936 w 1023"/>
              <a:gd name="T13" fmla="*/ 754 h 1025"/>
              <a:gd name="T14" fmla="*/ 875 w 1023"/>
              <a:gd name="T15" fmla="*/ 868 h 1025"/>
              <a:gd name="T16" fmla="*/ 875 w 1023"/>
              <a:gd name="T17" fmla="*/ 843 h 1025"/>
              <a:gd name="T18" fmla="*/ 875 w 1023"/>
              <a:gd name="T19" fmla="*/ 868 h 1025"/>
              <a:gd name="T20" fmla="*/ 790 w 1023"/>
              <a:gd name="T21" fmla="*/ 935 h 1025"/>
              <a:gd name="T22" fmla="*/ 766 w 1023"/>
              <a:gd name="T23" fmla="*/ 935 h 1025"/>
              <a:gd name="T24" fmla="*/ 665 w 1023"/>
              <a:gd name="T25" fmla="*/ 1001 h 1025"/>
              <a:gd name="T26" fmla="*/ 665 w 1023"/>
              <a:gd name="T27" fmla="*/ 977 h 1025"/>
              <a:gd name="T28" fmla="*/ 665 w 1023"/>
              <a:gd name="T29" fmla="*/ 1001 h 1025"/>
              <a:gd name="T30" fmla="*/ 554 w 1023"/>
              <a:gd name="T31" fmla="*/ 1012 h 1025"/>
              <a:gd name="T32" fmla="*/ 529 w 1023"/>
              <a:gd name="T33" fmla="*/ 1012 h 1025"/>
              <a:gd name="T34" fmla="*/ 416 w 1023"/>
              <a:gd name="T35" fmla="*/ 1017 h 1025"/>
              <a:gd name="T36" fmla="*/ 416 w 1023"/>
              <a:gd name="T37" fmla="*/ 992 h 1025"/>
              <a:gd name="T38" fmla="*/ 416 w 1023"/>
              <a:gd name="T39" fmla="*/ 1017 h 1025"/>
              <a:gd name="T40" fmla="*/ 309 w 1023"/>
              <a:gd name="T41" fmla="*/ 966 h 1025"/>
              <a:gd name="T42" fmla="*/ 284 w 1023"/>
              <a:gd name="T43" fmla="*/ 966 h 1025"/>
              <a:gd name="T44" fmla="*/ 191 w 1023"/>
              <a:gd name="T45" fmla="*/ 911 h 1025"/>
              <a:gd name="T46" fmla="*/ 191 w 1023"/>
              <a:gd name="T47" fmla="*/ 886 h 1025"/>
              <a:gd name="T48" fmla="*/ 191 w 1023"/>
              <a:gd name="T49" fmla="*/ 911 h 1025"/>
              <a:gd name="T50" fmla="*/ 117 w 1023"/>
              <a:gd name="T51" fmla="*/ 807 h 1025"/>
              <a:gd name="T52" fmla="*/ 92 w 1023"/>
              <a:gd name="T53" fmla="*/ 807 h 1025"/>
              <a:gd name="T54" fmla="*/ 44 w 1023"/>
              <a:gd name="T55" fmla="*/ 710 h 1025"/>
              <a:gd name="T56" fmla="*/ 44 w 1023"/>
              <a:gd name="T57" fmla="*/ 684 h 1025"/>
              <a:gd name="T58" fmla="*/ 44 w 1023"/>
              <a:gd name="T59" fmla="*/ 710 h 1025"/>
              <a:gd name="T60" fmla="*/ 26 w 1023"/>
              <a:gd name="T61" fmla="*/ 575 h 1025"/>
              <a:gd name="T62" fmla="*/ 0 w 1023"/>
              <a:gd name="T63" fmla="*/ 575 h 1025"/>
              <a:gd name="T64" fmla="*/ 13 w 1023"/>
              <a:gd name="T65" fmla="*/ 463 h 1025"/>
              <a:gd name="T66" fmla="*/ 13 w 1023"/>
              <a:gd name="T67" fmla="*/ 436 h 1025"/>
              <a:gd name="T68" fmla="*/ 13 w 1023"/>
              <a:gd name="T69" fmla="*/ 463 h 1025"/>
              <a:gd name="T70" fmla="*/ 57 w 1023"/>
              <a:gd name="T71" fmla="*/ 328 h 1025"/>
              <a:gd name="T72" fmla="*/ 31 w 1023"/>
              <a:gd name="T73" fmla="*/ 328 h 1025"/>
              <a:gd name="T74" fmla="*/ 105 w 1023"/>
              <a:gd name="T75" fmla="*/ 231 h 1025"/>
              <a:gd name="T76" fmla="*/ 105 w 1023"/>
              <a:gd name="T77" fmla="*/ 205 h 1025"/>
              <a:gd name="T78" fmla="*/ 105 w 1023"/>
              <a:gd name="T79" fmla="*/ 231 h 1025"/>
              <a:gd name="T80" fmla="*/ 204 w 1023"/>
              <a:gd name="T81" fmla="*/ 127 h 1025"/>
              <a:gd name="T82" fmla="*/ 177 w 1023"/>
              <a:gd name="T83" fmla="*/ 127 h 1025"/>
              <a:gd name="T84" fmla="*/ 297 w 1023"/>
              <a:gd name="T85" fmla="*/ 73 h 1025"/>
              <a:gd name="T86" fmla="*/ 297 w 1023"/>
              <a:gd name="T87" fmla="*/ 46 h 1025"/>
              <a:gd name="T88" fmla="*/ 297 w 1023"/>
              <a:gd name="T89" fmla="*/ 73 h 1025"/>
              <a:gd name="T90" fmla="*/ 429 w 1023"/>
              <a:gd name="T91" fmla="*/ 21 h 1025"/>
              <a:gd name="T92" fmla="*/ 403 w 1023"/>
              <a:gd name="T93" fmla="*/ 21 h 1025"/>
              <a:gd name="T94" fmla="*/ 541 w 1023"/>
              <a:gd name="T95" fmla="*/ 26 h 1025"/>
              <a:gd name="T96" fmla="*/ 541 w 1023"/>
              <a:gd name="T97" fmla="*/ 0 h 1025"/>
              <a:gd name="T98" fmla="*/ 541 w 1023"/>
              <a:gd name="T99" fmla="*/ 26 h 1025"/>
              <a:gd name="T100" fmla="*/ 678 w 1023"/>
              <a:gd name="T101" fmla="*/ 36 h 1025"/>
              <a:gd name="T102" fmla="*/ 651 w 1023"/>
              <a:gd name="T103" fmla="*/ 36 h 1025"/>
              <a:gd name="T104" fmla="*/ 778 w 1023"/>
              <a:gd name="T105" fmla="*/ 103 h 1025"/>
              <a:gd name="T106" fmla="*/ 778 w 1023"/>
              <a:gd name="T107" fmla="*/ 77 h 1025"/>
              <a:gd name="T108" fmla="*/ 778 w 1023"/>
              <a:gd name="T109" fmla="*/ 103 h 1025"/>
              <a:gd name="T110" fmla="*/ 888 w 1023"/>
              <a:gd name="T111" fmla="*/ 170 h 1025"/>
              <a:gd name="T112" fmla="*/ 862 w 1023"/>
              <a:gd name="T113" fmla="*/ 170 h 1025"/>
              <a:gd name="T114" fmla="*/ 949 w 1023"/>
              <a:gd name="T115" fmla="*/ 284 h 1025"/>
              <a:gd name="T116" fmla="*/ 949 w 1023"/>
              <a:gd name="T117" fmla="*/ 258 h 1025"/>
              <a:gd name="T118" fmla="*/ 949 w 1023"/>
              <a:gd name="T119" fmla="*/ 284 h 1025"/>
              <a:gd name="T120" fmla="*/ 1007 w 1023"/>
              <a:gd name="T121" fmla="*/ 388 h 1025"/>
              <a:gd name="T122" fmla="*/ 982 w 1023"/>
              <a:gd name="T123" fmla="*/ 388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23" h="1025">
                <a:moveTo>
                  <a:pt x="998" y="512"/>
                </a:moveTo>
                <a:cubicBezTo>
                  <a:pt x="998" y="506"/>
                  <a:pt x="1004" y="500"/>
                  <a:pt x="1011" y="500"/>
                </a:cubicBezTo>
                <a:cubicBezTo>
                  <a:pt x="1017" y="500"/>
                  <a:pt x="1023" y="506"/>
                  <a:pt x="1023" y="512"/>
                </a:cubicBezTo>
                <a:cubicBezTo>
                  <a:pt x="1023" y="519"/>
                  <a:pt x="1017" y="525"/>
                  <a:pt x="1011" y="525"/>
                </a:cubicBezTo>
                <a:cubicBezTo>
                  <a:pt x="1004" y="525"/>
                  <a:pt x="998" y="519"/>
                  <a:pt x="998" y="512"/>
                </a:cubicBezTo>
                <a:close/>
                <a:moveTo>
                  <a:pt x="995" y="650"/>
                </a:moveTo>
                <a:cubicBezTo>
                  <a:pt x="1002" y="650"/>
                  <a:pt x="1007" y="644"/>
                  <a:pt x="1007" y="637"/>
                </a:cubicBezTo>
                <a:cubicBezTo>
                  <a:pt x="1007" y="630"/>
                  <a:pt x="1002" y="625"/>
                  <a:pt x="995" y="625"/>
                </a:cubicBezTo>
                <a:cubicBezTo>
                  <a:pt x="988" y="625"/>
                  <a:pt x="982" y="630"/>
                  <a:pt x="982" y="637"/>
                </a:cubicBezTo>
                <a:cubicBezTo>
                  <a:pt x="982" y="644"/>
                  <a:pt x="988" y="650"/>
                  <a:pt x="995" y="650"/>
                </a:cubicBezTo>
                <a:close/>
                <a:moveTo>
                  <a:pt x="949" y="766"/>
                </a:moveTo>
                <a:cubicBezTo>
                  <a:pt x="955" y="766"/>
                  <a:pt x="961" y="760"/>
                  <a:pt x="961" y="754"/>
                </a:cubicBezTo>
                <a:cubicBezTo>
                  <a:pt x="961" y="747"/>
                  <a:pt x="955" y="742"/>
                  <a:pt x="949" y="742"/>
                </a:cubicBezTo>
                <a:cubicBezTo>
                  <a:pt x="942" y="742"/>
                  <a:pt x="936" y="747"/>
                  <a:pt x="936" y="754"/>
                </a:cubicBezTo>
                <a:cubicBezTo>
                  <a:pt x="936" y="760"/>
                  <a:pt x="942" y="766"/>
                  <a:pt x="949" y="766"/>
                </a:cubicBezTo>
                <a:close/>
                <a:moveTo>
                  <a:pt x="875" y="868"/>
                </a:moveTo>
                <a:cubicBezTo>
                  <a:pt x="882" y="868"/>
                  <a:pt x="887" y="862"/>
                  <a:pt x="887" y="855"/>
                </a:cubicBezTo>
                <a:cubicBezTo>
                  <a:pt x="887" y="849"/>
                  <a:pt x="882" y="843"/>
                  <a:pt x="875" y="843"/>
                </a:cubicBezTo>
                <a:cubicBezTo>
                  <a:pt x="868" y="843"/>
                  <a:pt x="863" y="849"/>
                  <a:pt x="863" y="855"/>
                </a:cubicBezTo>
                <a:cubicBezTo>
                  <a:pt x="863" y="862"/>
                  <a:pt x="868" y="868"/>
                  <a:pt x="875" y="868"/>
                </a:cubicBezTo>
                <a:close/>
                <a:moveTo>
                  <a:pt x="778" y="948"/>
                </a:moveTo>
                <a:cubicBezTo>
                  <a:pt x="785" y="948"/>
                  <a:pt x="790" y="942"/>
                  <a:pt x="790" y="935"/>
                </a:cubicBezTo>
                <a:cubicBezTo>
                  <a:pt x="790" y="929"/>
                  <a:pt x="785" y="923"/>
                  <a:pt x="778" y="923"/>
                </a:cubicBezTo>
                <a:cubicBezTo>
                  <a:pt x="771" y="923"/>
                  <a:pt x="766" y="929"/>
                  <a:pt x="766" y="935"/>
                </a:cubicBezTo>
                <a:cubicBezTo>
                  <a:pt x="766" y="942"/>
                  <a:pt x="771" y="948"/>
                  <a:pt x="778" y="948"/>
                </a:cubicBezTo>
                <a:close/>
                <a:moveTo>
                  <a:pt x="665" y="1001"/>
                </a:moveTo>
                <a:cubicBezTo>
                  <a:pt x="671" y="1001"/>
                  <a:pt x="677" y="996"/>
                  <a:pt x="677" y="989"/>
                </a:cubicBezTo>
                <a:cubicBezTo>
                  <a:pt x="677" y="982"/>
                  <a:pt x="671" y="977"/>
                  <a:pt x="665" y="977"/>
                </a:cubicBezTo>
                <a:cubicBezTo>
                  <a:pt x="658" y="977"/>
                  <a:pt x="652" y="982"/>
                  <a:pt x="652" y="989"/>
                </a:cubicBezTo>
                <a:cubicBezTo>
                  <a:pt x="652" y="996"/>
                  <a:pt x="658" y="1001"/>
                  <a:pt x="665" y="1001"/>
                </a:cubicBezTo>
                <a:close/>
                <a:moveTo>
                  <a:pt x="541" y="1025"/>
                </a:moveTo>
                <a:cubicBezTo>
                  <a:pt x="548" y="1025"/>
                  <a:pt x="554" y="1019"/>
                  <a:pt x="554" y="1012"/>
                </a:cubicBezTo>
                <a:cubicBezTo>
                  <a:pt x="554" y="1005"/>
                  <a:pt x="548" y="1000"/>
                  <a:pt x="541" y="1000"/>
                </a:cubicBezTo>
                <a:cubicBezTo>
                  <a:pt x="534" y="1000"/>
                  <a:pt x="529" y="1005"/>
                  <a:pt x="529" y="1012"/>
                </a:cubicBezTo>
                <a:cubicBezTo>
                  <a:pt x="529" y="1019"/>
                  <a:pt x="534" y="1025"/>
                  <a:pt x="541" y="1025"/>
                </a:cubicBezTo>
                <a:close/>
                <a:moveTo>
                  <a:pt x="416" y="1017"/>
                </a:moveTo>
                <a:cubicBezTo>
                  <a:pt x="423" y="1017"/>
                  <a:pt x="428" y="1011"/>
                  <a:pt x="428" y="1004"/>
                </a:cubicBezTo>
                <a:cubicBezTo>
                  <a:pt x="428" y="998"/>
                  <a:pt x="423" y="992"/>
                  <a:pt x="416" y="992"/>
                </a:cubicBezTo>
                <a:cubicBezTo>
                  <a:pt x="409" y="992"/>
                  <a:pt x="403" y="998"/>
                  <a:pt x="403" y="1004"/>
                </a:cubicBezTo>
                <a:cubicBezTo>
                  <a:pt x="403" y="1011"/>
                  <a:pt x="409" y="1017"/>
                  <a:pt x="416" y="1017"/>
                </a:cubicBezTo>
                <a:close/>
                <a:moveTo>
                  <a:pt x="297" y="978"/>
                </a:moveTo>
                <a:cubicBezTo>
                  <a:pt x="303" y="978"/>
                  <a:pt x="309" y="973"/>
                  <a:pt x="309" y="966"/>
                </a:cubicBezTo>
                <a:cubicBezTo>
                  <a:pt x="309" y="959"/>
                  <a:pt x="303" y="953"/>
                  <a:pt x="297" y="953"/>
                </a:cubicBezTo>
                <a:cubicBezTo>
                  <a:pt x="290" y="953"/>
                  <a:pt x="284" y="959"/>
                  <a:pt x="284" y="966"/>
                </a:cubicBezTo>
                <a:cubicBezTo>
                  <a:pt x="284" y="973"/>
                  <a:pt x="290" y="978"/>
                  <a:pt x="297" y="978"/>
                </a:cubicBezTo>
                <a:close/>
                <a:moveTo>
                  <a:pt x="191" y="911"/>
                </a:moveTo>
                <a:cubicBezTo>
                  <a:pt x="198" y="911"/>
                  <a:pt x="203" y="905"/>
                  <a:pt x="203" y="898"/>
                </a:cubicBezTo>
                <a:cubicBezTo>
                  <a:pt x="203" y="891"/>
                  <a:pt x="198" y="886"/>
                  <a:pt x="191" y="886"/>
                </a:cubicBezTo>
                <a:cubicBezTo>
                  <a:pt x="183" y="886"/>
                  <a:pt x="178" y="891"/>
                  <a:pt x="178" y="898"/>
                </a:cubicBezTo>
                <a:cubicBezTo>
                  <a:pt x="178" y="905"/>
                  <a:pt x="183" y="911"/>
                  <a:pt x="191" y="911"/>
                </a:cubicBezTo>
                <a:close/>
                <a:moveTo>
                  <a:pt x="105" y="820"/>
                </a:moveTo>
                <a:cubicBezTo>
                  <a:pt x="112" y="820"/>
                  <a:pt x="117" y="814"/>
                  <a:pt x="117" y="807"/>
                </a:cubicBezTo>
                <a:cubicBezTo>
                  <a:pt x="117" y="800"/>
                  <a:pt x="112" y="794"/>
                  <a:pt x="105" y="794"/>
                </a:cubicBezTo>
                <a:cubicBezTo>
                  <a:pt x="98" y="794"/>
                  <a:pt x="92" y="800"/>
                  <a:pt x="92" y="807"/>
                </a:cubicBezTo>
                <a:cubicBezTo>
                  <a:pt x="92" y="814"/>
                  <a:pt x="98" y="820"/>
                  <a:pt x="105" y="820"/>
                </a:cubicBezTo>
                <a:close/>
                <a:moveTo>
                  <a:pt x="44" y="710"/>
                </a:moveTo>
                <a:cubicBezTo>
                  <a:pt x="51" y="710"/>
                  <a:pt x="57" y="704"/>
                  <a:pt x="57" y="697"/>
                </a:cubicBezTo>
                <a:cubicBezTo>
                  <a:pt x="57" y="690"/>
                  <a:pt x="51" y="684"/>
                  <a:pt x="44" y="684"/>
                </a:cubicBezTo>
                <a:cubicBezTo>
                  <a:pt x="37" y="684"/>
                  <a:pt x="31" y="690"/>
                  <a:pt x="31" y="697"/>
                </a:cubicBezTo>
                <a:cubicBezTo>
                  <a:pt x="31" y="704"/>
                  <a:pt x="37" y="710"/>
                  <a:pt x="44" y="710"/>
                </a:cubicBezTo>
                <a:close/>
                <a:moveTo>
                  <a:pt x="13" y="588"/>
                </a:moveTo>
                <a:cubicBezTo>
                  <a:pt x="20" y="588"/>
                  <a:pt x="26" y="582"/>
                  <a:pt x="26" y="575"/>
                </a:cubicBezTo>
                <a:cubicBezTo>
                  <a:pt x="26" y="568"/>
                  <a:pt x="20" y="562"/>
                  <a:pt x="13" y="562"/>
                </a:cubicBezTo>
                <a:cubicBezTo>
                  <a:pt x="6" y="562"/>
                  <a:pt x="0" y="568"/>
                  <a:pt x="0" y="575"/>
                </a:cubicBezTo>
                <a:cubicBezTo>
                  <a:pt x="0" y="582"/>
                  <a:pt x="6" y="588"/>
                  <a:pt x="13" y="588"/>
                </a:cubicBezTo>
                <a:close/>
                <a:moveTo>
                  <a:pt x="13" y="463"/>
                </a:moveTo>
                <a:cubicBezTo>
                  <a:pt x="20" y="463"/>
                  <a:pt x="26" y="457"/>
                  <a:pt x="26" y="450"/>
                </a:cubicBezTo>
                <a:cubicBezTo>
                  <a:pt x="26" y="442"/>
                  <a:pt x="20" y="436"/>
                  <a:pt x="13" y="436"/>
                </a:cubicBezTo>
                <a:cubicBezTo>
                  <a:pt x="6" y="436"/>
                  <a:pt x="0" y="442"/>
                  <a:pt x="0" y="450"/>
                </a:cubicBezTo>
                <a:cubicBezTo>
                  <a:pt x="0" y="457"/>
                  <a:pt x="6" y="463"/>
                  <a:pt x="13" y="463"/>
                </a:cubicBezTo>
                <a:close/>
                <a:moveTo>
                  <a:pt x="44" y="341"/>
                </a:moveTo>
                <a:cubicBezTo>
                  <a:pt x="51" y="341"/>
                  <a:pt x="57" y="335"/>
                  <a:pt x="57" y="328"/>
                </a:cubicBezTo>
                <a:cubicBezTo>
                  <a:pt x="57" y="321"/>
                  <a:pt x="51" y="315"/>
                  <a:pt x="44" y="315"/>
                </a:cubicBezTo>
                <a:cubicBezTo>
                  <a:pt x="37" y="315"/>
                  <a:pt x="31" y="321"/>
                  <a:pt x="31" y="328"/>
                </a:cubicBezTo>
                <a:cubicBezTo>
                  <a:pt x="31" y="335"/>
                  <a:pt x="37" y="341"/>
                  <a:pt x="44" y="341"/>
                </a:cubicBezTo>
                <a:close/>
                <a:moveTo>
                  <a:pt x="105" y="231"/>
                </a:moveTo>
                <a:cubicBezTo>
                  <a:pt x="112" y="231"/>
                  <a:pt x="118" y="225"/>
                  <a:pt x="118" y="218"/>
                </a:cubicBezTo>
                <a:cubicBezTo>
                  <a:pt x="118" y="211"/>
                  <a:pt x="112" y="205"/>
                  <a:pt x="105" y="205"/>
                </a:cubicBezTo>
                <a:cubicBezTo>
                  <a:pt x="97" y="205"/>
                  <a:pt x="91" y="211"/>
                  <a:pt x="91" y="218"/>
                </a:cubicBezTo>
                <a:cubicBezTo>
                  <a:pt x="91" y="225"/>
                  <a:pt x="97" y="231"/>
                  <a:pt x="105" y="231"/>
                </a:cubicBezTo>
                <a:close/>
                <a:moveTo>
                  <a:pt x="191" y="140"/>
                </a:moveTo>
                <a:cubicBezTo>
                  <a:pt x="198" y="140"/>
                  <a:pt x="204" y="134"/>
                  <a:pt x="204" y="127"/>
                </a:cubicBezTo>
                <a:cubicBezTo>
                  <a:pt x="204" y="119"/>
                  <a:pt x="198" y="113"/>
                  <a:pt x="191" y="113"/>
                </a:cubicBezTo>
                <a:cubicBezTo>
                  <a:pt x="183" y="113"/>
                  <a:pt x="177" y="119"/>
                  <a:pt x="177" y="127"/>
                </a:cubicBezTo>
                <a:cubicBezTo>
                  <a:pt x="177" y="134"/>
                  <a:pt x="183" y="140"/>
                  <a:pt x="191" y="140"/>
                </a:cubicBezTo>
                <a:close/>
                <a:moveTo>
                  <a:pt x="297" y="73"/>
                </a:moveTo>
                <a:cubicBezTo>
                  <a:pt x="304" y="73"/>
                  <a:pt x="310" y="67"/>
                  <a:pt x="310" y="59"/>
                </a:cubicBezTo>
                <a:cubicBezTo>
                  <a:pt x="310" y="52"/>
                  <a:pt x="304" y="46"/>
                  <a:pt x="297" y="46"/>
                </a:cubicBezTo>
                <a:cubicBezTo>
                  <a:pt x="289" y="46"/>
                  <a:pt x="283" y="52"/>
                  <a:pt x="283" y="59"/>
                </a:cubicBezTo>
                <a:cubicBezTo>
                  <a:pt x="283" y="67"/>
                  <a:pt x="289" y="73"/>
                  <a:pt x="297" y="73"/>
                </a:cubicBezTo>
                <a:close/>
                <a:moveTo>
                  <a:pt x="416" y="34"/>
                </a:moveTo>
                <a:cubicBezTo>
                  <a:pt x="423" y="34"/>
                  <a:pt x="429" y="28"/>
                  <a:pt x="429" y="21"/>
                </a:cubicBezTo>
                <a:cubicBezTo>
                  <a:pt x="429" y="13"/>
                  <a:pt x="423" y="7"/>
                  <a:pt x="416" y="7"/>
                </a:cubicBezTo>
                <a:cubicBezTo>
                  <a:pt x="409" y="7"/>
                  <a:pt x="403" y="13"/>
                  <a:pt x="403" y="21"/>
                </a:cubicBezTo>
                <a:cubicBezTo>
                  <a:pt x="403" y="28"/>
                  <a:pt x="409" y="34"/>
                  <a:pt x="416" y="34"/>
                </a:cubicBezTo>
                <a:close/>
                <a:moveTo>
                  <a:pt x="541" y="26"/>
                </a:moveTo>
                <a:cubicBezTo>
                  <a:pt x="548" y="26"/>
                  <a:pt x="554" y="20"/>
                  <a:pt x="554" y="13"/>
                </a:cubicBezTo>
                <a:cubicBezTo>
                  <a:pt x="554" y="5"/>
                  <a:pt x="548" y="0"/>
                  <a:pt x="541" y="0"/>
                </a:cubicBezTo>
                <a:cubicBezTo>
                  <a:pt x="534" y="0"/>
                  <a:pt x="528" y="5"/>
                  <a:pt x="528" y="13"/>
                </a:cubicBezTo>
                <a:cubicBezTo>
                  <a:pt x="528" y="20"/>
                  <a:pt x="534" y="26"/>
                  <a:pt x="541" y="26"/>
                </a:cubicBezTo>
                <a:close/>
                <a:moveTo>
                  <a:pt x="665" y="49"/>
                </a:moveTo>
                <a:cubicBezTo>
                  <a:pt x="672" y="49"/>
                  <a:pt x="678" y="43"/>
                  <a:pt x="678" y="36"/>
                </a:cubicBezTo>
                <a:cubicBezTo>
                  <a:pt x="678" y="29"/>
                  <a:pt x="672" y="23"/>
                  <a:pt x="665" y="23"/>
                </a:cubicBezTo>
                <a:cubicBezTo>
                  <a:pt x="657" y="23"/>
                  <a:pt x="651" y="29"/>
                  <a:pt x="651" y="36"/>
                </a:cubicBezTo>
                <a:cubicBezTo>
                  <a:pt x="651" y="43"/>
                  <a:pt x="657" y="49"/>
                  <a:pt x="665" y="49"/>
                </a:cubicBezTo>
                <a:close/>
                <a:moveTo>
                  <a:pt x="778" y="103"/>
                </a:moveTo>
                <a:cubicBezTo>
                  <a:pt x="785" y="103"/>
                  <a:pt x="791" y="97"/>
                  <a:pt x="791" y="90"/>
                </a:cubicBezTo>
                <a:cubicBezTo>
                  <a:pt x="791" y="82"/>
                  <a:pt x="785" y="77"/>
                  <a:pt x="778" y="77"/>
                </a:cubicBezTo>
                <a:cubicBezTo>
                  <a:pt x="771" y="77"/>
                  <a:pt x="765" y="82"/>
                  <a:pt x="765" y="90"/>
                </a:cubicBezTo>
                <a:cubicBezTo>
                  <a:pt x="765" y="97"/>
                  <a:pt x="771" y="103"/>
                  <a:pt x="778" y="103"/>
                </a:cubicBezTo>
                <a:close/>
                <a:moveTo>
                  <a:pt x="875" y="182"/>
                </a:moveTo>
                <a:cubicBezTo>
                  <a:pt x="882" y="182"/>
                  <a:pt x="888" y="177"/>
                  <a:pt x="888" y="170"/>
                </a:cubicBezTo>
                <a:cubicBezTo>
                  <a:pt x="888" y="163"/>
                  <a:pt x="882" y="157"/>
                  <a:pt x="875" y="157"/>
                </a:cubicBezTo>
                <a:cubicBezTo>
                  <a:pt x="868" y="157"/>
                  <a:pt x="862" y="163"/>
                  <a:pt x="862" y="170"/>
                </a:cubicBezTo>
                <a:cubicBezTo>
                  <a:pt x="862" y="177"/>
                  <a:pt x="868" y="182"/>
                  <a:pt x="875" y="182"/>
                </a:cubicBezTo>
                <a:close/>
                <a:moveTo>
                  <a:pt x="949" y="284"/>
                </a:moveTo>
                <a:cubicBezTo>
                  <a:pt x="956" y="284"/>
                  <a:pt x="961" y="278"/>
                  <a:pt x="961" y="271"/>
                </a:cubicBezTo>
                <a:cubicBezTo>
                  <a:pt x="961" y="264"/>
                  <a:pt x="956" y="258"/>
                  <a:pt x="949" y="258"/>
                </a:cubicBezTo>
                <a:cubicBezTo>
                  <a:pt x="942" y="258"/>
                  <a:pt x="936" y="264"/>
                  <a:pt x="936" y="271"/>
                </a:cubicBezTo>
                <a:cubicBezTo>
                  <a:pt x="936" y="278"/>
                  <a:pt x="942" y="284"/>
                  <a:pt x="949" y="284"/>
                </a:cubicBezTo>
                <a:close/>
                <a:moveTo>
                  <a:pt x="995" y="400"/>
                </a:moveTo>
                <a:cubicBezTo>
                  <a:pt x="1002" y="400"/>
                  <a:pt x="1007" y="395"/>
                  <a:pt x="1007" y="388"/>
                </a:cubicBezTo>
                <a:cubicBezTo>
                  <a:pt x="1007" y="381"/>
                  <a:pt x="1002" y="375"/>
                  <a:pt x="995" y="375"/>
                </a:cubicBezTo>
                <a:cubicBezTo>
                  <a:pt x="988" y="375"/>
                  <a:pt x="982" y="381"/>
                  <a:pt x="982" y="388"/>
                </a:cubicBezTo>
                <a:cubicBezTo>
                  <a:pt x="982" y="395"/>
                  <a:pt x="988" y="400"/>
                  <a:pt x="995" y="4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9" name="Freeform 209">
            <a:extLst>
              <a:ext uri="{FF2B5EF4-FFF2-40B4-BE49-F238E27FC236}">
                <a16:creationId xmlns:a16="http://schemas.microsoft.com/office/drawing/2014/main" id="{BEA85297-8138-48DC-8344-4993696D4D73}"/>
              </a:ext>
            </a:extLst>
          </p:cNvPr>
          <p:cNvSpPr>
            <a:spLocks noEditPoints="1"/>
          </p:cNvSpPr>
          <p:nvPr/>
        </p:nvSpPr>
        <p:spPr bwMode="auto">
          <a:xfrm>
            <a:off x="4053681" y="1464628"/>
            <a:ext cx="4084638" cy="4064000"/>
          </a:xfrm>
          <a:custGeom>
            <a:avLst/>
            <a:gdLst>
              <a:gd name="T0" fmla="*/ 1245 w 1245"/>
              <a:gd name="T1" fmla="*/ 619 h 1239"/>
              <a:gd name="T2" fmla="*/ 1211 w 1245"/>
              <a:gd name="T3" fmla="*/ 766 h 1239"/>
              <a:gd name="T4" fmla="*/ 1190 w 1245"/>
              <a:gd name="T5" fmla="*/ 744 h 1239"/>
              <a:gd name="T6" fmla="*/ 1193 w 1245"/>
              <a:gd name="T7" fmla="*/ 864 h 1239"/>
              <a:gd name="T8" fmla="*/ 1172 w 1245"/>
              <a:gd name="T9" fmla="*/ 885 h 1239"/>
              <a:gd name="T10" fmla="*/ 1109 w 1245"/>
              <a:gd name="T11" fmla="*/ 952 h 1239"/>
              <a:gd name="T12" fmla="*/ 1025 w 1245"/>
              <a:gd name="T13" fmla="*/ 1087 h 1239"/>
              <a:gd name="T14" fmla="*/ 1004 w 1245"/>
              <a:gd name="T15" fmla="*/ 1066 h 1239"/>
              <a:gd name="T16" fmla="*/ 944 w 1245"/>
              <a:gd name="T17" fmla="*/ 1140 h 1239"/>
              <a:gd name="T18" fmla="*/ 923 w 1245"/>
              <a:gd name="T19" fmla="*/ 1161 h 1239"/>
              <a:gd name="T20" fmla="*/ 808 w 1245"/>
              <a:gd name="T21" fmla="*/ 1170 h 1239"/>
              <a:gd name="T22" fmla="*/ 686 w 1245"/>
              <a:gd name="T23" fmla="*/ 1238 h 1239"/>
              <a:gd name="T24" fmla="*/ 664 w 1245"/>
              <a:gd name="T25" fmla="*/ 1217 h 1239"/>
              <a:gd name="T26" fmla="*/ 581 w 1245"/>
              <a:gd name="T27" fmla="*/ 1217 h 1239"/>
              <a:gd name="T28" fmla="*/ 560 w 1245"/>
              <a:gd name="T29" fmla="*/ 1239 h 1239"/>
              <a:gd name="T30" fmla="*/ 437 w 1245"/>
              <a:gd name="T31" fmla="*/ 1170 h 1239"/>
              <a:gd name="T32" fmla="*/ 322 w 1245"/>
              <a:gd name="T33" fmla="*/ 1161 h 1239"/>
              <a:gd name="T34" fmla="*/ 301 w 1245"/>
              <a:gd name="T35" fmla="*/ 1140 h 1239"/>
              <a:gd name="T36" fmla="*/ 242 w 1245"/>
              <a:gd name="T37" fmla="*/ 1066 h 1239"/>
              <a:gd name="T38" fmla="*/ 221 w 1245"/>
              <a:gd name="T39" fmla="*/ 1088 h 1239"/>
              <a:gd name="T40" fmla="*/ 137 w 1245"/>
              <a:gd name="T41" fmla="*/ 951 h 1239"/>
              <a:gd name="T42" fmla="*/ 74 w 1245"/>
              <a:gd name="T43" fmla="*/ 886 h 1239"/>
              <a:gd name="T44" fmla="*/ 52 w 1245"/>
              <a:gd name="T45" fmla="*/ 864 h 1239"/>
              <a:gd name="T46" fmla="*/ 57 w 1245"/>
              <a:gd name="T47" fmla="*/ 744 h 1239"/>
              <a:gd name="T48" fmla="*/ 35 w 1245"/>
              <a:gd name="T49" fmla="*/ 766 h 1239"/>
              <a:gd name="T50" fmla="*/ 22 w 1245"/>
              <a:gd name="T51" fmla="*/ 598 h 1239"/>
              <a:gd name="T52" fmla="*/ 35 w 1245"/>
              <a:gd name="T53" fmla="*/ 516 h 1239"/>
              <a:gd name="T54" fmla="*/ 13 w 1245"/>
              <a:gd name="T55" fmla="*/ 495 h 1239"/>
              <a:gd name="T56" fmla="*/ 96 w 1245"/>
              <a:gd name="T57" fmla="*/ 375 h 1239"/>
              <a:gd name="T58" fmla="*/ 74 w 1245"/>
              <a:gd name="T59" fmla="*/ 397 h 1239"/>
              <a:gd name="T60" fmla="*/ 137 w 1245"/>
              <a:gd name="T61" fmla="*/ 244 h 1239"/>
              <a:gd name="T62" fmla="*/ 221 w 1245"/>
              <a:gd name="T63" fmla="*/ 195 h 1239"/>
              <a:gd name="T64" fmla="*/ 198 w 1245"/>
              <a:gd name="T65" fmla="*/ 173 h 1239"/>
              <a:gd name="T66" fmla="*/ 344 w 1245"/>
              <a:gd name="T67" fmla="*/ 99 h 1239"/>
              <a:gd name="T68" fmla="*/ 322 w 1245"/>
              <a:gd name="T69" fmla="*/ 121 h 1239"/>
              <a:gd name="T70" fmla="*/ 437 w 1245"/>
              <a:gd name="T71" fmla="*/ 26 h 1239"/>
              <a:gd name="T72" fmla="*/ 560 w 1245"/>
              <a:gd name="T73" fmla="*/ 44 h 1239"/>
              <a:gd name="T74" fmla="*/ 538 w 1245"/>
              <a:gd name="T75" fmla="*/ 22 h 1239"/>
              <a:gd name="T76" fmla="*/ 708 w 1245"/>
              <a:gd name="T77" fmla="*/ 22 h 1239"/>
              <a:gd name="T78" fmla="*/ 686 w 1245"/>
              <a:gd name="T79" fmla="*/ 44 h 1239"/>
              <a:gd name="T80" fmla="*/ 808 w 1245"/>
              <a:gd name="T81" fmla="*/ 26 h 1239"/>
              <a:gd name="T82" fmla="*/ 923 w 1245"/>
              <a:gd name="T83" fmla="*/ 121 h 1239"/>
              <a:gd name="T84" fmla="*/ 902 w 1245"/>
              <a:gd name="T85" fmla="*/ 99 h 1239"/>
              <a:gd name="T86" fmla="*/ 1047 w 1245"/>
              <a:gd name="T87" fmla="*/ 173 h 1239"/>
              <a:gd name="T88" fmla="*/ 1025 w 1245"/>
              <a:gd name="T89" fmla="*/ 195 h 1239"/>
              <a:gd name="T90" fmla="*/ 1109 w 1245"/>
              <a:gd name="T91" fmla="*/ 245 h 1239"/>
              <a:gd name="T92" fmla="*/ 1172 w 1245"/>
              <a:gd name="T93" fmla="*/ 396 h 1239"/>
              <a:gd name="T94" fmla="*/ 1150 w 1245"/>
              <a:gd name="T95" fmla="*/ 375 h 1239"/>
              <a:gd name="T96" fmla="*/ 1232 w 1245"/>
              <a:gd name="T97" fmla="*/ 495 h 1239"/>
              <a:gd name="T98" fmla="*/ 1211 w 1245"/>
              <a:gd name="T99" fmla="*/ 516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45" h="1239">
                <a:moveTo>
                  <a:pt x="1203" y="619"/>
                </a:moveTo>
                <a:cubicBezTo>
                  <a:pt x="1203" y="608"/>
                  <a:pt x="1212" y="598"/>
                  <a:pt x="1224" y="598"/>
                </a:cubicBezTo>
                <a:cubicBezTo>
                  <a:pt x="1235" y="598"/>
                  <a:pt x="1245" y="608"/>
                  <a:pt x="1245" y="619"/>
                </a:cubicBezTo>
                <a:cubicBezTo>
                  <a:pt x="1245" y="631"/>
                  <a:pt x="1235" y="641"/>
                  <a:pt x="1224" y="641"/>
                </a:cubicBezTo>
                <a:cubicBezTo>
                  <a:pt x="1212" y="641"/>
                  <a:pt x="1203" y="631"/>
                  <a:pt x="1203" y="619"/>
                </a:cubicBezTo>
                <a:close/>
                <a:moveTo>
                  <a:pt x="1211" y="766"/>
                </a:moveTo>
                <a:cubicBezTo>
                  <a:pt x="1222" y="766"/>
                  <a:pt x="1232" y="756"/>
                  <a:pt x="1232" y="744"/>
                </a:cubicBezTo>
                <a:cubicBezTo>
                  <a:pt x="1232" y="733"/>
                  <a:pt x="1222" y="723"/>
                  <a:pt x="1211" y="723"/>
                </a:cubicBezTo>
                <a:cubicBezTo>
                  <a:pt x="1199" y="723"/>
                  <a:pt x="1190" y="733"/>
                  <a:pt x="1190" y="744"/>
                </a:cubicBezTo>
                <a:cubicBezTo>
                  <a:pt x="1190" y="756"/>
                  <a:pt x="1199" y="766"/>
                  <a:pt x="1211" y="766"/>
                </a:cubicBezTo>
                <a:close/>
                <a:moveTo>
                  <a:pt x="1172" y="885"/>
                </a:moveTo>
                <a:cubicBezTo>
                  <a:pt x="1183" y="885"/>
                  <a:pt x="1193" y="876"/>
                  <a:pt x="1193" y="864"/>
                </a:cubicBezTo>
                <a:cubicBezTo>
                  <a:pt x="1193" y="852"/>
                  <a:pt x="1183" y="843"/>
                  <a:pt x="1172" y="843"/>
                </a:cubicBezTo>
                <a:cubicBezTo>
                  <a:pt x="1160" y="843"/>
                  <a:pt x="1151" y="852"/>
                  <a:pt x="1151" y="864"/>
                </a:cubicBezTo>
                <a:cubicBezTo>
                  <a:pt x="1151" y="876"/>
                  <a:pt x="1160" y="885"/>
                  <a:pt x="1172" y="885"/>
                </a:cubicBezTo>
                <a:close/>
                <a:moveTo>
                  <a:pt x="1109" y="994"/>
                </a:moveTo>
                <a:cubicBezTo>
                  <a:pt x="1121" y="994"/>
                  <a:pt x="1130" y="984"/>
                  <a:pt x="1130" y="973"/>
                </a:cubicBezTo>
                <a:cubicBezTo>
                  <a:pt x="1130" y="961"/>
                  <a:pt x="1121" y="952"/>
                  <a:pt x="1109" y="952"/>
                </a:cubicBezTo>
                <a:cubicBezTo>
                  <a:pt x="1097" y="952"/>
                  <a:pt x="1088" y="961"/>
                  <a:pt x="1088" y="973"/>
                </a:cubicBezTo>
                <a:cubicBezTo>
                  <a:pt x="1088" y="984"/>
                  <a:pt x="1097" y="994"/>
                  <a:pt x="1109" y="994"/>
                </a:cubicBezTo>
                <a:close/>
                <a:moveTo>
                  <a:pt x="1025" y="1087"/>
                </a:moveTo>
                <a:cubicBezTo>
                  <a:pt x="1037" y="1087"/>
                  <a:pt x="1046" y="1078"/>
                  <a:pt x="1046" y="1066"/>
                </a:cubicBezTo>
                <a:cubicBezTo>
                  <a:pt x="1046" y="1054"/>
                  <a:pt x="1037" y="1045"/>
                  <a:pt x="1025" y="1045"/>
                </a:cubicBezTo>
                <a:cubicBezTo>
                  <a:pt x="1013" y="1045"/>
                  <a:pt x="1004" y="1054"/>
                  <a:pt x="1004" y="1066"/>
                </a:cubicBezTo>
                <a:cubicBezTo>
                  <a:pt x="1004" y="1078"/>
                  <a:pt x="1013" y="1087"/>
                  <a:pt x="1025" y="1087"/>
                </a:cubicBezTo>
                <a:close/>
                <a:moveTo>
                  <a:pt x="923" y="1161"/>
                </a:moveTo>
                <a:cubicBezTo>
                  <a:pt x="935" y="1161"/>
                  <a:pt x="944" y="1152"/>
                  <a:pt x="944" y="1140"/>
                </a:cubicBezTo>
                <a:cubicBezTo>
                  <a:pt x="944" y="1128"/>
                  <a:pt x="935" y="1119"/>
                  <a:pt x="923" y="1119"/>
                </a:cubicBezTo>
                <a:cubicBezTo>
                  <a:pt x="912" y="1119"/>
                  <a:pt x="902" y="1128"/>
                  <a:pt x="902" y="1140"/>
                </a:cubicBezTo>
                <a:cubicBezTo>
                  <a:pt x="902" y="1152"/>
                  <a:pt x="912" y="1161"/>
                  <a:pt x="923" y="1161"/>
                </a:cubicBezTo>
                <a:close/>
                <a:moveTo>
                  <a:pt x="808" y="1212"/>
                </a:moveTo>
                <a:cubicBezTo>
                  <a:pt x="820" y="1212"/>
                  <a:pt x="830" y="1203"/>
                  <a:pt x="830" y="1191"/>
                </a:cubicBezTo>
                <a:cubicBezTo>
                  <a:pt x="830" y="1179"/>
                  <a:pt x="820" y="1170"/>
                  <a:pt x="808" y="1170"/>
                </a:cubicBezTo>
                <a:cubicBezTo>
                  <a:pt x="797" y="1170"/>
                  <a:pt x="787" y="1179"/>
                  <a:pt x="787" y="1191"/>
                </a:cubicBezTo>
                <a:cubicBezTo>
                  <a:pt x="787" y="1203"/>
                  <a:pt x="797" y="1212"/>
                  <a:pt x="808" y="1212"/>
                </a:cubicBezTo>
                <a:close/>
                <a:moveTo>
                  <a:pt x="686" y="1238"/>
                </a:moveTo>
                <a:cubicBezTo>
                  <a:pt x="697" y="1238"/>
                  <a:pt x="707" y="1229"/>
                  <a:pt x="707" y="1217"/>
                </a:cubicBezTo>
                <a:cubicBezTo>
                  <a:pt x="707" y="1205"/>
                  <a:pt x="697" y="1196"/>
                  <a:pt x="686" y="1196"/>
                </a:cubicBezTo>
                <a:cubicBezTo>
                  <a:pt x="674" y="1196"/>
                  <a:pt x="664" y="1205"/>
                  <a:pt x="664" y="1217"/>
                </a:cubicBezTo>
                <a:cubicBezTo>
                  <a:pt x="664" y="1229"/>
                  <a:pt x="674" y="1238"/>
                  <a:pt x="686" y="1238"/>
                </a:cubicBezTo>
                <a:close/>
                <a:moveTo>
                  <a:pt x="560" y="1239"/>
                </a:moveTo>
                <a:cubicBezTo>
                  <a:pt x="572" y="1239"/>
                  <a:pt x="581" y="1229"/>
                  <a:pt x="581" y="1217"/>
                </a:cubicBezTo>
                <a:cubicBezTo>
                  <a:pt x="581" y="1205"/>
                  <a:pt x="572" y="1196"/>
                  <a:pt x="560" y="1196"/>
                </a:cubicBezTo>
                <a:cubicBezTo>
                  <a:pt x="548" y="1196"/>
                  <a:pt x="539" y="1205"/>
                  <a:pt x="539" y="1217"/>
                </a:cubicBezTo>
                <a:cubicBezTo>
                  <a:pt x="539" y="1229"/>
                  <a:pt x="548" y="1239"/>
                  <a:pt x="560" y="1239"/>
                </a:cubicBezTo>
                <a:close/>
                <a:moveTo>
                  <a:pt x="437" y="1212"/>
                </a:moveTo>
                <a:cubicBezTo>
                  <a:pt x="449" y="1212"/>
                  <a:pt x="458" y="1203"/>
                  <a:pt x="458" y="1191"/>
                </a:cubicBezTo>
                <a:cubicBezTo>
                  <a:pt x="458" y="1179"/>
                  <a:pt x="449" y="1170"/>
                  <a:pt x="437" y="1170"/>
                </a:cubicBezTo>
                <a:cubicBezTo>
                  <a:pt x="425" y="1170"/>
                  <a:pt x="416" y="1179"/>
                  <a:pt x="416" y="1191"/>
                </a:cubicBezTo>
                <a:cubicBezTo>
                  <a:pt x="416" y="1203"/>
                  <a:pt x="425" y="1212"/>
                  <a:pt x="437" y="1212"/>
                </a:cubicBezTo>
                <a:close/>
                <a:moveTo>
                  <a:pt x="322" y="1161"/>
                </a:moveTo>
                <a:cubicBezTo>
                  <a:pt x="334" y="1161"/>
                  <a:pt x="344" y="1152"/>
                  <a:pt x="344" y="1140"/>
                </a:cubicBezTo>
                <a:cubicBezTo>
                  <a:pt x="344" y="1128"/>
                  <a:pt x="334" y="1119"/>
                  <a:pt x="322" y="1119"/>
                </a:cubicBezTo>
                <a:cubicBezTo>
                  <a:pt x="310" y="1119"/>
                  <a:pt x="301" y="1128"/>
                  <a:pt x="301" y="1140"/>
                </a:cubicBezTo>
                <a:cubicBezTo>
                  <a:pt x="301" y="1152"/>
                  <a:pt x="310" y="1161"/>
                  <a:pt x="322" y="1161"/>
                </a:cubicBezTo>
                <a:close/>
                <a:moveTo>
                  <a:pt x="221" y="1088"/>
                </a:moveTo>
                <a:cubicBezTo>
                  <a:pt x="233" y="1088"/>
                  <a:pt x="242" y="1078"/>
                  <a:pt x="242" y="1066"/>
                </a:cubicBezTo>
                <a:cubicBezTo>
                  <a:pt x="242" y="1054"/>
                  <a:pt x="233" y="1044"/>
                  <a:pt x="221" y="1044"/>
                </a:cubicBezTo>
                <a:cubicBezTo>
                  <a:pt x="209" y="1044"/>
                  <a:pt x="199" y="1054"/>
                  <a:pt x="199" y="1066"/>
                </a:cubicBezTo>
                <a:cubicBezTo>
                  <a:pt x="199" y="1078"/>
                  <a:pt x="209" y="1088"/>
                  <a:pt x="221" y="1088"/>
                </a:cubicBezTo>
                <a:close/>
                <a:moveTo>
                  <a:pt x="137" y="994"/>
                </a:moveTo>
                <a:cubicBezTo>
                  <a:pt x="149" y="994"/>
                  <a:pt x="158" y="985"/>
                  <a:pt x="158" y="973"/>
                </a:cubicBezTo>
                <a:cubicBezTo>
                  <a:pt x="158" y="961"/>
                  <a:pt x="149" y="951"/>
                  <a:pt x="137" y="951"/>
                </a:cubicBezTo>
                <a:cubicBezTo>
                  <a:pt x="125" y="951"/>
                  <a:pt x="115" y="961"/>
                  <a:pt x="115" y="973"/>
                </a:cubicBezTo>
                <a:cubicBezTo>
                  <a:pt x="115" y="985"/>
                  <a:pt x="125" y="994"/>
                  <a:pt x="137" y="994"/>
                </a:cubicBezTo>
                <a:close/>
                <a:moveTo>
                  <a:pt x="74" y="886"/>
                </a:moveTo>
                <a:cubicBezTo>
                  <a:pt x="86" y="886"/>
                  <a:pt x="95" y="876"/>
                  <a:pt x="95" y="864"/>
                </a:cubicBezTo>
                <a:cubicBezTo>
                  <a:pt x="95" y="852"/>
                  <a:pt x="86" y="842"/>
                  <a:pt x="74" y="842"/>
                </a:cubicBezTo>
                <a:cubicBezTo>
                  <a:pt x="62" y="842"/>
                  <a:pt x="52" y="852"/>
                  <a:pt x="52" y="864"/>
                </a:cubicBezTo>
                <a:cubicBezTo>
                  <a:pt x="52" y="876"/>
                  <a:pt x="62" y="886"/>
                  <a:pt x="74" y="886"/>
                </a:cubicBezTo>
                <a:close/>
                <a:moveTo>
                  <a:pt x="35" y="766"/>
                </a:moveTo>
                <a:cubicBezTo>
                  <a:pt x="47" y="766"/>
                  <a:pt x="57" y="757"/>
                  <a:pt x="57" y="744"/>
                </a:cubicBezTo>
                <a:cubicBezTo>
                  <a:pt x="57" y="732"/>
                  <a:pt x="47" y="722"/>
                  <a:pt x="35" y="722"/>
                </a:cubicBezTo>
                <a:cubicBezTo>
                  <a:pt x="23" y="722"/>
                  <a:pt x="13" y="732"/>
                  <a:pt x="13" y="744"/>
                </a:cubicBezTo>
                <a:cubicBezTo>
                  <a:pt x="13" y="757"/>
                  <a:pt x="23" y="766"/>
                  <a:pt x="35" y="766"/>
                </a:cubicBezTo>
                <a:close/>
                <a:moveTo>
                  <a:pt x="22" y="641"/>
                </a:moveTo>
                <a:cubicBezTo>
                  <a:pt x="34" y="641"/>
                  <a:pt x="44" y="632"/>
                  <a:pt x="44" y="619"/>
                </a:cubicBezTo>
                <a:cubicBezTo>
                  <a:pt x="44" y="607"/>
                  <a:pt x="34" y="598"/>
                  <a:pt x="22" y="598"/>
                </a:cubicBezTo>
                <a:cubicBezTo>
                  <a:pt x="10" y="598"/>
                  <a:pt x="0" y="607"/>
                  <a:pt x="0" y="619"/>
                </a:cubicBezTo>
                <a:cubicBezTo>
                  <a:pt x="0" y="632"/>
                  <a:pt x="10" y="641"/>
                  <a:pt x="22" y="641"/>
                </a:cubicBezTo>
                <a:close/>
                <a:moveTo>
                  <a:pt x="35" y="516"/>
                </a:moveTo>
                <a:cubicBezTo>
                  <a:pt x="47" y="516"/>
                  <a:pt x="57" y="507"/>
                  <a:pt x="57" y="495"/>
                </a:cubicBezTo>
                <a:cubicBezTo>
                  <a:pt x="57" y="482"/>
                  <a:pt x="47" y="473"/>
                  <a:pt x="35" y="473"/>
                </a:cubicBezTo>
                <a:cubicBezTo>
                  <a:pt x="23" y="473"/>
                  <a:pt x="13" y="482"/>
                  <a:pt x="13" y="495"/>
                </a:cubicBezTo>
                <a:cubicBezTo>
                  <a:pt x="13" y="507"/>
                  <a:pt x="23" y="516"/>
                  <a:pt x="35" y="516"/>
                </a:cubicBezTo>
                <a:close/>
                <a:moveTo>
                  <a:pt x="74" y="397"/>
                </a:moveTo>
                <a:cubicBezTo>
                  <a:pt x="86" y="397"/>
                  <a:pt x="96" y="387"/>
                  <a:pt x="96" y="375"/>
                </a:cubicBezTo>
                <a:cubicBezTo>
                  <a:pt x="96" y="363"/>
                  <a:pt x="86" y="353"/>
                  <a:pt x="74" y="353"/>
                </a:cubicBezTo>
                <a:cubicBezTo>
                  <a:pt x="61" y="353"/>
                  <a:pt x="52" y="363"/>
                  <a:pt x="52" y="375"/>
                </a:cubicBezTo>
                <a:cubicBezTo>
                  <a:pt x="52" y="387"/>
                  <a:pt x="61" y="397"/>
                  <a:pt x="74" y="397"/>
                </a:cubicBezTo>
                <a:close/>
                <a:moveTo>
                  <a:pt x="137" y="288"/>
                </a:moveTo>
                <a:cubicBezTo>
                  <a:pt x="149" y="288"/>
                  <a:pt x="159" y="278"/>
                  <a:pt x="159" y="266"/>
                </a:cubicBezTo>
                <a:cubicBezTo>
                  <a:pt x="159" y="254"/>
                  <a:pt x="149" y="244"/>
                  <a:pt x="137" y="244"/>
                </a:cubicBezTo>
                <a:cubicBezTo>
                  <a:pt x="124" y="244"/>
                  <a:pt x="114" y="254"/>
                  <a:pt x="114" y="266"/>
                </a:cubicBezTo>
                <a:cubicBezTo>
                  <a:pt x="114" y="278"/>
                  <a:pt x="124" y="288"/>
                  <a:pt x="137" y="288"/>
                </a:cubicBezTo>
                <a:close/>
                <a:moveTo>
                  <a:pt x="221" y="195"/>
                </a:moveTo>
                <a:cubicBezTo>
                  <a:pt x="233" y="195"/>
                  <a:pt x="243" y="185"/>
                  <a:pt x="243" y="173"/>
                </a:cubicBezTo>
                <a:cubicBezTo>
                  <a:pt x="243" y="161"/>
                  <a:pt x="233" y="151"/>
                  <a:pt x="221" y="151"/>
                </a:cubicBezTo>
                <a:cubicBezTo>
                  <a:pt x="208" y="151"/>
                  <a:pt x="198" y="161"/>
                  <a:pt x="198" y="173"/>
                </a:cubicBezTo>
                <a:cubicBezTo>
                  <a:pt x="198" y="185"/>
                  <a:pt x="208" y="195"/>
                  <a:pt x="221" y="195"/>
                </a:cubicBezTo>
                <a:close/>
                <a:moveTo>
                  <a:pt x="322" y="121"/>
                </a:moveTo>
                <a:cubicBezTo>
                  <a:pt x="335" y="121"/>
                  <a:pt x="344" y="111"/>
                  <a:pt x="344" y="99"/>
                </a:cubicBezTo>
                <a:cubicBezTo>
                  <a:pt x="344" y="87"/>
                  <a:pt x="335" y="77"/>
                  <a:pt x="322" y="77"/>
                </a:cubicBezTo>
                <a:cubicBezTo>
                  <a:pt x="310" y="77"/>
                  <a:pt x="300" y="87"/>
                  <a:pt x="300" y="99"/>
                </a:cubicBezTo>
                <a:cubicBezTo>
                  <a:pt x="300" y="111"/>
                  <a:pt x="310" y="121"/>
                  <a:pt x="322" y="121"/>
                </a:cubicBezTo>
                <a:close/>
                <a:moveTo>
                  <a:pt x="437" y="70"/>
                </a:moveTo>
                <a:cubicBezTo>
                  <a:pt x="449" y="70"/>
                  <a:pt x="459" y="60"/>
                  <a:pt x="459" y="48"/>
                </a:cubicBezTo>
                <a:cubicBezTo>
                  <a:pt x="459" y="36"/>
                  <a:pt x="449" y="26"/>
                  <a:pt x="437" y="26"/>
                </a:cubicBezTo>
                <a:cubicBezTo>
                  <a:pt x="425" y="26"/>
                  <a:pt x="415" y="36"/>
                  <a:pt x="415" y="48"/>
                </a:cubicBezTo>
                <a:cubicBezTo>
                  <a:pt x="415" y="60"/>
                  <a:pt x="425" y="70"/>
                  <a:pt x="437" y="70"/>
                </a:cubicBezTo>
                <a:close/>
                <a:moveTo>
                  <a:pt x="560" y="44"/>
                </a:moveTo>
                <a:cubicBezTo>
                  <a:pt x="572" y="44"/>
                  <a:pt x="582" y="34"/>
                  <a:pt x="582" y="22"/>
                </a:cubicBezTo>
                <a:cubicBezTo>
                  <a:pt x="582" y="10"/>
                  <a:pt x="572" y="0"/>
                  <a:pt x="560" y="0"/>
                </a:cubicBezTo>
                <a:cubicBezTo>
                  <a:pt x="548" y="0"/>
                  <a:pt x="538" y="10"/>
                  <a:pt x="538" y="22"/>
                </a:cubicBezTo>
                <a:cubicBezTo>
                  <a:pt x="538" y="34"/>
                  <a:pt x="548" y="44"/>
                  <a:pt x="560" y="44"/>
                </a:cubicBezTo>
                <a:close/>
                <a:moveTo>
                  <a:pt x="686" y="44"/>
                </a:moveTo>
                <a:cubicBezTo>
                  <a:pt x="698" y="44"/>
                  <a:pt x="708" y="34"/>
                  <a:pt x="708" y="22"/>
                </a:cubicBezTo>
                <a:cubicBezTo>
                  <a:pt x="708" y="10"/>
                  <a:pt x="698" y="0"/>
                  <a:pt x="686" y="0"/>
                </a:cubicBezTo>
                <a:cubicBezTo>
                  <a:pt x="673" y="0"/>
                  <a:pt x="664" y="10"/>
                  <a:pt x="664" y="22"/>
                </a:cubicBezTo>
                <a:cubicBezTo>
                  <a:pt x="664" y="34"/>
                  <a:pt x="673" y="44"/>
                  <a:pt x="686" y="44"/>
                </a:cubicBezTo>
                <a:close/>
                <a:moveTo>
                  <a:pt x="808" y="70"/>
                </a:moveTo>
                <a:cubicBezTo>
                  <a:pt x="821" y="70"/>
                  <a:pt x="830" y="60"/>
                  <a:pt x="830" y="48"/>
                </a:cubicBezTo>
                <a:cubicBezTo>
                  <a:pt x="830" y="36"/>
                  <a:pt x="821" y="26"/>
                  <a:pt x="808" y="26"/>
                </a:cubicBezTo>
                <a:cubicBezTo>
                  <a:pt x="796" y="26"/>
                  <a:pt x="787" y="36"/>
                  <a:pt x="787" y="48"/>
                </a:cubicBezTo>
                <a:cubicBezTo>
                  <a:pt x="787" y="60"/>
                  <a:pt x="796" y="70"/>
                  <a:pt x="808" y="70"/>
                </a:cubicBezTo>
                <a:close/>
                <a:moveTo>
                  <a:pt x="923" y="121"/>
                </a:moveTo>
                <a:cubicBezTo>
                  <a:pt x="935" y="121"/>
                  <a:pt x="945" y="111"/>
                  <a:pt x="945" y="99"/>
                </a:cubicBezTo>
                <a:cubicBezTo>
                  <a:pt x="945" y="87"/>
                  <a:pt x="935" y="77"/>
                  <a:pt x="923" y="77"/>
                </a:cubicBezTo>
                <a:cubicBezTo>
                  <a:pt x="911" y="77"/>
                  <a:pt x="902" y="87"/>
                  <a:pt x="902" y="99"/>
                </a:cubicBezTo>
                <a:cubicBezTo>
                  <a:pt x="902" y="111"/>
                  <a:pt x="911" y="121"/>
                  <a:pt x="923" y="121"/>
                </a:cubicBezTo>
                <a:close/>
                <a:moveTo>
                  <a:pt x="1025" y="195"/>
                </a:moveTo>
                <a:cubicBezTo>
                  <a:pt x="1037" y="195"/>
                  <a:pt x="1047" y="185"/>
                  <a:pt x="1047" y="173"/>
                </a:cubicBezTo>
                <a:cubicBezTo>
                  <a:pt x="1047" y="161"/>
                  <a:pt x="1037" y="151"/>
                  <a:pt x="1025" y="151"/>
                </a:cubicBezTo>
                <a:cubicBezTo>
                  <a:pt x="1013" y="151"/>
                  <a:pt x="1003" y="161"/>
                  <a:pt x="1003" y="173"/>
                </a:cubicBezTo>
                <a:cubicBezTo>
                  <a:pt x="1003" y="185"/>
                  <a:pt x="1013" y="195"/>
                  <a:pt x="1025" y="195"/>
                </a:cubicBezTo>
                <a:close/>
                <a:moveTo>
                  <a:pt x="1109" y="288"/>
                </a:moveTo>
                <a:cubicBezTo>
                  <a:pt x="1121" y="288"/>
                  <a:pt x="1131" y="278"/>
                  <a:pt x="1131" y="266"/>
                </a:cubicBezTo>
                <a:cubicBezTo>
                  <a:pt x="1131" y="254"/>
                  <a:pt x="1121" y="245"/>
                  <a:pt x="1109" y="245"/>
                </a:cubicBezTo>
                <a:cubicBezTo>
                  <a:pt x="1097" y="245"/>
                  <a:pt x="1087" y="254"/>
                  <a:pt x="1087" y="266"/>
                </a:cubicBezTo>
                <a:cubicBezTo>
                  <a:pt x="1087" y="278"/>
                  <a:pt x="1097" y="288"/>
                  <a:pt x="1109" y="288"/>
                </a:cubicBezTo>
                <a:close/>
                <a:moveTo>
                  <a:pt x="1172" y="396"/>
                </a:moveTo>
                <a:cubicBezTo>
                  <a:pt x="1184" y="396"/>
                  <a:pt x="1193" y="387"/>
                  <a:pt x="1193" y="375"/>
                </a:cubicBezTo>
                <a:cubicBezTo>
                  <a:pt x="1193" y="363"/>
                  <a:pt x="1184" y="354"/>
                  <a:pt x="1172" y="354"/>
                </a:cubicBezTo>
                <a:cubicBezTo>
                  <a:pt x="1160" y="354"/>
                  <a:pt x="1150" y="363"/>
                  <a:pt x="1150" y="375"/>
                </a:cubicBezTo>
                <a:cubicBezTo>
                  <a:pt x="1150" y="387"/>
                  <a:pt x="1160" y="396"/>
                  <a:pt x="1172" y="396"/>
                </a:cubicBezTo>
                <a:close/>
                <a:moveTo>
                  <a:pt x="1211" y="516"/>
                </a:moveTo>
                <a:cubicBezTo>
                  <a:pt x="1222" y="516"/>
                  <a:pt x="1232" y="506"/>
                  <a:pt x="1232" y="495"/>
                </a:cubicBezTo>
                <a:cubicBezTo>
                  <a:pt x="1232" y="483"/>
                  <a:pt x="1222" y="473"/>
                  <a:pt x="1211" y="473"/>
                </a:cubicBezTo>
                <a:cubicBezTo>
                  <a:pt x="1199" y="473"/>
                  <a:pt x="1189" y="483"/>
                  <a:pt x="1189" y="495"/>
                </a:cubicBezTo>
                <a:cubicBezTo>
                  <a:pt x="1189" y="506"/>
                  <a:pt x="1199" y="516"/>
                  <a:pt x="1211" y="51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0" name="Freeform 210">
            <a:extLst>
              <a:ext uri="{FF2B5EF4-FFF2-40B4-BE49-F238E27FC236}">
                <a16:creationId xmlns:a16="http://schemas.microsoft.com/office/drawing/2014/main" id="{6FD825F2-7829-48EE-B7BB-B0AABF86E0E7}"/>
              </a:ext>
            </a:extLst>
          </p:cNvPr>
          <p:cNvSpPr>
            <a:spLocks noEditPoints="1"/>
          </p:cNvSpPr>
          <p:nvPr/>
        </p:nvSpPr>
        <p:spPr bwMode="auto">
          <a:xfrm>
            <a:off x="3701256" y="1096328"/>
            <a:ext cx="4789488" cy="4795838"/>
          </a:xfrm>
          <a:custGeom>
            <a:avLst/>
            <a:gdLst>
              <a:gd name="T0" fmla="*/ 1460 w 1460"/>
              <a:gd name="T1" fmla="*/ 731 h 1462"/>
              <a:gd name="T2" fmla="*/ 1419 w 1460"/>
              <a:gd name="T3" fmla="*/ 887 h 1462"/>
              <a:gd name="T4" fmla="*/ 1389 w 1460"/>
              <a:gd name="T5" fmla="*/ 857 h 1462"/>
              <a:gd name="T6" fmla="*/ 1415 w 1460"/>
              <a:gd name="T7" fmla="*/ 978 h 1462"/>
              <a:gd name="T8" fmla="*/ 1385 w 1460"/>
              <a:gd name="T9" fmla="*/ 1008 h 1462"/>
              <a:gd name="T10" fmla="*/ 1331 w 1460"/>
              <a:gd name="T11" fmla="*/ 1061 h 1462"/>
              <a:gd name="T12" fmla="*/ 1257 w 1460"/>
              <a:gd name="T13" fmla="*/ 1223 h 1462"/>
              <a:gd name="T14" fmla="*/ 1227 w 1460"/>
              <a:gd name="T15" fmla="*/ 1193 h 1462"/>
              <a:gd name="T16" fmla="*/ 1196 w 1460"/>
              <a:gd name="T17" fmla="*/ 1280 h 1462"/>
              <a:gd name="T18" fmla="*/ 1166 w 1460"/>
              <a:gd name="T19" fmla="*/ 1310 h 1462"/>
              <a:gd name="T20" fmla="*/ 1061 w 1460"/>
              <a:gd name="T21" fmla="*/ 1319 h 1462"/>
              <a:gd name="T22" fmla="*/ 945 w 1460"/>
              <a:gd name="T23" fmla="*/ 1428 h 1462"/>
              <a:gd name="T24" fmla="*/ 915 w 1460"/>
              <a:gd name="T25" fmla="*/ 1398 h 1462"/>
              <a:gd name="T26" fmla="*/ 853 w 1460"/>
              <a:gd name="T27" fmla="*/ 1426 h 1462"/>
              <a:gd name="T28" fmla="*/ 823 w 1460"/>
              <a:gd name="T29" fmla="*/ 1456 h 1462"/>
              <a:gd name="T30" fmla="*/ 697 w 1460"/>
              <a:gd name="T31" fmla="*/ 1402 h 1462"/>
              <a:gd name="T32" fmla="*/ 573 w 1460"/>
              <a:gd name="T33" fmla="*/ 1445 h 1462"/>
              <a:gd name="T34" fmla="*/ 542 w 1460"/>
              <a:gd name="T35" fmla="*/ 1415 h 1462"/>
              <a:gd name="T36" fmla="*/ 483 w 1460"/>
              <a:gd name="T37" fmla="*/ 1376 h 1462"/>
              <a:gd name="T38" fmla="*/ 453 w 1460"/>
              <a:gd name="T39" fmla="*/ 1406 h 1462"/>
              <a:gd name="T40" fmla="*/ 343 w 1460"/>
              <a:gd name="T41" fmla="*/ 1286 h 1462"/>
              <a:gd name="T42" fmla="*/ 244 w 1460"/>
              <a:gd name="T43" fmla="*/ 1269 h 1462"/>
              <a:gd name="T44" fmla="*/ 214 w 1460"/>
              <a:gd name="T45" fmla="*/ 1238 h 1462"/>
              <a:gd name="T46" fmla="*/ 192 w 1460"/>
              <a:gd name="T47" fmla="*/ 1144 h 1462"/>
              <a:gd name="T48" fmla="*/ 162 w 1460"/>
              <a:gd name="T49" fmla="*/ 1174 h 1462"/>
              <a:gd name="T50" fmla="*/ 97 w 1460"/>
              <a:gd name="T51" fmla="*/ 1005 h 1462"/>
              <a:gd name="T52" fmla="*/ 53 w 1460"/>
              <a:gd name="T53" fmla="*/ 949 h 1462"/>
              <a:gd name="T54" fmla="*/ 22 w 1460"/>
              <a:gd name="T55" fmla="*/ 918 h 1462"/>
              <a:gd name="T56" fmla="*/ 61 w 1460"/>
              <a:gd name="T57" fmla="*/ 794 h 1462"/>
              <a:gd name="T58" fmla="*/ 30 w 1460"/>
              <a:gd name="T59" fmla="*/ 825 h 1462"/>
              <a:gd name="T60" fmla="*/ 30 w 1460"/>
              <a:gd name="T61" fmla="*/ 638 h 1462"/>
              <a:gd name="T62" fmla="*/ 53 w 1460"/>
              <a:gd name="T63" fmla="*/ 576 h 1462"/>
              <a:gd name="T64" fmla="*/ 22 w 1460"/>
              <a:gd name="T65" fmla="*/ 545 h 1462"/>
              <a:gd name="T66" fmla="*/ 128 w 1460"/>
              <a:gd name="T67" fmla="*/ 427 h 1462"/>
              <a:gd name="T68" fmla="*/ 97 w 1460"/>
              <a:gd name="T69" fmla="*/ 458 h 1462"/>
              <a:gd name="T70" fmla="*/ 162 w 1460"/>
              <a:gd name="T71" fmla="*/ 288 h 1462"/>
              <a:gd name="T72" fmla="*/ 244 w 1460"/>
              <a:gd name="T73" fmla="*/ 256 h 1462"/>
              <a:gd name="T74" fmla="*/ 213 w 1460"/>
              <a:gd name="T75" fmla="*/ 225 h 1462"/>
              <a:gd name="T76" fmla="*/ 374 w 1460"/>
              <a:gd name="T77" fmla="*/ 146 h 1462"/>
              <a:gd name="T78" fmla="*/ 343 w 1460"/>
              <a:gd name="T79" fmla="*/ 177 h 1462"/>
              <a:gd name="T80" fmla="*/ 453 w 1460"/>
              <a:gd name="T81" fmla="*/ 56 h 1462"/>
              <a:gd name="T82" fmla="*/ 573 w 1460"/>
              <a:gd name="T83" fmla="*/ 79 h 1462"/>
              <a:gd name="T84" fmla="*/ 542 w 1460"/>
              <a:gd name="T85" fmla="*/ 48 h 1462"/>
              <a:gd name="T86" fmla="*/ 728 w 1460"/>
              <a:gd name="T87" fmla="*/ 31 h 1462"/>
              <a:gd name="T88" fmla="*/ 697 w 1460"/>
              <a:gd name="T89" fmla="*/ 62 h 1462"/>
              <a:gd name="T90" fmla="*/ 823 w 1460"/>
              <a:gd name="T91" fmla="*/ 6 h 1462"/>
              <a:gd name="T92" fmla="*/ 945 w 1460"/>
              <a:gd name="T93" fmla="*/ 95 h 1462"/>
              <a:gd name="T94" fmla="*/ 915 w 1460"/>
              <a:gd name="T95" fmla="*/ 65 h 1462"/>
              <a:gd name="T96" fmla="*/ 1092 w 1460"/>
              <a:gd name="T97" fmla="*/ 114 h 1462"/>
              <a:gd name="T98" fmla="*/ 1061 w 1460"/>
              <a:gd name="T99" fmla="*/ 145 h 1462"/>
              <a:gd name="T100" fmla="*/ 1166 w 1460"/>
              <a:gd name="T101" fmla="*/ 153 h 1462"/>
              <a:gd name="T102" fmla="*/ 1257 w 1460"/>
              <a:gd name="T103" fmla="*/ 300 h 1462"/>
              <a:gd name="T104" fmla="*/ 1227 w 1460"/>
              <a:gd name="T105" fmla="*/ 270 h 1462"/>
              <a:gd name="T106" fmla="*/ 1361 w 1460"/>
              <a:gd name="T107" fmla="*/ 372 h 1462"/>
              <a:gd name="T108" fmla="*/ 1331 w 1460"/>
              <a:gd name="T109" fmla="*/ 402 h 1462"/>
              <a:gd name="T110" fmla="*/ 1385 w 1460"/>
              <a:gd name="T111" fmla="*/ 455 h 1462"/>
              <a:gd name="T112" fmla="*/ 1419 w 1460"/>
              <a:gd name="T113" fmla="*/ 637 h 1462"/>
              <a:gd name="T114" fmla="*/ 1388 w 1460"/>
              <a:gd name="T115" fmla="*/ 606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60" h="1462">
                <a:moveTo>
                  <a:pt x="1400" y="731"/>
                </a:moveTo>
                <a:cubicBezTo>
                  <a:pt x="1400" y="715"/>
                  <a:pt x="1413" y="701"/>
                  <a:pt x="1430" y="701"/>
                </a:cubicBezTo>
                <a:cubicBezTo>
                  <a:pt x="1446" y="701"/>
                  <a:pt x="1460" y="715"/>
                  <a:pt x="1460" y="731"/>
                </a:cubicBezTo>
                <a:cubicBezTo>
                  <a:pt x="1460" y="748"/>
                  <a:pt x="1446" y="761"/>
                  <a:pt x="1430" y="761"/>
                </a:cubicBezTo>
                <a:cubicBezTo>
                  <a:pt x="1413" y="761"/>
                  <a:pt x="1400" y="748"/>
                  <a:pt x="1400" y="731"/>
                </a:cubicBezTo>
                <a:close/>
                <a:moveTo>
                  <a:pt x="1419" y="887"/>
                </a:moveTo>
                <a:cubicBezTo>
                  <a:pt x="1435" y="887"/>
                  <a:pt x="1449" y="873"/>
                  <a:pt x="1449" y="857"/>
                </a:cubicBezTo>
                <a:cubicBezTo>
                  <a:pt x="1449" y="840"/>
                  <a:pt x="1435" y="827"/>
                  <a:pt x="1419" y="827"/>
                </a:cubicBezTo>
                <a:cubicBezTo>
                  <a:pt x="1402" y="827"/>
                  <a:pt x="1389" y="840"/>
                  <a:pt x="1389" y="857"/>
                </a:cubicBezTo>
                <a:cubicBezTo>
                  <a:pt x="1389" y="873"/>
                  <a:pt x="1402" y="887"/>
                  <a:pt x="1419" y="887"/>
                </a:cubicBezTo>
                <a:close/>
                <a:moveTo>
                  <a:pt x="1385" y="1008"/>
                </a:moveTo>
                <a:cubicBezTo>
                  <a:pt x="1402" y="1008"/>
                  <a:pt x="1415" y="994"/>
                  <a:pt x="1415" y="978"/>
                </a:cubicBezTo>
                <a:cubicBezTo>
                  <a:pt x="1415" y="961"/>
                  <a:pt x="1402" y="948"/>
                  <a:pt x="1385" y="948"/>
                </a:cubicBezTo>
                <a:cubicBezTo>
                  <a:pt x="1369" y="948"/>
                  <a:pt x="1355" y="961"/>
                  <a:pt x="1355" y="978"/>
                </a:cubicBezTo>
                <a:cubicBezTo>
                  <a:pt x="1355" y="994"/>
                  <a:pt x="1369" y="1008"/>
                  <a:pt x="1385" y="1008"/>
                </a:cubicBezTo>
                <a:close/>
                <a:moveTo>
                  <a:pt x="1331" y="1121"/>
                </a:moveTo>
                <a:cubicBezTo>
                  <a:pt x="1347" y="1121"/>
                  <a:pt x="1361" y="1108"/>
                  <a:pt x="1361" y="1091"/>
                </a:cubicBezTo>
                <a:cubicBezTo>
                  <a:pt x="1361" y="1075"/>
                  <a:pt x="1347" y="1061"/>
                  <a:pt x="1331" y="1061"/>
                </a:cubicBezTo>
                <a:cubicBezTo>
                  <a:pt x="1314" y="1061"/>
                  <a:pt x="1301" y="1075"/>
                  <a:pt x="1301" y="1091"/>
                </a:cubicBezTo>
                <a:cubicBezTo>
                  <a:pt x="1301" y="1108"/>
                  <a:pt x="1314" y="1121"/>
                  <a:pt x="1331" y="1121"/>
                </a:cubicBezTo>
                <a:close/>
                <a:moveTo>
                  <a:pt x="1257" y="1223"/>
                </a:moveTo>
                <a:cubicBezTo>
                  <a:pt x="1273" y="1223"/>
                  <a:pt x="1287" y="1209"/>
                  <a:pt x="1287" y="1193"/>
                </a:cubicBezTo>
                <a:cubicBezTo>
                  <a:pt x="1287" y="1176"/>
                  <a:pt x="1273" y="1163"/>
                  <a:pt x="1257" y="1163"/>
                </a:cubicBezTo>
                <a:cubicBezTo>
                  <a:pt x="1240" y="1163"/>
                  <a:pt x="1227" y="1176"/>
                  <a:pt x="1227" y="1193"/>
                </a:cubicBezTo>
                <a:cubicBezTo>
                  <a:pt x="1227" y="1209"/>
                  <a:pt x="1240" y="1223"/>
                  <a:pt x="1257" y="1223"/>
                </a:cubicBezTo>
                <a:close/>
                <a:moveTo>
                  <a:pt x="1166" y="1310"/>
                </a:moveTo>
                <a:cubicBezTo>
                  <a:pt x="1182" y="1310"/>
                  <a:pt x="1196" y="1296"/>
                  <a:pt x="1196" y="1280"/>
                </a:cubicBezTo>
                <a:cubicBezTo>
                  <a:pt x="1196" y="1263"/>
                  <a:pt x="1182" y="1250"/>
                  <a:pt x="1166" y="1250"/>
                </a:cubicBezTo>
                <a:cubicBezTo>
                  <a:pt x="1149" y="1250"/>
                  <a:pt x="1136" y="1263"/>
                  <a:pt x="1136" y="1280"/>
                </a:cubicBezTo>
                <a:cubicBezTo>
                  <a:pt x="1136" y="1296"/>
                  <a:pt x="1149" y="1310"/>
                  <a:pt x="1166" y="1310"/>
                </a:cubicBezTo>
                <a:close/>
                <a:moveTo>
                  <a:pt x="1061" y="1379"/>
                </a:moveTo>
                <a:cubicBezTo>
                  <a:pt x="1078" y="1379"/>
                  <a:pt x="1091" y="1365"/>
                  <a:pt x="1091" y="1349"/>
                </a:cubicBezTo>
                <a:cubicBezTo>
                  <a:pt x="1091" y="1332"/>
                  <a:pt x="1078" y="1319"/>
                  <a:pt x="1061" y="1319"/>
                </a:cubicBezTo>
                <a:cubicBezTo>
                  <a:pt x="1044" y="1319"/>
                  <a:pt x="1031" y="1332"/>
                  <a:pt x="1031" y="1349"/>
                </a:cubicBezTo>
                <a:cubicBezTo>
                  <a:pt x="1031" y="1365"/>
                  <a:pt x="1044" y="1379"/>
                  <a:pt x="1061" y="1379"/>
                </a:cubicBezTo>
                <a:close/>
                <a:moveTo>
                  <a:pt x="945" y="1428"/>
                </a:moveTo>
                <a:cubicBezTo>
                  <a:pt x="962" y="1428"/>
                  <a:pt x="975" y="1415"/>
                  <a:pt x="975" y="1398"/>
                </a:cubicBezTo>
                <a:cubicBezTo>
                  <a:pt x="975" y="1382"/>
                  <a:pt x="962" y="1368"/>
                  <a:pt x="945" y="1368"/>
                </a:cubicBezTo>
                <a:cubicBezTo>
                  <a:pt x="929" y="1368"/>
                  <a:pt x="915" y="1382"/>
                  <a:pt x="915" y="1398"/>
                </a:cubicBezTo>
                <a:cubicBezTo>
                  <a:pt x="915" y="1415"/>
                  <a:pt x="929" y="1428"/>
                  <a:pt x="945" y="1428"/>
                </a:cubicBezTo>
                <a:close/>
                <a:moveTo>
                  <a:pt x="823" y="1456"/>
                </a:moveTo>
                <a:cubicBezTo>
                  <a:pt x="839" y="1456"/>
                  <a:pt x="853" y="1443"/>
                  <a:pt x="853" y="1426"/>
                </a:cubicBezTo>
                <a:cubicBezTo>
                  <a:pt x="853" y="1410"/>
                  <a:pt x="839" y="1396"/>
                  <a:pt x="823" y="1396"/>
                </a:cubicBezTo>
                <a:cubicBezTo>
                  <a:pt x="806" y="1396"/>
                  <a:pt x="793" y="1410"/>
                  <a:pt x="793" y="1426"/>
                </a:cubicBezTo>
                <a:cubicBezTo>
                  <a:pt x="793" y="1443"/>
                  <a:pt x="806" y="1456"/>
                  <a:pt x="823" y="1456"/>
                </a:cubicBezTo>
                <a:close/>
                <a:moveTo>
                  <a:pt x="697" y="1462"/>
                </a:moveTo>
                <a:cubicBezTo>
                  <a:pt x="714" y="1462"/>
                  <a:pt x="727" y="1448"/>
                  <a:pt x="727" y="1432"/>
                </a:cubicBezTo>
                <a:cubicBezTo>
                  <a:pt x="727" y="1415"/>
                  <a:pt x="714" y="1402"/>
                  <a:pt x="697" y="1402"/>
                </a:cubicBezTo>
                <a:cubicBezTo>
                  <a:pt x="681" y="1402"/>
                  <a:pt x="667" y="1415"/>
                  <a:pt x="667" y="1432"/>
                </a:cubicBezTo>
                <a:cubicBezTo>
                  <a:pt x="667" y="1448"/>
                  <a:pt x="681" y="1462"/>
                  <a:pt x="697" y="1462"/>
                </a:cubicBezTo>
                <a:close/>
                <a:moveTo>
                  <a:pt x="573" y="1445"/>
                </a:moveTo>
                <a:cubicBezTo>
                  <a:pt x="589" y="1445"/>
                  <a:pt x="603" y="1432"/>
                  <a:pt x="603" y="1415"/>
                </a:cubicBezTo>
                <a:cubicBezTo>
                  <a:pt x="603" y="1398"/>
                  <a:pt x="589" y="1385"/>
                  <a:pt x="573" y="1385"/>
                </a:cubicBezTo>
                <a:cubicBezTo>
                  <a:pt x="556" y="1385"/>
                  <a:pt x="542" y="1398"/>
                  <a:pt x="542" y="1415"/>
                </a:cubicBezTo>
                <a:cubicBezTo>
                  <a:pt x="542" y="1432"/>
                  <a:pt x="556" y="1445"/>
                  <a:pt x="573" y="1445"/>
                </a:cubicBezTo>
                <a:close/>
                <a:moveTo>
                  <a:pt x="453" y="1406"/>
                </a:moveTo>
                <a:cubicBezTo>
                  <a:pt x="470" y="1406"/>
                  <a:pt x="483" y="1393"/>
                  <a:pt x="483" y="1376"/>
                </a:cubicBezTo>
                <a:cubicBezTo>
                  <a:pt x="483" y="1359"/>
                  <a:pt x="470" y="1346"/>
                  <a:pt x="453" y="1346"/>
                </a:cubicBezTo>
                <a:cubicBezTo>
                  <a:pt x="436" y="1346"/>
                  <a:pt x="423" y="1359"/>
                  <a:pt x="423" y="1376"/>
                </a:cubicBezTo>
                <a:cubicBezTo>
                  <a:pt x="423" y="1393"/>
                  <a:pt x="436" y="1406"/>
                  <a:pt x="453" y="1406"/>
                </a:cubicBezTo>
                <a:close/>
                <a:moveTo>
                  <a:pt x="343" y="1347"/>
                </a:moveTo>
                <a:cubicBezTo>
                  <a:pt x="359" y="1347"/>
                  <a:pt x="373" y="1333"/>
                  <a:pt x="373" y="1317"/>
                </a:cubicBezTo>
                <a:cubicBezTo>
                  <a:pt x="373" y="1300"/>
                  <a:pt x="359" y="1286"/>
                  <a:pt x="343" y="1286"/>
                </a:cubicBezTo>
                <a:cubicBezTo>
                  <a:pt x="326" y="1286"/>
                  <a:pt x="312" y="1300"/>
                  <a:pt x="312" y="1317"/>
                </a:cubicBezTo>
                <a:cubicBezTo>
                  <a:pt x="312" y="1333"/>
                  <a:pt x="326" y="1347"/>
                  <a:pt x="343" y="1347"/>
                </a:cubicBezTo>
                <a:close/>
                <a:moveTo>
                  <a:pt x="244" y="1269"/>
                </a:moveTo>
                <a:cubicBezTo>
                  <a:pt x="261" y="1269"/>
                  <a:pt x="275" y="1255"/>
                  <a:pt x="275" y="1238"/>
                </a:cubicBezTo>
                <a:cubicBezTo>
                  <a:pt x="275" y="1221"/>
                  <a:pt x="261" y="1208"/>
                  <a:pt x="244" y="1208"/>
                </a:cubicBezTo>
                <a:cubicBezTo>
                  <a:pt x="227" y="1208"/>
                  <a:pt x="214" y="1221"/>
                  <a:pt x="214" y="1238"/>
                </a:cubicBezTo>
                <a:cubicBezTo>
                  <a:pt x="214" y="1255"/>
                  <a:pt x="227" y="1269"/>
                  <a:pt x="244" y="1269"/>
                </a:cubicBezTo>
                <a:close/>
                <a:moveTo>
                  <a:pt x="162" y="1174"/>
                </a:moveTo>
                <a:cubicBezTo>
                  <a:pt x="178" y="1174"/>
                  <a:pt x="192" y="1160"/>
                  <a:pt x="192" y="1144"/>
                </a:cubicBezTo>
                <a:cubicBezTo>
                  <a:pt x="192" y="1127"/>
                  <a:pt x="178" y="1113"/>
                  <a:pt x="162" y="1113"/>
                </a:cubicBezTo>
                <a:cubicBezTo>
                  <a:pt x="145" y="1113"/>
                  <a:pt x="131" y="1127"/>
                  <a:pt x="131" y="1144"/>
                </a:cubicBezTo>
                <a:cubicBezTo>
                  <a:pt x="131" y="1160"/>
                  <a:pt x="145" y="1174"/>
                  <a:pt x="162" y="1174"/>
                </a:cubicBezTo>
                <a:close/>
                <a:moveTo>
                  <a:pt x="97" y="1066"/>
                </a:moveTo>
                <a:cubicBezTo>
                  <a:pt x="114" y="1066"/>
                  <a:pt x="128" y="1053"/>
                  <a:pt x="128" y="1036"/>
                </a:cubicBezTo>
                <a:cubicBezTo>
                  <a:pt x="128" y="1019"/>
                  <a:pt x="114" y="1005"/>
                  <a:pt x="97" y="1005"/>
                </a:cubicBezTo>
                <a:cubicBezTo>
                  <a:pt x="80" y="1005"/>
                  <a:pt x="67" y="1019"/>
                  <a:pt x="67" y="1036"/>
                </a:cubicBezTo>
                <a:cubicBezTo>
                  <a:pt x="67" y="1053"/>
                  <a:pt x="80" y="1066"/>
                  <a:pt x="97" y="1066"/>
                </a:cubicBezTo>
                <a:close/>
                <a:moveTo>
                  <a:pt x="53" y="949"/>
                </a:moveTo>
                <a:cubicBezTo>
                  <a:pt x="70" y="949"/>
                  <a:pt x="84" y="935"/>
                  <a:pt x="84" y="918"/>
                </a:cubicBezTo>
                <a:cubicBezTo>
                  <a:pt x="84" y="901"/>
                  <a:pt x="70" y="887"/>
                  <a:pt x="53" y="887"/>
                </a:cubicBezTo>
                <a:cubicBezTo>
                  <a:pt x="36" y="887"/>
                  <a:pt x="22" y="901"/>
                  <a:pt x="22" y="918"/>
                </a:cubicBezTo>
                <a:cubicBezTo>
                  <a:pt x="22" y="935"/>
                  <a:pt x="36" y="949"/>
                  <a:pt x="53" y="949"/>
                </a:cubicBezTo>
                <a:close/>
                <a:moveTo>
                  <a:pt x="30" y="825"/>
                </a:moveTo>
                <a:cubicBezTo>
                  <a:pt x="47" y="825"/>
                  <a:pt x="61" y="811"/>
                  <a:pt x="61" y="794"/>
                </a:cubicBezTo>
                <a:cubicBezTo>
                  <a:pt x="61" y="777"/>
                  <a:pt x="47" y="763"/>
                  <a:pt x="30" y="763"/>
                </a:cubicBezTo>
                <a:cubicBezTo>
                  <a:pt x="13" y="763"/>
                  <a:pt x="0" y="777"/>
                  <a:pt x="0" y="794"/>
                </a:cubicBezTo>
                <a:cubicBezTo>
                  <a:pt x="0" y="811"/>
                  <a:pt x="13" y="825"/>
                  <a:pt x="30" y="825"/>
                </a:cubicBezTo>
                <a:close/>
                <a:moveTo>
                  <a:pt x="30" y="699"/>
                </a:moveTo>
                <a:cubicBezTo>
                  <a:pt x="47" y="699"/>
                  <a:pt x="61" y="686"/>
                  <a:pt x="61" y="669"/>
                </a:cubicBezTo>
                <a:cubicBezTo>
                  <a:pt x="61" y="652"/>
                  <a:pt x="47" y="638"/>
                  <a:pt x="30" y="638"/>
                </a:cubicBezTo>
                <a:cubicBezTo>
                  <a:pt x="13" y="638"/>
                  <a:pt x="0" y="652"/>
                  <a:pt x="0" y="669"/>
                </a:cubicBezTo>
                <a:cubicBezTo>
                  <a:pt x="0" y="686"/>
                  <a:pt x="13" y="699"/>
                  <a:pt x="30" y="699"/>
                </a:cubicBezTo>
                <a:close/>
                <a:moveTo>
                  <a:pt x="53" y="576"/>
                </a:moveTo>
                <a:cubicBezTo>
                  <a:pt x="70" y="576"/>
                  <a:pt x="84" y="562"/>
                  <a:pt x="84" y="545"/>
                </a:cubicBezTo>
                <a:cubicBezTo>
                  <a:pt x="84" y="528"/>
                  <a:pt x="70" y="514"/>
                  <a:pt x="53" y="514"/>
                </a:cubicBezTo>
                <a:cubicBezTo>
                  <a:pt x="36" y="514"/>
                  <a:pt x="22" y="528"/>
                  <a:pt x="22" y="545"/>
                </a:cubicBezTo>
                <a:cubicBezTo>
                  <a:pt x="22" y="562"/>
                  <a:pt x="36" y="576"/>
                  <a:pt x="53" y="576"/>
                </a:cubicBezTo>
                <a:close/>
                <a:moveTo>
                  <a:pt x="97" y="458"/>
                </a:moveTo>
                <a:cubicBezTo>
                  <a:pt x="114" y="458"/>
                  <a:pt x="128" y="444"/>
                  <a:pt x="128" y="427"/>
                </a:cubicBezTo>
                <a:cubicBezTo>
                  <a:pt x="128" y="410"/>
                  <a:pt x="114" y="396"/>
                  <a:pt x="97" y="396"/>
                </a:cubicBezTo>
                <a:cubicBezTo>
                  <a:pt x="80" y="396"/>
                  <a:pt x="66" y="410"/>
                  <a:pt x="66" y="427"/>
                </a:cubicBezTo>
                <a:cubicBezTo>
                  <a:pt x="66" y="444"/>
                  <a:pt x="80" y="458"/>
                  <a:pt x="97" y="458"/>
                </a:cubicBezTo>
                <a:close/>
                <a:moveTo>
                  <a:pt x="162" y="350"/>
                </a:moveTo>
                <a:cubicBezTo>
                  <a:pt x="179" y="350"/>
                  <a:pt x="193" y="337"/>
                  <a:pt x="193" y="319"/>
                </a:cubicBezTo>
                <a:cubicBezTo>
                  <a:pt x="193" y="302"/>
                  <a:pt x="179" y="288"/>
                  <a:pt x="162" y="288"/>
                </a:cubicBezTo>
                <a:cubicBezTo>
                  <a:pt x="144" y="288"/>
                  <a:pt x="130" y="302"/>
                  <a:pt x="130" y="319"/>
                </a:cubicBezTo>
                <a:cubicBezTo>
                  <a:pt x="130" y="337"/>
                  <a:pt x="144" y="350"/>
                  <a:pt x="162" y="350"/>
                </a:cubicBezTo>
                <a:close/>
                <a:moveTo>
                  <a:pt x="244" y="256"/>
                </a:moveTo>
                <a:cubicBezTo>
                  <a:pt x="261" y="256"/>
                  <a:pt x="275" y="242"/>
                  <a:pt x="275" y="225"/>
                </a:cubicBezTo>
                <a:cubicBezTo>
                  <a:pt x="275" y="207"/>
                  <a:pt x="261" y="194"/>
                  <a:pt x="244" y="194"/>
                </a:cubicBezTo>
                <a:cubicBezTo>
                  <a:pt x="227" y="194"/>
                  <a:pt x="213" y="207"/>
                  <a:pt x="213" y="225"/>
                </a:cubicBezTo>
                <a:cubicBezTo>
                  <a:pt x="213" y="242"/>
                  <a:pt x="227" y="256"/>
                  <a:pt x="244" y="256"/>
                </a:cubicBezTo>
                <a:close/>
                <a:moveTo>
                  <a:pt x="343" y="177"/>
                </a:moveTo>
                <a:cubicBezTo>
                  <a:pt x="360" y="177"/>
                  <a:pt x="374" y="163"/>
                  <a:pt x="374" y="146"/>
                </a:cubicBezTo>
                <a:cubicBezTo>
                  <a:pt x="374" y="129"/>
                  <a:pt x="360" y="115"/>
                  <a:pt x="343" y="115"/>
                </a:cubicBezTo>
                <a:cubicBezTo>
                  <a:pt x="325" y="115"/>
                  <a:pt x="311" y="129"/>
                  <a:pt x="311" y="146"/>
                </a:cubicBezTo>
                <a:cubicBezTo>
                  <a:pt x="311" y="163"/>
                  <a:pt x="325" y="177"/>
                  <a:pt x="343" y="177"/>
                </a:cubicBezTo>
                <a:close/>
                <a:moveTo>
                  <a:pt x="453" y="118"/>
                </a:moveTo>
                <a:cubicBezTo>
                  <a:pt x="470" y="118"/>
                  <a:pt x="484" y="104"/>
                  <a:pt x="484" y="87"/>
                </a:cubicBezTo>
                <a:cubicBezTo>
                  <a:pt x="484" y="70"/>
                  <a:pt x="470" y="56"/>
                  <a:pt x="453" y="56"/>
                </a:cubicBezTo>
                <a:cubicBezTo>
                  <a:pt x="436" y="56"/>
                  <a:pt x="422" y="70"/>
                  <a:pt x="422" y="87"/>
                </a:cubicBezTo>
                <a:cubicBezTo>
                  <a:pt x="422" y="104"/>
                  <a:pt x="436" y="118"/>
                  <a:pt x="453" y="118"/>
                </a:cubicBezTo>
                <a:close/>
                <a:moveTo>
                  <a:pt x="573" y="79"/>
                </a:moveTo>
                <a:cubicBezTo>
                  <a:pt x="590" y="79"/>
                  <a:pt x="604" y="65"/>
                  <a:pt x="604" y="48"/>
                </a:cubicBezTo>
                <a:cubicBezTo>
                  <a:pt x="604" y="31"/>
                  <a:pt x="590" y="17"/>
                  <a:pt x="573" y="17"/>
                </a:cubicBezTo>
                <a:cubicBezTo>
                  <a:pt x="556" y="17"/>
                  <a:pt x="542" y="31"/>
                  <a:pt x="542" y="48"/>
                </a:cubicBezTo>
                <a:cubicBezTo>
                  <a:pt x="542" y="65"/>
                  <a:pt x="556" y="79"/>
                  <a:pt x="573" y="79"/>
                </a:cubicBezTo>
                <a:close/>
                <a:moveTo>
                  <a:pt x="697" y="62"/>
                </a:moveTo>
                <a:cubicBezTo>
                  <a:pt x="714" y="62"/>
                  <a:pt x="728" y="48"/>
                  <a:pt x="728" y="31"/>
                </a:cubicBezTo>
                <a:cubicBezTo>
                  <a:pt x="728" y="14"/>
                  <a:pt x="714" y="0"/>
                  <a:pt x="697" y="0"/>
                </a:cubicBezTo>
                <a:cubicBezTo>
                  <a:pt x="680" y="0"/>
                  <a:pt x="666" y="14"/>
                  <a:pt x="666" y="31"/>
                </a:cubicBezTo>
                <a:cubicBezTo>
                  <a:pt x="666" y="48"/>
                  <a:pt x="680" y="62"/>
                  <a:pt x="697" y="62"/>
                </a:cubicBezTo>
                <a:close/>
                <a:moveTo>
                  <a:pt x="823" y="67"/>
                </a:moveTo>
                <a:cubicBezTo>
                  <a:pt x="840" y="67"/>
                  <a:pt x="854" y="54"/>
                  <a:pt x="854" y="37"/>
                </a:cubicBezTo>
                <a:cubicBezTo>
                  <a:pt x="854" y="20"/>
                  <a:pt x="840" y="6"/>
                  <a:pt x="823" y="6"/>
                </a:cubicBezTo>
                <a:cubicBezTo>
                  <a:pt x="806" y="6"/>
                  <a:pt x="792" y="20"/>
                  <a:pt x="792" y="37"/>
                </a:cubicBezTo>
                <a:cubicBezTo>
                  <a:pt x="792" y="54"/>
                  <a:pt x="806" y="67"/>
                  <a:pt x="823" y="67"/>
                </a:cubicBezTo>
                <a:close/>
                <a:moveTo>
                  <a:pt x="945" y="95"/>
                </a:moveTo>
                <a:cubicBezTo>
                  <a:pt x="962" y="95"/>
                  <a:pt x="976" y="82"/>
                  <a:pt x="976" y="65"/>
                </a:cubicBezTo>
                <a:cubicBezTo>
                  <a:pt x="976" y="48"/>
                  <a:pt x="962" y="34"/>
                  <a:pt x="945" y="34"/>
                </a:cubicBezTo>
                <a:cubicBezTo>
                  <a:pt x="928" y="34"/>
                  <a:pt x="915" y="48"/>
                  <a:pt x="915" y="65"/>
                </a:cubicBezTo>
                <a:cubicBezTo>
                  <a:pt x="915" y="82"/>
                  <a:pt x="928" y="95"/>
                  <a:pt x="945" y="95"/>
                </a:cubicBezTo>
                <a:close/>
                <a:moveTo>
                  <a:pt x="1061" y="145"/>
                </a:moveTo>
                <a:cubicBezTo>
                  <a:pt x="1078" y="145"/>
                  <a:pt x="1092" y="131"/>
                  <a:pt x="1092" y="114"/>
                </a:cubicBezTo>
                <a:cubicBezTo>
                  <a:pt x="1092" y="97"/>
                  <a:pt x="1078" y="83"/>
                  <a:pt x="1061" y="83"/>
                </a:cubicBezTo>
                <a:cubicBezTo>
                  <a:pt x="1044" y="83"/>
                  <a:pt x="1030" y="97"/>
                  <a:pt x="1030" y="114"/>
                </a:cubicBezTo>
                <a:cubicBezTo>
                  <a:pt x="1030" y="131"/>
                  <a:pt x="1044" y="145"/>
                  <a:pt x="1061" y="145"/>
                </a:cubicBezTo>
                <a:close/>
                <a:moveTo>
                  <a:pt x="1166" y="214"/>
                </a:moveTo>
                <a:cubicBezTo>
                  <a:pt x="1183" y="214"/>
                  <a:pt x="1196" y="200"/>
                  <a:pt x="1196" y="183"/>
                </a:cubicBezTo>
                <a:cubicBezTo>
                  <a:pt x="1196" y="166"/>
                  <a:pt x="1183" y="153"/>
                  <a:pt x="1166" y="153"/>
                </a:cubicBezTo>
                <a:cubicBezTo>
                  <a:pt x="1149" y="153"/>
                  <a:pt x="1135" y="166"/>
                  <a:pt x="1135" y="183"/>
                </a:cubicBezTo>
                <a:cubicBezTo>
                  <a:pt x="1135" y="200"/>
                  <a:pt x="1149" y="214"/>
                  <a:pt x="1166" y="214"/>
                </a:cubicBezTo>
                <a:close/>
                <a:moveTo>
                  <a:pt x="1257" y="300"/>
                </a:moveTo>
                <a:cubicBezTo>
                  <a:pt x="1274" y="300"/>
                  <a:pt x="1287" y="287"/>
                  <a:pt x="1287" y="270"/>
                </a:cubicBezTo>
                <a:cubicBezTo>
                  <a:pt x="1287" y="253"/>
                  <a:pt x="1274" y="240"/>
                  <a:pt x="1257" y="240"/>
                </a:cubicBezTo>
                <a:cubicBezTo>
                  <a:pt x="1240" y="240"/>
                  <a:pt x="1227" y="253"/>
                  <a:pt x="1227" y="270"/>
                </a:cubicBezTo>
                <a:cubicBezTo>
                  <a:pt x="1227" y="287"/>
                  <a:pt x="1240" y="300"/>
                  <a:pt x="1257" y="300"/>
                </a:cubicBezTo>
                <a:close/>
                <a:moveTo>
                  <a:pt x="1331" y="402"/>
                </a:moveTo>
                <a:cubicBezTo>
                  <a:pt x="1347" y="402"/>
                  <a:pt x="1361" y="389"/>
                  <a:pt x="1361" y="372"/>
                </a:cubicBezTo>
                <a:cubicBezTo>
                  <a:pt x="1361" y="355"/>
                  <a:pt x="1347" y="342"/>
                  <a:pt x="1331" y="342"/>
                </a:cubicBezTo>
                <a:cubicBezTo>
                  <a:pt x="1314" y="342"/>
                  <a:pt x="1300" y="355"/>
                  <a:pt x="1300" y="372"/>
                </a:cubicBezTo>
                <a:cubicBezTo>
                  <a:pt x="1300" y="389"/>
                  <a:pt x="1314" y="402"/>
                  <a:pt x="1331" y="402"/>
                </a:cubicBezTo>
                <a:close/>
                <a:moveTo>
                  <a:pt x="1385" y="515"/>
                </a:moveTo>
                <a:cubicBezTo>
                  <a:pt x="1402" y="515"/>
                  <a:pt x="1415" y="502"/>
                  <a:pt x="1415" y="485"/>
                </a:cubicBezTo>
                <a:cubicBezTo>
                  <a:pt x="1415" y="468"/>
                  <a:pt x="1402" y="455"/>
                  <a:pt x="1385" y="455"/>
                </a:cubicBezTo>
                <a:cubicBezTo>
                  <a:pt x="1368" y="455"/>
                  <a:pt x="1355" y="468"/>
                  <a:pt x="1355" y="485"/>
                </a:cubicBezTo>
                <a:cubicBezTo>
                  <a:pt x="1355" y="502"/>
                  <a:pt x="1368" y="515"/>
                  <a:pt x="1385" y="515"/>
                </a:cubicBezTo>
                <a:close/>
                <a:moveTo>
                  <a:pt x="1419" y="637"/>
                </a:moveTo>
                <a:cubicBezTo>
                  <a:pt x="1435" y="637"/>
                  <a:pt x="1449" y="623"/>
                  <a:pt x="1449" y="606"/>
                </a:cubicBezTo>
                <a:cubicBezTo>
                  <a:pt x="1449" y="590"/>
                  <a:pt x="1435" y="576"/>
                  <a:pt x="1419" y="576"/>
                </a:cubicBezTo>
                <a:cubicBezTo>
                  <a:pt x="1402" y="576"/>
                  <a:pt x="1388" y="590"/>
                  <a:pt x="1388" y="606"/>
                </a:cubicBezTo>
                <a:cubicBezTo>
                  <a:pt x="1388" y="623"/>
                  <a:pt x="1402" y="637"/>
                  <a:pt x="1419" y="63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1" name="Freeform 211">
            <a:extLst>
              <a:ext uri="{FF2B5EF4-FFF2-40B4-BE49-F238E27FC236}">
                <a16:creationId xmlns:a16="http://schemas.microsoft.com/office/drawing/2014/main" id="{E774EE14-C36F-4CDC-A4D7-2562ABF64BA1}"/>
              </a:ext>
            </a:extLst>
          </p:cNvPr>
          <p:cNvSpPr>
            <a:spLocks noEditPoints="1"/>
          </p:cNvSpPr>
          <p:nvPr/>
        </p:nvSpPr>
        <p:spPr bwMode="auto">
          <a:xfrm>
            <a:off x="3369469" y="775653"/>
            <a:ext cx="5453063" cy="5448300"/>
          </a:xfrm>
          <a:custGeom>
            <a:avLst/>
            <a:gdLst>
              <a:gd name="T0" fmla="*/ 1631 w 1662"/>
              <a:gd name="T1" fmla="*/ 860 h 1661"/>
              <a:gd name="T2" fmla="*/ 1621 w 1662"/>
              <a:gd name="T3" fmla="*/ 924 h 1661"/>
              <a:gd name="T4" fmla="*/ 1622 w 1662"/>
              <a:gd name="T5" fmla="*/ 1077 h 1661"/>
              <a:gd name="T6" fmla="*/ 1544 w 1662"/>
              <a:gd name="T7" fmla="*/ 1224 h 1661"/>
              <a:gd name="T8" fmla="*/ 1544 w 1662"/>
              <a:gd name="T9" fmla="*/ 1224 h 1661"/>
              <a:gd name="T10" fmla="*/ 1447 w 1662"/>
              <a:gd name="T11" fmla="*/ 1300 h 1661"/>
              <a:gd name="T12" fmla="*/ 1396 w 1662"/>
              <a:gd name="T13" fmla="*/ 1365 h 1661"/>
              <a:gd name="T14" fmla="*/ 1332 w 1662"/>
              <a:gd name="T15" fmla="*/ 1478 h 1661"/>
              <a:gd name="T16" fmla="*/ 1194 w 1662"/>
              <a:gd name="T17" fmla="*/ 1574 h 1661"/>
              <a:gd name="T18" fmla="*/ 1194 w 1662"/>
              <a:gd name="T19" fmla="*/ 1574 h 1661"/>
              <a:gd name="T20" fmla="*/ 1047 w 1662"/>
              <a:gd name="T21" fmla="*/ 1592 h 1661"/>
              <a:gd name="T22" fmla="*/ 955 w 1662"/>
              <a:gd name="T23" fmla="*/ 1590 h 1661"/>
              <a:gd name="T24" fmla="*/ 860 w 1662"/>
              <a:gd name="T25" fmla="*/ 1631 h 1661"/>
              <a:gd name="T26" fmla="*/ 704 w 1662"/>
              <a:gd name="T27" fmla="*/ 1651 h 1661"/>
              <a:gd name="T28" fmla="*/ 704 w 1662"/>
              <a:gd name="T29" fmla="*/ 1651 h 1661"/>
              <a:gd name="T30" fmla="*/ 552 w 1662"/>
              <a:gd name="T31" fmla="*/ 1592 h 1661"/>
              <a:gd name="T32" fmla="*/ 466 w 1662"/>
              <a:gd name="T33" fmla="*/ 1513 h 1661"/>
              <a:gd name="T34" fmla="*/ 388 w 1662"/>
              <a:gd name="T35" fmla="*/ 1478 h 1661"/>
              <a:gd name="T36" fmla="*/ 263 w 1662"/>
              <a:gd name="T37" fmla="*/ 1426 h 1661"/>
              <a:gd name="T38" fmla="*/ 263 w 1662"/>
              <a:gd name="T39" fmla="*/ 1426 h 1661"/>
              <a:gd name="T40" fmla="*/ 152 w 1662"/>
              <a:gd name="T41" fmla="*/ 1300 h 1661"/>
              <a:gd name="T42" fmla="*/ 116 w 1662"/>
              <a:gd name="T43" fmla="*/ 1164 h 1661"/>
              <a:gd name="T44" fmla="*/ 97 w 1662"/>
              <a:gd name="T45" fmla="*/ 1077 h 1661"/>
              <a:gd name="T46" fmla="*/ 38 w 1662"/>
              <a:gd name="T47" fmla="*/ 984 h 1661"/>
              <a:gd name="T48" fmla="*/ 38 w 1662"/>
              <a:gd name="T49" fmla="*/ 984 h 1661"/>
              <a:gd name="T50" fmla="*/ 0 w 1662"/>
              <a:gd name="T51" fmla="*/ 829 h 1661"/>
              <a:gd name="T52" fmla="*/ 38 w 1662"/>
              <a:gd name="T53" fmla="*/ 675 h 1661"/>
              <a:gd name="T54" fmla="*/ 96 w 1662"/>
              <a:gd name="T55" fmla="*/ 582 h 1661"/>
              <a:gd name="T56" fmla="*/ 116 w 1662"/>
              <a:gd name="T57" fmla="*/ 494 h 1661"/>
              <a:gd name="T58" fmla="*/ 116 w 1662"/>
              <a:gd name="T59" fmla="*/ 494 h 1661"/>
              <a:gd name="T60" fmla="*/ 153 w 1662"/>
              <a:gd name="T61" fmla="*/ 358 h 1661"/>
              <a:gd name="T62" fmla="*/ 263 w 1662"/>
              <a:gd name="T63" fmla="*/ 235 h 1661"/>
              <a:gd name="T64" fmla="*/ 387 w 1662"/>
              <a:gd name="T65" fmla="*/ 181 h 1661"/>
              <a:gd name="T66" fmla="*/ 466 w 1662"/>
              <a:gd name="T67" fmla="*/ 144 h 1661"/>
              <a:gd name="T68" fmla="*/ 466 w 1662"/>
              <a:gd name="T69" fmla="*/ 144 h 1661"/>
              <a:gd name="T70" fmla="*/ 554 w 1662"/>
              <a:gd name="T71" fmla="*/ 67 h 1661"/>
              <a:gd name="T72" fmla="*/ 704 w 1662"/>
              <a:gd name="T73" fmla="*/ 9 h 1661"/>
              <a:gd name="T74" fmla="*/ 858 w 1662"/>
              <a:gd name="T75" fmla="*/ 28 h 1661"/>
              <a:gd name="T76" fmla="*/ 955 w 1662"/>
              <a:gd name="T77" fmla="*/ 67 h 1661"/>
              <a:gd name="T78" fmla="*/ 955 w 1662"/>
              <a:gd name="T79" fmla="*/ 67 h 1661"/>
              <a:gd name="T80" fmla="*/ 1048 w 1662"/>
              <a:gd name="T81" fmla="*/ 67 h 1661"/>
              <a:gd name="T82" fmla="*/ 1194 w 1662"/>
              <a:gd name="T83" fmla="*/ 86 h 1661"/>
              <a:gd name="T84" fmla="*/ 1330 w 1662"/>
              <a:gd name="T85" fmla="*/ 181 h 1661"/>
              <a:gd name="T86" fmla="*/ 1396 w 1662"/>
              <a:gd name="T87" fmla="*/ 293 h 1661"/>
              <a:gd name="T88" fmla="*/ 1396 w 1662"/>
              <a:gd name="T89" fmla="*/ 293 h 1661"/>
              <a:gd name="T90" fmla="*/ 1448 w 1662"/>
              <a:gd name="T91" fmla="*/ 358 h 1661"/>
              <a:gd name="T92" fmla="*/ 1544 w 1662"/>
              <a:gd name="T93" fmla="*/ 436 h 1661"/>
              <a:gd name="T94" fmla="*/ 1622 w 1662"/>
              <a:gd name="T95" fmla="*/ 582 h 1661"/>
              <a:gd name="T96" fmla="*/ 1621 w 1662"/>
              <a:gd name="T97" fmla="*/ 734 h 1661"/>
              <a:gd name="T98" fmla="*/ 1621 w 1662"/>
              <a:gd name="T99" fmla="*/ 734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1661">
                <a:moveTo>
                  <a:pt x="1601" y="829"/>
                </a:moveTo>
                <a:cubicBezTo>
                  <a:pt x="1601" y="813"/>
                  <a:pt x="1614" y="799"/>
                  <a:pt x="1631" y="799"/>
                </a:cubicBezTo>
                <a:cubicBezTo>
                  <a:pt x="1648" y="799"/>
                  <a:pt x="1662" y="813"/>
                  <a:pt x="1662" y="829"/>
                </a:cubicBezTo>
                <a:cubicBezTo>
                  <a:pt x="1662" y="846"/>
                  <a:pt x="1648" y="860"/>
                  <a:pt x="1631" y="860"/>
                </a:cubicBezTo>
                <a:cubicBezTo>
                  <a:pt x="1614" y="860"/>
                  <a:pt x="1601" y="846"/>
                  <a:pt x="1601" y="829"/>
                </a:cubicBezTo>
                <a:close/>
                <a:moveTo>
                  <a:pt x="1621" y="985"/>
                </a:moveTo>
                <a:cubicBezTo>
                  <a:pt x="1638" y="985"/>
                  <a:pt x="1652" y="972"/>
                  <a:pt x="1652" y="955"/>
                </a:cubicBezTo>
                <a:cubicBezTo>
                  <a:pt x="1652" y="938"/>
                  <a:pt x="1638" y="924"/>
                  <a:pt x="1621" y="924"/>
                </a:cubicBezTo>
                <a:cubicBezTo>
                  <a:pt x="1604" y="924"/>
                  <a:pt x="1591" y="938"/>
                  <a:pt x="1591" y="955"/>
                </a:cubicBezTo>
                <a:cubicBezTo>
                  <a:pt x="1591" y="972"/>
                  <a:pt x="1604" y="985"/>
                  <a:pt x="1621" y="985"/>
                </a:cubicBezTo>
                <a:close/>
                <a:moveTo>
                  <a:pt x="1592" y="1108"/>
                </a:moveTo>
                <a:cubicBezTo>
                  <a:pt x="1609" y="1108"/>
                  <a:pt x="1622" y="1094"/>
                  <a:pt x="1622" y="1077"/>
                </a:cubicBezTo>
                <a:cubicBezTo>
                  <a:pt x="1622" y="1060"/>
                  <a:pt x="1609" y="1047"/>
                  <a:pt x="1592" y="1047"/>
                </a:cubicBezTo>
                <a:cubicBezTo>
                  <a:pt x="1575" y="1047"/>
                  <a:pt x="1561" y="1060"/>
                  <a:pt x="1561" y="1077"/>
                </a:cubicBezTo>
                <a:cubicBezTo>
                  <a:pt x="1561" y="1094"/>
                  <a:pt x="1575" y="1108"/>
                  <a:pt x="1592" y="1108"/>
                </a:cubicBezTo>
                <a:close/>
                <a:moveTo>
                  <a:pt x="1544" y="1224"/>
                </a:moveTo>
                <a:cubicBezTo>
                  <a:pt x="1561" y="1224"/>
                  <a:pt x="1574" y="1210"/>
                  <a:pt x="1574" y="1193"/>
                </a:cubicBezTo>
                <a:cubicBezTo>
                  <a:pt x="1574" y="1176"/>
                  <a:pt x="1561" y="1163"/>
                  <a:pt x="1544" y="1163"/>
                </a:cubicBezTo>
                <a:cubicBezTo>
                  <a:pt x="1527" y="1163"/>
                  <a:pt x="1513" y="1176"/>
                  <a:pt x="1513" y="1193"/>
                </a:cubicBezTo>
                <a:cubicBezTo>
                  <a:pt x="1513" y="1210"/>
                  <a:pt x="1527" y="1224"/>
                  <a:pt x="1544" y="1224"/>
                </a:cubicBezTo>
                <a:close/>
                <a:moveTo>
                  <a:pt x="1478" y="1331"/>
                </a:moveTo>
                <a:cubicBezTo>
                  <a:pt x="1495" y="1331"/>
                  <a:pt x="1509" y="1317"/>
                  <a:pt x="1509" y="1300"/>
                </a:cubicBezTo>
                <a:cubicBezTo>
                  <a:pt x="1509" y="1283"/>
                  <a:pt x="1495" y="1270"/>
                  <a:pt x="1478" y="1270"/>
                </a:cubicBezTo>
                <a:cubicBezTo>
                  <a:pt x="1461" y="1270"/>
                  <a:pt x="1447" y="1283"/>
                  <a:pt x="1447" y="1300"/>
                </a:cubicBezTo>
                <a:cubicBezTo>
                  <a:pt x="1447" y="1317"/>
                  <a:pt x="1461" y="1331"/>
                  <a:pt x="1478" y="1331"/>
                </a:cubicBezTo>
                <a:close/>
                <a:moveTo>
                  <a:pt x="1396" y="1427"/>
                </a:moveTo>
                <a:cubicBezTo>
                  <a:pt x="1413" y="1427"/>
                  <a:pt x="1427" y="1413"/>
                  <a:pt x="1427" y="1396"/>
                </a:cubicBezTo>
                <a:cubicBezTo>
                  <a:pt x="1427" y="1379"/>
                  <a:pt x="1413" y="1365"/>
                  <a:pt x="1396" y="1365"/>
                </a:cubicBezTo>
                <a:cubicBezTo>
                  <a:pt x="1379" y="1365"/>
                  <a:pt x="1366" y="1379"/>
                  <a:pt x="1366" y="1396"/>
                </a:cubicBezTo>
                <a:cubicBezTo>
                  <a:pt x="1366" y="1413"/>
                  <a:pt x="1379" y="1427"/>
                  <a:pt x="1396" y="1427"/>
                </a:cubicBezTo>
                <a:close/>
                <a:moveTo>
                  <a:pt x="1301" y="1509"/>
                </a:moveTo>
                <a:cubicBezTo>
                  <a:pt x="1318" y="1509"/>
                  <a:pt x="1332" y="1495"/>
                  <a:pt x="1332" y="1478"/>
                </a:cubicBezTo>
                <a:cubicBezTo>
                  <a:pt x="1332" y="1461"/>
                  <a:pt x="1318" y="1447"/>
                  <a:pt x="1301" y="1447"/>
                </a:cubicBezTo>
                <a:cubicBezTo>
                  <a:pt x="1284" y="1447"/>
                  <a:pt x="1270" y="1461"/>
                  <a:pt x="1270" y="1478"/>
                </a:cubicBezTo>
                <a:cubicBezTo>
                  <a:pt x="1270" y="1495"/>
                  <a:pt x="1284" y="1509"/>
                  <a:pt x="1301" y="1509"/>
                </a:cubicBezTo>
                <a:close/>
                <a:moveTo>
                  <a:pt x="1194" y="1574"/>
                </a:moveTo>
                <a:cubicBezTo>
                  <a:pt x="1210" y="1574"/>
                  <a:pt x="1224" y="1560"/>
                  <a:pt x="1224" y="1543"/>
                </a:cubicBezTo>
                <a:cubicBezTo>
                  <a:pt x="1224" y="1527"/>
                  <a:pt x="1210" y="1513"/>
                  <a:pt x="1194" y="1513"/>
                </a:cubicBezTo>
                <a:cubicBezTo>
                  <a:pt x="1177" y="1513"/>
                  <a:pt x="1163" y="1527"/>
                  <a:pt x="1163" y="1543"/>
                </a:cubicBezTo>
                <a:cubicBezTo>
                  <a:pt x="1163" y="1560"/>
                  <a:pt x="1177" y="1574"/>
                  <a:pt x="1194" y="1574"/>
                </a:cubicBezTo>
                <a:close/>
                <a:moveTo>
                  <a:pt x="1077" y="1622"/>
                </a:moveTo>
                <a:cubicBezTo>
                  <a:pt x="1094" y="1622"/>
                  <a:pt x="1108" y="1608"/>
                  <a:pt x="1108" y="1592"/>
                </a:cubicBezTo>
                <a:cubicBezTo>
                  <a:pt x="1108" y="1575"/>
                  <a:pt x="1094" y="1561"/>
                  <a:pt x="1077" y="1561"/>
                </a:cubicBezTo>
                <a:cubicBezTo>
                  <a:pt x="1061" y="1561"/>
                  <a:pt x="1047" y="1575"/>
                  <a:pt x="1047" y="1592"/>
                </a:cubicBezTo>
                <a:cubicBezTo>
                  <a:pt x="1047" y="1608"/>
                  <a:pt x="1061" y="1622"/>
                  <a:pt x="1077" y="1622"/>
                </a:cubicBezTo>
                <a:close/>
                <a:moveTo>
                  <a:pt x="955" y="1651"/>
                </a:moveTo>
                <a:cubicBezTo>
                  <a:pt x="972" y="1651"/>
                  <a:pt x="986" y="1638"/>
                  <a:pt x="986" y="1621"/>
                </a:cubicBezTo>
                <a:cubicBezTo>
                  <a:pt x="986" y="1604"/>
                  <a:pt x="972" y="1590"/>
                  <a:pt x="955" y="1590"/>
                </a:cubicBezTo>
                <a:cubicBezTo>
                  <a:pt x="938" y="1590"/>
                  <a:pt x="925" y="1604"/>
                  <a:pt x="925" y="1621"/>
                </a:cubicBezTo>
                <a:cubicBezTo>
                  <a:pt x="925" y="1638"/>
                  <a:pt x="938" y="1651"/>
                  <a:pt x="955" y="1651"/>
                </a:cubicBezTo>
                <a:close/>
                <a:moveTo>
                  <a:pt x="830" y="1661"/>
                </a:moveTo>
                <a:cubicBezTo>
                  <a:pt x="847" y="1661"/>
                  <a:pt x="860" y="1648"/>
                  <a:pt x="860" y="1631"/>
                </a:cubicBezTo>
                <a:cubicBezTo>
                  <a:pt x="860" y="1614"/>
                  <a:pt x="847" y="1600"/>
                  <a:pt x="830" y="1600"/>
                </a:cubicBezTo>
                <a:cubicBezTo>
                  <a:pt x="813" y="1600"/>
                  <a:pt x="799" y="1614"/>
                  <a:pt x="799" y="1631"/>
                </a:cubicBezTo>
                <a:cubicBezTo>
                  <a:pt x="799" y="1648"/>
                  <a:pt x="813" y="1661"/>
                  <a:pt x="830" y="1661"/>
                </a:cubicBezTo>
                <a:close/>
                <a:moveTo>
                  <a:pt x="704" y="1651"/>
                </a:moveTo>
                <a:cubicBezTo>
                  <a:pt x="721" y="1651"/>
                  <a:pt x="735" y="1638"/>
                  <a:pt x="735" y="1621"/>
                </a:cubicBezTo>
                <a:cubicBezTo>
                  <a:pt x="735" y="1604"/>
                  <a:pt x="721" y="1591"/>
                  <a:pt x="704" y="1591"/>
                </a:cubicBezTo>
                <a:cubicBezTo>
                  <a:pt x="688" y="1591"/>
                  <a:pt x="674" y="1604"/>
                  <a:pt x="674" y="1621"/>
                </a:cubicBezTo>
                <a:cubicBezTo>
                  <a:pt x="674" y="1638"/>
                  <a:pt x="688" y="1651"/>
                  <a:pt x="704" y="1651"/>
                </a:cubicBezTo>
                <a:close/>
                <a:moveTo>
                  <a:pt x="582" y="1622"/>
                </a:moveTo>
                <a:cubicBezTo>
                  <a:pt x="599" y="1622"/>
                  <a:pt x="612" y="1608"/>
                  <a:pt x="612" y="1592"/>
                </a:cubicBezTo>
                <a:cubicBezTo>
                  <a:pt x="612" y="1575"/>
                  <a:pt x="599" y="1561"/>
                  <a:pt x="582" y="1561"/>
                </a:cubicBezTo>
                <a:cubicBezTo>
                  <a:pt x="565" y="1561"/>
                  <a:pt x="552" y="1575"/>
                  <a:pt x="552" y="1592"/>
                </a:cubicBezTo>
                <a:cubicBezTo>
                  <a:pt x="552" y="1608"/>
                  <a:pt x="565" y="1622"/>
                  <a:pt x="582" y="1622"/>
                </a:cubicBezTo>
                <a:close/>
                <a:moveTo>
                  <a:pt x="466" y="1573"/>
                </a:moveTo>
                <a:cubicBezTo>
                  <a:pt x="483" y="1573"/>
                  <a:pt x="496" y="1560"/>
                  <a:pt x="496" y="1543"/>
                </a:cubicBezTo>
                <a:cubicBezTo>
                  <a:pt x="496" y="1527"/>
                  <a:pt x="483" y="1513"/>
                  <a:pt x="466" y="1513"/>
                </a:cubicBezTo>
                <a:cubicBezTo>
                  <a:pt x="449" y="1513"/>
                  <a:pt x="436" y="1527"/>
                  <a:pt x="436" y="1543"/>
                </a:cubicBezTo>
                <a:cubicBezTo>
                  <a:pt x="436" y="1560"/>
                  <a:pt x="449" y="1573"/>
                  <a:pt x="466" y="1573"/>
                </a:cubicBezTo>
                <a:close/>
                <a:moveTo>
                  <a:pt x="359" y="1507"/>
                </a:moveTo>
                <a:cubicBezTo>
                  <a:pt x="375" y="1507"/>
                  <a:pt x="388" y="1494"/>
                  <a:pt x="388" y="1478"/>
                </a:cubicBezTo>
                <a:cubicBezTo>
                  <a:pt x="388" y="1461"/>
                  <a:pt x="375" y="1448"/>
                  <a:pt x="359" y="1448"/>
                </a:cubicBezTo>
                <a:cubicBezTo>
                  <a:pt x="342" y="1448"/>
                  <a:pt x="329" y="1461"/>
                  <a:pt x="329" y="1478"/>
                </a:cubicBezTo>
                <a:cubicBezTo>
                  <a:pt x="329" y="1494"/>
                  <a:pt x="342" y="1507"/>
                  <a:pt x="359" y="1507"/>
                </a:cubicBezTo>
                <a:close/>
                <a:moveTo>
                  <a:pt x="263" y="1426"/>
                </a:moveTo>
                <a:cubicBezTo>
                  <a:pt x="280" y="1426"/>
                  <a:pt x="293" y="1412"/>
                  <a:pt x="293" y="1396"/>
                </a:cubicBezTo>
                <a:cubicBezTo>
                  <a:pt x="293" y="1380"/>
                  <a:pt x="280" y="1366"/>
                  <a:pt x="263" y="1366"/>
                </a:cubicBezTo>
                <a:cubicBezTo>
                  <a:pt x="247" y="1366"/>
                  <a:pt x="233" y="1380"/>
                  <a:pt x="233" y="1396"/>
                </a:cubicBezTo>
                <a:cubicBezTo>
                  <a:pt x="233" y="1412"/>
                  <a:pt x="247" y="1426"/>
                  <a:pt x="263" y="1426"/>
                </a:cubicBezTo>
                <a:close/>
                <a:moveTo>
                  <a:pt x="181" y="1330"/>
                </a:moveTo>
                <a:cubicBezTo>
                  <a:pt x="198" y="1330"/>
                  <a:pt x="211" y="1317"/>
                  <a:pt x="211" y="1300"/>
                </a:cubicBezTo>
                <a:cubicBezTo>
                  <a:pt x="211" y="1284"/>
                  <a:pt x="198" y="1271"/>
                  <a:pt x="181" y="1271"/>
                </a:cubicBezTo>
                <a:cubicBezTo>
                  <a:pt x="165" y="1271"/>
                  <a:pt x="152" y="1284"/>
                  <a:pt x="152" y="1300"/>
                </a:cubicBezTo>
                <a:cubicBezTo>
                  <a:pt x="152" y="1317"/>
                  <a:pt x="165" y="1330"/>
                  <a:pt x="181" y="1330"/>
                </a:cubicBezTo>
                <a:close/>
                <a:moveTo>
                  <a:pt x="116" y="1222"/>
                </a:moveTo>
                <a:cubicBezTo>
                  <a:pt x="132" y="1222"/>
                  <a:pt x="145" y="1209"/>
                  <a:pt x="145" y="1193"/>
                </a:cubicBezTo>
                <a:cubicBezTo>
                  <a:pt x="145" y="1177"/>
                  <a:pt x="132" y="1164"/>
                  <a:pt x="116" y="1164"/>
                </a:cubicBezTo>
                <a:cubicBezTo>
                  <a:pt x="100" y="1164"/>
                  <a:pt x="87" y="1177"/>
                  <a:pt x="87" y="1193"/>
                </a:cubicBezTo>
                <a:cubicBezTo>
                  <a:pt x="87" y="1209"/>
                  <a:pt x="100" y="1222"/>
                  <a:pt x="116" y="1222"/>
                </a:cubicBezTo>
                <a:close/>
                <a:moveTo>
                  <a:pt x="68" y="1106"/>
                </a:moveTo>
                <a:cubicBezTo>
                  <a:pt x="84" y="1106"/>
                  <a:pt x="97" y="1093"/>
                  <a:pt x="97" y="1077"/>
                </a:cubicBezTo>
                <a:cubicBezTo>
                  <a:pt x="97" y="1061"/>
                  <a:pt x="84" y="1048"/>
                  <a:pt x="68" y="1048"/>
                </a:cubicBezTo>
                <a:cubicBezTo>
                  <a:pt x="52" y="1048"/>
                  <a:pt x="39" y="1061"/>
                  <a:pt x="39" y="1077"/>
                </a:cubicBezTo>
                <a:cubicBezTo>
                  <a:pt x="39" y="1093"/>
                  <a:pt x="52" y="1106"/>
                  <a:pt x="68" y="1106"/>
                </a:cubicBezTo>
                <a:close/>
                <a:moveTo>
                  <a:pt x="38" y="984"/>
                </a:moveTo>
                <a:cubicBezTo>
                  <a:pt x="54" y="984"/>
                  <a:pt x="67" y="971"/>
                  <a:pt x="67" y="955"/>
                </a:cubicBezTo>
                <a:cubicBezTo>
                  <a:pt x="67" y="939"/>
                  <a:pt x="54" y="926"/>
                  <a:pt x="38" y="926"/>
                </a:cubicBezTo>
                <a:cubicBezTo>
                  <a:pt x="22" y="926"/>
                  <a:pt x="9" y="939"/>
                  <a:pt x="9" y="955"/>
                </a:cubicBezTo>
                <a:cubicBezTo>
                  <a:pt x="9" y="971"/>
                  <a:pt x="22" y="984"/>
                  <a:pt x="38" y="984"/>
                </a:cubicBezTo>
                <a:close/>
                <a:moveTo>
                  <a:pt x="28" y="858"/>
                </a:moveTo>
                <a:cubicBezTo>
                  <a:pt x="44" y="858"/>
                  <a:pt x="57" y="845"/>
                  <a:pt x="57" y="829"/>
                </a:cubicBezTo>
                <a:cubicBezTo>
                  <a:pt x="57" y="814"/>
                  <a:pt x="44" y="801"/>
                  <a:pt x="28" y="801"/>
                </a:cubicBezTo>
                <a:cubicBezTo>
                  <a:pt x="13" y="801"/>
                  <a:pt x="0" y="814"/>
                  <a:pt x="0" y="829"/>
                </a:cubicBezTo>
                <a:cubicBezTo>
                  <a:pt x="0" y="845"/>
                  <a:pt x="13" y="858"/>
                  <a:pt x="28" y="858"/>
                </a:cubicBezTo>
                <a:close/>
                <a:moveTo>
                  <a:pt x="38" y="733"/>
                </a:moveTo>
                <a:cubicBezTo>
                  <a:pt x="54" y="733"/>
                  <a:pt x="67" y="720"/>
                  <a:pt x="67" y="704"/>
                </a:cubicBezTo>
                <a:cubicBezTo>
                  <a:pt x="67" y="688"/>
                  <a:pt x="54" y="675"/>
                  <a:pt x="38" y="675"/>
                </a:cubicBezTo>
                <a:cubicBezTo>
                  <a:pt x="23" y="675"/>
                  <a:pt x="10" y="688"/>
                  <a:pt x="10" y="704"/>
                </a:cubicBezTo>
                <a:cubicBezTo>
                  <a:pt x="10" y="720"/>
                  <a:pt x="23" y="733"/>
                  <a:pt x="38" y="733"/>
                </a:cubicBezTo>
                <a:close/>
                <a:moveTo>
                  <a:pt x="68" y="610"/>
                </a:moveTo>
                <a:cubicBezTo>
                  <a:pt x="83" y="610"/>
                  <a:pt x="96" y="597"/>
                  <a:pt x="96" y="582"/>
                </a:cubicBezTo>
                <a:cubicBezTo>
                  <a:pt x="96" y="566"/>
                  <a:pt x="83" y="554"/>
                  <a:pt x="68" y="554"/>
                </a:cubicBezTo>
                <a:cubicBezTo>
                  <a:pt x="52" y="554"/>
                  <a:pt x="39" y="566"/>
                  <a:pt x="39" y="582"/>
                </a:cubicBezTo>
                <a:cubicBezTo>
                  <a:pt x="39" y="597"/>
                  <a:pt x="52" y="610"/>
                  <a:pt x="68" y="610"/>
                </a:cubicBezTo>
                <a:close/>
                <a:moveTo>
                  <a:pt x="116" y="494"/>
                </a:moveTo>
                <a:cubicBezTo>
                  <a:pt x="131" y="494"/>
                  <a:pt x="144" y="481"/>
                  <a:pt x="144" y="466"/>
                </a:cubicBezTo>
                <a:cubicBezTo>
                  <a:pt x="144" y="450"/>
                  <a:pt x="131" y="437"/>
                  <a:pt x="116" y="437"/>
                </a:cubicBezTo>
                <a:cubicBezTo>
                  <a:pt x="100" y="437"/>
                  <a:pt x="87" y="450"/>
                  <a:pt x="87" y="466"/>
                </a:cubicBezTo>
                <a:cubicBezTo>
                  <a:pt x="87" y="481"/>
                  <a:pt x="100" y="494"/>
                  <a:pt x="116" y="494"/>
                </a:cubicBezTo>
                <a:close/>
                <a:moveTo>
                  <a:pt x="181" y="387"/>
                </a:moveTo>
                <a:cubicBezTo>
                  <a:pt x="197" y="387"/>
                  <a:pt x="210" y="374"/>
                  <a:pt x="210" y="358"/>
                </a:cubicBezTo>
                <a:cubicBezTo>
                  <a:pt x="210" y="343"/>
                  <a:pt x="197" y="330"/>
                  <a:pt x="181" y="330"/>
                </a:cubicBezTo>
                <a:cubicBezTo>
                  <a:pt x="166" y="330"/>
                  <a:pt x="153" y="343"/>
                  <a:pt x="153" y="358"/>
                </a:cubicBezTo>
                <a:cubicBezTo>
                  <a:pt x="153" y="374"/>
                  <a:pt x="166" y="387"/>
                  <a:pt x="181" y="387"/>
                </a:cubicBezTo>
                <a:close/>
                <a:moveTo>
                  <a:pt x="263" y="291"/>
                </a:moveTo>
                <a:cubicBezTo>
                  <a:pt x="279" y="291"/>
                  <a:pt x="291" y="278"/>
                  <a:pt x="291" y="263"/>
                </a:cubicBezTo>
                <a:cubicBezTo>
                  <a:pt x="291" y="247"/>
                  <a:pt x="279" y="235"/>
                  <a:pt x="263" y="235"/>
                </a:cubicBezTo>
                <a:cubicBezTo>
                  <a:pt x="248" y="235"/>
                  <a:pt x="235" y="247"/>
                  <a:pt x="235" y="263"/>
                </a:cubicBezTo>
                <a:cubicBezTo>
                  <a:pt x="235" y="278"/>
                  <a:pt x="248" y="291"/>
                  <a:pt x="263" y="291"/>
                </a:cubicBezTo>
                <a:close/>
                <a:moveTo>
                  <a:pt x="359" y="210"/>
                </a:moveTo>
                <a:cubicBezTo>
                  <a:pt x="374" y="210"/>
                  <a:pt x="387" y="197"/>
                  <a:pt x="387" y="181"/>
                </a:cubicBezTo>
                <a:cubicBezTo>
                  <a:pt x="387" y="166"/>
                  <a:pt x="374" y="153"/>
                  <a:pt x="359" y="153"/>
                </a:cubicBezTo>
                <a:cubicBezTo>
                  <a:pt x="343" y="153"/>
                  <a:pt x="330" y="166"/>
                  <a:pt x="330" y="181"/>
                </a:cubicBezTo>
                <a:cubicBezTo>
                  <a:pt x="330" y="197"/>
                  <a:pt x="343" y="210"/>
                  <a:pt x="359" y="210"/>
                </a:cubicBezTo>
                <a:close/>
                <a:moveTo>
                  <a:pt x="466" y="144"/>
                </a:moveTo>
                <a:cubicBezTo>
                  <a:pt x="482" y="144"/>
                  <a:pt x="494" y="131"/>
                  <a:pt x="494" y="115"/>
                </a:cubicBezTo>
                <a:cubicBezTo>
                  <a:pt x="494" y="100"/>
                  <a:pt x="482" y="87"/>
                  <a:pt x="466" y="87"/>
                </a:cubicBezTo>
                <a:cubicBezTo>
                  <a:pt x="450" y="87"/>
                  <a:pt x="438" y="100"/>
                  <a:pt x="438" y="115"/>
                </a:cubicBezTo>
                <a:cubicBezTo>
                  <a:pt x="438" y="131"/>
                  <a:pt x="450" y="144"/>
                  <a:pt x="466" y="144"/>
                </a:cubicBezTo>
                <a:close/>
                <a:moveTo>
                  <a:pt x="582" y="96"/>
                </a:moveTo>
                <a:cubicBezTo>
                  <a:pt x="598" y="96"/>
                  <a:pt x="610" y="83"/>
                  <a:pt x="610" y="67"/>
                </a:cubicBezTo>
                <a:cubicBezTo>
                  <a:pt x="610" y="52"/>
                  <a:pt x="598" y="39"/>
                  <a:pt x="582" y="39"/>
                </a:cubicBezTo>
                <a:cubicBezTo>
                  <a:pt x="567" y="39"/>
                  <a:pt x="554" y="52"/>
                  <a:pt x="554" y="67"/>
                </a:cubicBezTo>
                <a:cubicBezTo>
                  <a:pt x="554" y="83"/>
                  <a:pt x="567" y="96"/>
                  <a:pt x="582" y="96"/>
                </a:cubicBezTo>
                <a:close/>
                <a:moveTo>
                  <a:pt x="704" y="67"/>
                </a:moveTo>
                <a:cubicBezTo>
                  <a:pt x="720" y="67"/>
                  <a:pt x="733" y="54"/>
                  <a:pt x="733" y="38"/>
                </a:cubicBezTo>
                <a:cubicBezTo>
                  <a:pt x="733" y="22"/>
                  <a:pt x="720" y="9"/>
                  <a:pt x="704" y="9"/>
                </a:cubicBezTo>
                <a:cubicBezTo>
                  <a:pt x="689" y="9"/>
                  <a:pt x="676" y="22"/>
                  <a:pt x="676" y="38"/>
                </a:cubicBezTo>
                <a:cubicBezTo>
                  <a:pt x="676" y="54"/>
                  <a:pt x="689" y="67"/>
                  <a:pt x="704" y="67"/>
                </a:cubicBezTo>
                <a:close/>
                <a:moveTo>
                  <a:pt x="830" y="57"/>
                </a:moveTo>
                <a:cubicBezTo>
                  <a:pt x="846" y="57"/>
                  <a:pt x="858" y="44"/>
                  <a:pt x="858" y="28"/>
                </a:cubicBezTo>
                <a:cubicBezTo>
                  <a:pt x="858" y="12"/>
                  <a:pt x="846" y="0"/>
                  <a:pt x="830" y="0"/>
                </a:cubicBezTo>
                <a:cubicBezTo>
                  <a:pt x="814" y="0"/>
                  <a:pt x="801" y="12"/>
                  <a:pt x="801" y="28"/>
                </a:cubicBezTo>
                <a:cubicBezTo>
                  <a:pt x="801" y="44"/>
                  <a:pt x="814" y="57"/>
                  <a:pt x="830" y="57"/>
                </a:cubicBezTo>
                <a:close/>
                <a:moveTo>
                  <a:pt x="955" y="67"/>
                </a:moveTo>
                <a:cubicBezTo>
                  <a:pt x="971" y="67"/>
                  <a:pt x="984" y="54"/>
                  <a:pt x="984" y="38"/>
                </a:cubicBezTo>
                <a:cubicBezTo>
                  <a:pt x="984" y="22"/>
                  <a:pt x="971" y="9"/>
                  <a:pt x="955" y="9"/>
                </a:cubicBezTo>
                <a:cubicBezTo>
                  <a:pt x="939" y="9"/>
                  <a:pt x="926" y="22"/>
                  <a:pt x="926" y="38"/>
                </a:cubicBezTo>
                <a:cubicBezTo>
                  <a:pt x="926" y="54"/>
                  <a:pt x="939" y="67"/>
                  <a:pt x="955" y="67"/>
                </a:cubicBezTo>
                <a:close/>
                <a:moveTo>
                  <a:pt x="1077" y="97"/>
                </a:moveTo>
                <a:cubicBezTo>
                  <a:pt x="1093" y="97"/>
                  <a:pt x="1107" y="83"/>
                  <a:pt x="1107" y="67"/>
                </a:cubicBezTo>
                <a:cubicBezTo>
                  <a:pt x="1107" y="51"/>
                  <a:pt x="1093" y="38"/>
                  <a:pt x="1077" y="38"/>
                </a:cubicBezTo>
                <a:cubicBezTo>
                  <a:pt x="1061" y="38"/>
                  <a:pt x="1048" y="51"/>
                  <a:pt x="1048" y="67"/>
                </a:cubicBezTo>
                <a:cubicBezTo>
                  <a:pt x="1048" y="83"/>
                  <a:pt x="1061" y="97"/>
                  <a:pt x="1077" y="97"/>
                </a:cubicBezTo>
                <a:close/>
                <a:moveTo>
                  <a:pt x="1194" y="145"/>
                </a:moveTo>
                <a:cubicBezTo>
                  <a:pt x="1210" y="145"/>
                  <a:pt x="1223" y="132"/>
                  <a:pt x="1223" y="115"/>
                </a:cubicBezTo>
                <a:cubicBezTo>
                  <a:pt x="1223" y="99"/>
                  <a:pt x="1210" y="86"/>
                  <a:pt x="1194" y="86"/>
                </a:cubicBezTo>
                <a:cubicBezTo>
                  <a:pt x="1177" y="86"/>
                  <a:pt x="1164" y="99"/>
                  <a:pt x="1164" y="115"/>
                </a:cubicBezTo>
                <a:cubicBezTo>
                  <a:pt x="1164" y="132"/>
                  <a:pt x="1177" y="145"/>
                  <a:pt x="1194" y="145"/>
                </a:cubicBezTo>
                <a:close/>
                <a:moveTo>
                  <a:pt x="1301" y="211"/>
                </a:moveTo>
                <a:cubicBezTo>
                  <a:pt x="1317" y="211"/>
                  <a:pt x="1330" y="197"/>
                  <a:pt x="1330" y="181"/>
                </a:cubicBezTo>
                <a:cubicBezTo>
                  <a:pt x="1330" y="165"/>
                  <a:pt x="1317" y="152"/>
                  <a:pt x="1301" y="152"/>
                </a:cubicBezTo>
                <a:cubicBezTo>
                  <a:pt x="1285" y="152"/>
                  <a:pt x="1271" y="165"/>
                  <a:pt x="1271" y="181"/>
                </a:cubicBezTo>
                <a:cubicBezTo>
                  <a:pt x="1271" y="197"/>
                  <a:pt x="1285" y="211"/>
                  <a:pt x="1301" y="211"/>
                </a:cubicBezTo>
                <a:close/>
                <a:moveTo>
                  <a:pt x="1396" y="293"/>
                </a:moveTo>
                <a:cubicBezTo>
                  <a:pt x="1413" y="293"/>
                  <a:pt x="1426" y="279"/>
                  <a:pt x="1426" y="263"/>
                </a:cubicBezTo>
                <a:cubicBezTo>
                  <a:pt x="1426" y="246"/>
                  <a:pt x="1413" y="233"/>
                  <a:pt x="1396" y="233"/>
                </a:cubicBezTo>
                <a:cubicBezTo>
                  <a:pt x="1380" y="233"/>
                  <a:pt x="1367" y="246"/>
                  <a:pt x="1367" y="263"/>
                </a:cubicBezTo>
                <a:cubicBezTo>
                  <a:pt x="1367" y="279"/>
                  <a:pt x="1380" y="293"/>
                  <a:pt x="1396" y="293"/>
                </a:cubicBezTo>
                <a:close/>
                <a:moveTo>
                  <a:pt x="1478" y="388"/>
                </a:moveTo>
                <a:cubicBezTo>
                  <a:pt x="1494" y="388"/>
                  <a:pt x="1508" y="375"/>
                  <a:pt x="1508" y="358"/>
                </a:cubicBezTo>
                <a:cubicBezTo>
                  <a:pt x="1508" y="342"/>
                  <a:pt x="1494" y="329"/>
                  <a:pt x="1478" y="329"/>
                </a:cubicBezTo>
                <a:cubicBezTo>
                  <a:pt x="1462" y="329"/>
                  <a:pt x="1448" y="342"/>
                  <a:pt x="1448" y="358"/>
                </a:cubicBezTo>
                <a:cubicBezTo>
                  <a:pt x="1448" y="375"/>
                  <a:pt x="1462" y="388"/>
                  <a:pt x="1478" y="388"/>
                </a:cubicBezTo>
                <a:close/>
                <a:moveTo>
                  <a:pt x="1544" y="496"/>
                </a:moveTo>
                <a:cubicBezTo>
                  <a:pt x="1560" y="496"/>
                  <a:pt x="1574" y="482"/>
                  <a:pt x="1574" y="466"/>
                </a:cubicBezTo>
                <a:cubicBezTo>
                  <a:pt x="1574" y="449"/>
                  <a:pt x="1560" y="436"/>
                  <a:pt x="1544" y="436"/>
                </a:cubicBezTo>
                <a:cubicBezTo>
                  <a:pt x="1527" y="436"/>
                  <a:pt x="1514" y="449"/>
                  <a:pt x="1514" y="466"/>
                </a:cubicBezTo>
                <a:cubicBezTo>
                  <a:pt x="1514" y="482"/>
                  <a:pt x="1527" y="496"/>
                  <a:pt x="1544" y="496"/>
                </a:cubicBezTo>
                <a:close/>
                <a:moveTo>
                  <a:pt x="1592" y="612"/>
                </a:moveTo>
                <a:cubicBezTo>
                  <a:pt x="1609" y="612"/>
                  <a:pt x="1622" y="599"/>
                  <a:pt x="1622" y="582"/>
                </a:cubicBezTo>
                <a:cubicBezTo>
                  <a:pt x="1622" y="565"/>
                  <a:pt x="1609" y="552"/>
                  <a:pt x="1592" y="552"/>
                </a:cubicBezTo>
                <a:cubicBezTo>
                  <a:pt x="1575" y="552"/>
                  <a:pt x="1562" y="565"/>
                  <a:pt x="1562" y="582"/>
                </a:cubicBezTo>
                <a:cubicBezTo>
                  <a:pt x="1562" y="599"/>
                  <a:pt x="1575" y="612"/>
                  <a:pt x="1592" y="612"/>
                </a:cubicBezTo>
                <a:close/>
                <a:moveTo>
                  <a:pt x="1621" y="734"/>
                </a:moveTo>
                <a:cubicBezTo>
                  <a:pt x="1638" y="734"/>
                  <a:pt x="1651" y="721"/>
                  <a:pt x="1651" y="704"/>
                </a:cubicBezTo>
                <a:cubicBezTo>
                  <a:pt x="1651" y="687"/>
                  <a:pt x="1638" y="674"/>
                  <a:pt x="1621" y="674"/>
                </a:cubicBezTo>
                <a:cubicBezTo>
                  <a:pt x="1604" y="674"/>
                  <a:pt x="1591" y="687"/>
                  <a:pt x="1591" y="704"/>
                </a:cubicBezTo>
                <a:cubicBezTo>
                  <a:pt x="1591" y="721"/>
                  <a:pt x="1604" y="734"/>
                  <a:pt x="1621" y="73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2" name="Freeform 212">
            <a:extLst>
              <a:ext uri="{FF2B5EF4-FFF2-40B4-BE49-F238E27FC236}">
                <a16:creationId xmlns:a16="http://schemas.microsoft.com/office/drawing/2014/main" id="{C4920F53-FD96-4971-80D4-A7E5EC1DBCC5}"/>
              </a:ext>
            </a:extLst>
          </p:cNvPr>
          <p:cNvSpPr>
            <a:spLocks noEditPoints="1"/>
          </p:cNvSpPr>
          <p:nvPr/>
        </p:nvSpPr>
        <p:spPr bwMode="auto">
          <a:xfrm>
            <a:off x="3131344" y="532765"/>
            <a:ext cx="5929313" cy="5934075"/>
          </a:xfrm>
          <a:custGeom>
            <a:avLst/>
            <a:gdLst>
              <a:gd name="T0" fmla="*/ 1803 w 1807"/>
              <a:gd name="T1" fmla="*/ 907 h 1809"/>
              <a:gd name="T2" fmla="*/ 1794 w 1807"/>
              <a:gd name="T3" fmla="*/ 1025 h 1809"/>
              <a:gd name="T4" fmla="*/ 1772 w 1807"/>
              <a:gd name="T5" fmla="*/ 1152 h 1809"/>
              <a:gd name="T6" fmla="*/ 1725 w 1807"/>
              <a:gd name="T7" fmla="*/ 1275 h 1809"/>
              <a:gd name="T8" fmla="*/ 1725 w 1807"/>
              <a:gd name="T9" fmla="*/ 1275 h 1809"/>
              <a:gd name="T10" fmla="*/ 1662 w 1807"/>
              <a:gd name="T11" fmla="*/ 1381 h 1809"/>
              <a:gd name="T12" fmla="*/ 1592 w 1807"/>
              <a:gd name="T13" fmla="*/ 1478 h 1809"/>
              <a:gd name="T14" fmla="*/ 1509 w 1807"/>
              <a:gd name="T15" fmla="*/ 1573 h 1809"/>
              <a:gd name="T16" fmla="*/ 1406 w 1807"/>
              <a:gd name="T17" fmla="*/ 1655 h 1809"/>
              <a:gd name="T18" fmla="*/ 1406 w 1807"/>
              <a:gd name="T19" fmla="*/ 1655 h 1809"/>
              <a:gd name="T20" fmla="*/ 1293 w 1807"/>
              <a:gd name="T21" fmla="*/ 1714 h 1809"/>
              <a:gd name="T22" fmla="*/ 1180 w 1807"/>
              <a:gd name="T23" fmla="*/ 1756 h 1809"/>
              <a:gd name="T24" fmla="*/ 1062 w 1807"/>
              <a:gd name="T25" fmla="*/ 1791 h 1809"/>
              <a:gd name="T26" fmla="*/ 933 w 1807"/>
              <a:gd name="T27" fmla="*/ 1809 h 1809"/>
              <a:gd name="T28" fmla="*/ 933 w 1807"/>
              <a:gd name="T29" fmla="*/ 1809 h 1809"/>
              <a:gd name="T30" fmla="*/ 804 w 1807"/>
              <a:gd name="T31" fmla="*/ 1800 h 1809"/>
              <a:gd name="T32" fmla="*/ 684 w 1807"/>
              <a:gd name="T33" fmla="*/ 1774 h 1809"/>
              <a:gd name="T34" fmla="*/ 568 w 1807"/>
              <a:gd name="T35" fmla="*/ 1739 h 1809"/>
              <a:gd name="T36" fmla="*/ 451 w 1807"/>
              <a:gd name="T37" fmla="*/ 1688 h 1809"/>
              <a:gd name="T38" fmla="*/ 451 w 1807"/>
              <a:gd name="T39" fmla="*/ 1688 h 1809"/>
              <a:gd name="T40" fmla="*/ 343 w 1807"/>
              <a:gd name="T41" fmla="*/ 1614 h 1809"/>
              <a:gd name="T42" fmla="*/ 253 w 1807"/>
              <a:gd name="T43" fmla="*/ 1526 h 1809"/>
              <a:gd name="T44" fmla="*/ 176 w 1807"/>
              <a:gd name="T45" fmla="*/ 1433 h 1809"/>
              <a:gd name="T46" fmla="*/ 106 w 1807"/>
              <a:gd name="T47" fmla="*/ 1330 h 1809"/>
              <a:gd name="T48" fmla="*/ 106 w 1807"/>
              <a:gd name="T49" fmla="*/ 1330 h 1809"/>
              <a:gd name="T50" fmla="*/ 52 w 1807"/>
              <a:gd name="T51" fmla="*/ 1212 h 1809"/>
              <a:gd name="T52" fmla="*/ 20 w 1807"/>
              <a:gd name="T53" fmla="*/ 1088 h 1809"/>
              <a:gd name="T54" fmla="*/ 5 w 1807"/>
              <a:gd name="T55" fmla="*/ 966 h 1809"/>
              <a:gd name="T56" fmla="*/ 2 w 1807"/>
              <a:gd name="T57" fmla="*/ 843 h 1809"/>
              <a:gd name="T58" fmla="*/ 2 w 1807"/>
              <a:gd name="T59" fmla="*/ 843 h 1809"/>
              <a:gd name="T60" fmla="*/ 17 w 1807"/>
              <a:gd name="T61" fmla="*/ 716 h 1809"/>
              <a:gd name="T62" fmla="*/ 55 w 1807"/>
              <a:gd name="T63" fmla="*/ 592 h 1809"/>
              <a:gd name="T64" fmla="*/ 108 w 1807"/>
              <a:gd name="T65" fmla="*/ 480 h 1809"/>
              <a:gd name="T66" fmla="*/ 172 w 1807"/>
              <a:gd name="T67" fmla="*/ 376 h 1809"/>
              <a:gd name="T68" fmla="*/ 172 w 1807"/>
              <a:gd name="T69" fmla="*/ 376 h 1809"/>
              <a:gd name="T70" fmla="*/ 251 w 1807"/>
              <a:gd name="T71" fmla="*/ 277 h 1809"/>
              <a:gd name="T72" fmla="*/ 347 w 1807"/>
              <a:gd name="T73" fmla="*/ 191 h 1809"/>
              <a:gd name="T74" fmla="*/ 454 w 1807"/>
              <a:gd name="T75" fmla="*/ 123 h 1809"/>
              <a:gd name="T76" fmla="*/ 564 w 1807"/>
              <a:gd name="T77" fmla="*/ 70 h 1809"/>
              <a:gd name="T78" fmla="*/ 564 w 1807"/>
              <a:gd name="T79" fmla="*/ 70 h 1809"/>
              <a:gd name="T80" fmla="*/ 681 w 1807"/>
              <a:gd name="T81" fmla="*/ 29 h 1809"/>
              <a:gd name="T82" fmla="*/ 808 w 1807"/>
              <a:gd name="T83" fmla="*/ 4 h 1809"/>
              <a:gd name="T84" fmla="*/ 936 w 1807"/>
              <a:gd name="T85" fmla="*/ 3 h 1809"/>
              <a:gd name="T86" fmla="*/ 1058 w 1807"/>
              <a:gd name="T87" fmla="*/ 19 h 1809"/>
              <a:gd name="T88" fmla="*/ 1058 w 1807"/>
              <a:gd name="T89" fmla="*/ 19 h 1809"/>
              <a:gd name="T90" fmla="*/ 1177 w 1807"/>
              <a:gd name="T91" fmla="*/ 46 h 1809"/>
              <a:gd name="T92" fmla="*/ 1297 w 1807"/>
              <a:gd name="T93" fmla="*/ 90 h 1809"/>
              <a:gd name="T94" fmla="*/ 1409 w 1807"/>
              <a:gd name="T95" fmla="*/ 156 h 1809"/>
              <a:gd name="T96" fmla="*/ 1505 w 1807"/>
              <a:gd name="T97" fmla="*/ 237 h 1809"/>
              <a:gd name="T98" fmla="*/ 1505 w 1807"/>
              <a:gd name="T99" fmla="*/ 237 h 1809"/>
              <a:gd name="T100" fmla="*/ 1589 w 1807"/>
              <a:gd name="T101" fmla="*/ 324 h 1809"/>
              <a:gd name="T102" fmla="*/ 1666 w 1807"/>
              <a:gd name="T103" fmla="*/ 422 h 1809"/>
              <a:gd name="T104" fmla="*/ 1729 w 1807"/>
              <a:gd name="T105" fmla="*/ 537 h 1809"/>
              <a:gd name="T106" fmla="*/ 1768 w 1807"/>
              <a:gd name="T107" fmla="*/ 659 h 1809"/>
              <a:gd name="T108" fmla="*/ 1768 w 1807"/>
              <a:gd name="T109" fmla="*/ 659 h 1809"/>
              <a:gd name="T110" fmla="*/ 1791 w 1807"/>
              <a:gd name="T111" fmla="*/ 778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07" h="1809">
                <a:moveTo>
                  <a:pt x="1799" y="903"/>
                </a:moveTo>
                <a:cubicBezTo>
                  <a:pt x="1799" y="901"/>
                  <a:pt x="1801" y="900"/>
                  <a:pt x="1803" y="900"/>
                </a:cubicBezTo>
                <a:cubicBezTo>
                  <a:pt x="1805" y="900"/>
                  <a:pt x="1807" y="901"/>
                  <a:pt x="1807" y="903"/>
                </a:cubicBezTo>
                <a:cubicBezTo>
                  <a:pt x="1807" y="906"/>
                  <a:pt x="1805" y="907"/>
                  <a:pt x="1803" y="907"/>
                </a:cubicBezTo>
                <a:cubicBezTo>
                  <a:pt x="1801" y="907"/>
                  <a:pt x="1799" y="906"/>
                  <a:pt x="1799" y="903"/>
                </a:cubicBezTo>
                <a:close/>
                <a:moveTo>
                  <a:pt x="1794" y="1033"/>
                </a:moveTo>
                <a:cubicBezTo>
                  <a:pt x="1797" y="1033"/>
                  <a:pt x="1799" y="1031"/>
                  <a:pt x="1799" y="1029"/>
                </a:cubicBezTo>
                <a:cubicBezTo>
                  <a:pt x="1799" y="1027"/>
                  <a:pt x="1797" y="1025"/>
                  <a:pt x="1794" y="1025"/>
                </a:cubicBezTo>
                <a:cubicBezTo>
                  <a:pt x="1792" y="1025"/>
                  <a:pt x="1790" y="1027"/>
                  <a:pt x="1790" y="1029"/>
                </a:cubicBezTo>
                <a:cubicBezTo>
                  <a:pt x="1790" y="1031"/>
                  <a:pt x="1792" y="1033"/>
                  <a:pt x="1794" y="1033"/>
                </a:cubicBezTo>
                <a:close/>
                <a:moveTo>
                  <a:pt x="1768" y="1156"/>
                </a:moveTo>
                <a:cubicBezTo>
                  <a:pt x="1771" y="1156"/>
                  <a:pt x="1772" y="1154"/>
                  <a:pt x="1772" y="1152"/>
                </a:cubicBezTo>
                <a:cubicBezTo>
                  <a:pt x="1772" y="1150"/>
                  <a:pt x="1771" y="1148"/>
                  <a:pt x="1768" y="1148"/>
                </a:cubicBezTo>
                <a:cubicBezTo>
                  <a:pt x="1766" y="1148"/>
                  <a:pt x="1764" y="1150"/>
                  <a:pt x="1764" y="1152"/>
                </a:cubicBezTo>
                <a:cubicBezTo>
                  <a:pt x="1764" y="1154"/>
                  <a:pt x="1766" y="1156"/>
                  <a:pt x="1768" y="1156"/>
                </a:cubicBezTo>
                <a:close/>
                <a:moveTo>
                  <a:pt x="1725" y="1275"/>
                </a:moveTo>
                <a:cubicBezTo>
                  <a:pt x="1728" y="1275"/>
                  <a:pt x="1730" y="1273"/>
                  <a:pt x="1730" y="1270"/>
                </a:cubicBezTo>
                <a:cubicBezTo>
                  <a:pt x="1730" y="1268"/>
                  <a:pt x="1728" y="1266"/>
                  <a:pt x="1725" y="1266"/>
                </a:cubicBezTo>
                <a:cubicBezTo>
                  <a:pt x="1723" y="1266"/>
                  <a:pt x="1721" y="1268"/>
                  <a:pt x="1721" y="1270"/>
                </a:cubicBezTo>
                <a:cubicBezTo>
                  <a:pt x="1721" y="1273"/>
                  <a:pt x="1723" y="1275"/>
                  <a:pt x="1725" y="1275"/>
                </a:cubicBezTo>
                <a:close/>
                <a:moveTo>
                  <a:pt x="1666" y="1386"/>
                </a:moveTo>
                <a:cubicBezTo>
                  <a:pt x="1669" y="1386"/>
                  <a:pt x="1671" y="1384"/>
                  <a:pt x="1671" y="1381"/>
                </a:cubicBezTo>
                <a:cubicBezTo>
                  <a:pt x="1671" y="1379"/>
                  <a:pt x="1669" y="1377"/>
                  <a:pt x="1666" y="1377"/>
                </a:cubicBezTo>
                <a:cubicBezTo>
                  <a:pt x="1664" y="1377"/>
                  <a:pt x="1662" y="1379"/>
                  <a:pt x="1662" y="1381"/>
                </a:cubicBezTo>
                <a:cubicBezTo>
                  <a:pt x="1662" y="1384"/>
                  <a:pt x="1664" y="1386"/>
                  <a:pt x="1666" y="1386"/>
                </a:cubicBezTo>
                <a:close/>
                <a:moveTo>
                  <a:pt x="1592" y="1487"/>
                </a:moveTo>
                <a:cubicBezTo>
                  <a:pt x="1595" y="1487"/>
                  <a:pt x="1597" y="1485"/>
                  <a:pt x="1597" y="1483"/>
                </a:cubicBezTo>
                <a:cubicBezTo>
                  <a:pt x="1597" y="1480"/>
                  <a:pt x="1595" y="1478"/>
                  <a:pt x="1592" y="1478"/>
                </a:cubicBezTo>
                <a:cubicBezTo>
                  <a:pt x="1590" y="1478"/>
                  <a:pt x="1588" y="1480"/>
                  <a:pt x="1588" y="1483"/>
                </a:cubicBezTo>
                <a:cubicBezTo>
                  <a:pt x="1588" y="1485"/>
                  <a:pt x="1590" y="1487"/>
                  <a:pt x="1592" y="1487"/>
                </a:cubicBezTo>
                <a:close/>
                <a:moveTo>
                  <a:pt x="1505" y="1578"/>
                </a:moveTo>
                <a:cubicBezTo>
                  <a:pt x="1507" y="1578"/>
                  <a:pt x="1509" y="1576"/>
                  <a:pt x="1509" y="1573"/>
                </a:cubicBezTo>
                <a:cubicBezTo>
                  <a:pt x="1509" y="1571"/>
                  <a:pt x="1507" y="1569"/>
                  <a:pt x="1505" y="1569"/>
                </a:cubicBezTo>
                <a:cubicBezTo>
                  <a:pt x="1503" y="1569"/>
                  <a:pt x="1501" y="1571"/>
                  <a:pt x="1501" y="1573"/>
                </a:cubicBezTo>
                <a:cubicBezTo>
                  <a:pt x="1501" y="1576"/>
                  <a:pt x="1503" y="1578"/>
                  <a:pt x="1505" y="1578"/>
                </a:cubicBezTo>
                <a:close/>
                <a:moveTo>
                  <a:pt x="1406" y="1655"/>
                </a:moveTo>
                <a:cubicBezTo>
                  <a:pt x="1408" y="1655"/>
                  <a:pt x="1410" y="1653"/>
                  <a:pt x="1410" y="1651"/>
                </a:cubicBezTo>
                <a:cubicBezTo>
                  <a:pt x="1410" y="1648"/>
                  <a:pt x="1408" y="1646"/>
                  <a:pt x="1406" y="1646"/>
                </a:cubicBezTo>
                <a:cubicBezTo>
                  <a:pt x="1403" y="1646"/>
                  <a:pt x="1401" y="1648"/>
                  <a:pt x="1401" y="1651"/>
                </a:cubicBezTo>
                <a:cubicBezTo>
                  <a:pt x="1401" y="1653"/>
                  <a:pt x="1403" y="1655"/>
                  <a:pt x="1406" y="1655"/>
                </a:cubicBezTo>
                <a:close/>
                <a:moveTo>
                  <a:pt x="1297" y="1718"/>
                </a:moveTo>
                <a:cubicBezTo>
                  <a:pt x="1299" y="1718"/>
                  <a:pt x="1301" y="1716"/>
                  <a:pt x="1301" y="1714"/>
                </a:cubicBezTo>
                <a:cubicBezTo>
                  <a:pt x="1301" y="1711"/>
                  <a:pt x="1299" y="1709"/>
                  <a:pt x="1297" y="1709"/>
                </a:cubicBezTo>
                <a:cubicBezTo>
                  <a:pt x="1294" y="1709"/>
                  <a:pt x="1293" y="1711"/>
                  <a:pt x="1293" y="1714"/>
                </a:cubicBezTo>
                <a:cubicBezTo>
                  <a:pt x="1293" y="1716"/>
                  <a:pt x="1294" y="1718"/>
                  <a:pt x="1297" y="1718"/>
                </a:cubicBezTo>
                <a:close/>
                <a:moveTo>
                  <a:pt x="1180" y="1765"/>
                </a:moveTo>
                <a:cubicBezTo>
                  <a:pt x="1183" y="1765"/>
                  <a:pt x="1185" y="1763"/>
                  <a:pt x="1185" y="1761"/>
                </a:cubicBezTo>
                <a:cubicBezTo>
                  <a:pt x="1185" y="1758"/>
                  <a:pt x="1183" y="1756"/>
                  <a:pt x="1180" y="1756"/>
                </a:cubicBezTo>
                <a:cubicBezTo>
                  <a:pt x="1178" y="1756"/>
                  <a:pt x="1176" y="1758"/>
                  <a:pt x="1176" y="1761"/>
                </a:cubicBezTo>
                <a:cubicBezTo>
                  <a:pt x="1176" y="1763"/>
                  <a:pt x="1178" y="1765"/>
                  <a:pt x="1180" y="1765"/>
                </a:cubicBezTo>
                <a:close/>
                <a:moveTo>
                  <a:pt x="1058" y="1795"/>
                </a:moveTo>
                <a:cubicBezTo>
                  <a:pt x="1061" y="1795"/>
                  <a:pt x="1062" y="1794"/>
                  <a:pt x="1062" y="1791"/>
                </a:cubicBezTo>
                <a:cubicBezTo>
                  <a:pt x="1062" y="1789"/>
                  <a:pt x="1061" y="1787"/>
                  <a:pt x="1058" y="1787"/>
                </a:cubicBezTo>
                <a:cubicBezTo>
                  <a:pt x="1056" y="1787"/>
                  <a:pt x="1054" y="1789"/>
                  <a:pt x="1054" y="1791"/>
                </a:cubicBezTo>
                <a:cubicBezTo>
                  <a:pt x="1054" y="1794"/>
                  <a:pt x="1056" y="1795"/>
                  <a:pt x="1058" y="1795"/>
                </a:cubicBezTo>
                <a:close/>
                <a:moveTo>
                  <a:pt x="933" y="1809"/>
                </a:moveTo>
                <a:cubicBezTo>
                  <a:pt x="936" y="1809"/>
                  <a:pt x="937" y="1807"/>
                  <a:pt x="937" y="1804"/>
                </a:cubicBezTo>
                <a:cubicBezTo>
                  <a:pt x="937" y="1802"/>
                  <a:pt x="936" y="1800"/>
                  <a:pt x="933" y="1800"/>
                </a:cubicBezTo>
                <a:cubicBezTo>
                  <a:pt x="931" y="1800"/>
                  <a:pt x="929" y="1802"/>
                  <a:pt x="929" y="1804"/>
                </a:cubicBezTo>
                <a:cubicBezTo>
                  <a:pt x="929" y="1807"/>
                  <a:pt x="931" y="1809"/>
                  <a:pt x="933" y="1809"/>
                </a:cubicBezTo>
                <a:close/>
                <a:moveTo>
                  <a:pt x="808" y="1804"/>
                </a:moveTo>
                <a:cubicBezTo>
                  <a:pt x="810" y="1804"/>
                  <a:pt x="811" y="1802"/>
                  <a:pt x="811" y="1800"/>
                </a:cubicBezTo>
                <a:cubicBezTo>
                  <a:pt x="811" y="1798"/>
                  <a:pt x="810" y="1796"/>
                  <a:pt x="808" y="1796"/>
                </a:cubicBezTo>
                <a:cubicBezTo>
                  <a:pt x="805" y="1796"/>
                  <a:pt x="804" y="1798"/>
                  <a:pt x="804" y="1800"/>
                </a:cubicBezTo>
                <a:cubicBezTo>
                  <a:pt x="804" y="1802"/>
                  <a:pt x="805" y="1804"/>
                  <a:pt x="808" y="1804"/>
                </a:cubicBezTo>
                <a:close/>
                <a:moveTo>
                  <a:pt x="684" y="1782"/>
                </a:moveTo>
                <a:cubicBezTo>
                  <a:pt x="686" y="1782"/>
                  <a:pt x="688" y="1780"/>
                  <a:pt x="688" y="1778"/>
                </a:cubicBezTo>
                <a:cubicBezTo>
                  <a:pt x="688" y="1776"/>
                  <a:pt x="686" y="1774"/>
                  <a:pt x="684" y="1774"/>
                </a:cubicBezTo>
                <a:cubicBezTo>
                  <a:pt x="682" y="1774"/>
                  <a:pt x="680" y="1776"/>
                  <a:pt x="680" y="1778"/>
                </a:cubicBezTo>
                <a:cubicBezTo>
                  <a:pt x="680" y="1780"/>
                  <a:pt x="682" y="1782"/>
                  <a:pt x="684" y="1782"/>
                </a:cubicBezTo>
                <a:close/>
                <a:moveTo>
                  <a:pt x="564" y="1743"/>
                </a:moveTo>
                <a:cubicBezTo>
                  <a:pt x="566" y="1743"/>
                  <a:pt x="568" y="1741"/>
                  <a:pt x="568" y="1739"/>
                </a:cubicBezTo>
                <a:cubicBezTo>
                  <a:pt x="568" y="1737"/>
                  <a:pt x="566" y="1735"/>
                  <a:pt x="564" y="1735"/>
                </a:cubicBezTo>
                <a:cubicBezTo>
                  <a:pt x="562" y="1735"/>
                  <a:pt x="560" y="1737"/>
                  <a:pt x="560" y="1739"/>
                </a:cubicBezTo>
                <a:cubicBezTo>
                  <a:pt x="560" y="1741"/>
                  <a:pt x="562" y="1743"/>
                  <a:pt x="564" y="1743"/>
                </a:cubicBezTo>
                <a:close/>
                <a:moveTo>
                  <a:pt x="451" y="1688"/>
                </a:moveTo>
                <a:cubicBezTo>
                  <a:pt x="453" y="1688"/>
                  <a:pt x="455" y="1686"/>
                  <a:pt x="455" y="1684"/>
                </a:cubicBezTo>
                <a:cubicBezTo>
                  <a:pt x="455" y="1682"/>
                  <a:pt x="453" y="1681"/>
                  <a:pt x="451" y="1681"/>
                </a:cubicBezTo>
                <a:cubicBezTo>
                  <a:pt x="449" y="1681"/>
                  <a:pt x="447" y="1682"/>
                  <a:pt x="447" y="1684"/>
                </a:cubicBezTo>
                <a:cubicBezTo>
                  <a:pt x="447" y="1686"/>
                  <a:pt x="449" y="1688"/>
                  <a:pt x="451" y="1688"/>
                </a:cubicBezTo>
                <a:close/>
                <a:moveTo>
                  <a:pt x="347" y="1617"/>
                </a:moveTo>
                <a:cubicBezTo>
                  <a:pt x="349" y="1617"/>
                  <a:pt x="350" y="1616"/>
                  <a:pt x="350" y="1614"/>
                </a:cubicBezTo>
                <a:cubicBezTo>
                  <a:pt x="350" y="1612"/>
                  <a:pt x="349" y="1610"/>
                  <a:pt x="347" y="1610"/>
                </a:cubicBezTo>
                <a:cubicBezTo>
                  <a:pt x="345" y="1610"/>
                  <a:pt x="343" y="1612"/>
                  <a:pt x="343" y="1614"/>
                </a:cubicBezTo>
                <a:cubicBezTo>
                  <a:pt x="343" y="1616"/>
                  <a:pt x="345" y="1617"/>
                  <a:pt x="347" y="1617"/>
                </a:cubicBezTo>
                <a:close/>
                <a:moveTo>
                  <a:pt x="253" y="1533"/>
                </a:moveTo>
                <a:cubicBezTo>
                  <a:pt x="255" y="1533"/>
                  <a:pt x="257" y="1532"/>
                  <a:pt x="257" y="1530"/>
                </a:cubicBezTo>
                <a:cubicBezTo>
                  <a:pt x="257" y="1528"/>
                  <a:pt x="255" y="1526"/>
                  <a:pt x="253" y="1526"/>
                </a:cubicBezTo>
                <a:cubicBezTo>
                  <a:pt x="251" y="1526"/>
                  <a:pt x="250" y="1528"/>
                  <a:pt x="250" y="1530"/>
                </a:cubicBezTo>
                <a:cubicBezTo>
                  <a:pt x="250" y="1532"/>
                  <a:pt x="251" y="1533"/>
                  <a:pt x="253" y="1533"/>
                </a:cubicBezTo>
                <a:close/>
                <a:moveTo>
                  <a:pt x="172" y="1437"/>
                </a:moveTo>
                <a:cubicBezTo>
                  <a:pt x="174" y="1437"/>
                  <a:pt x="176" y="1435"/>
                  <a:pt x="176" y="1433"/>
                </a:cubicBezTo>
                <a:cubicBezTo>
                  <a:pt x="176" y="1431"/>
                  <a:pt x="174" y="1430"/>
                  <a:pt x="172" y="1430"/>
                </a:cubicBezTo>
                <a:cubicBezTo>
                  <a:pt x="171" y="1430"/>
                  <a:pt x="169" y="1431"/>
                  <a:pt x="169" y="1433"/>
                </a:cubicBezTo>
                <a:cubicBezTo>
                  <a:pt x="169" y="1435"/>
                  <a:pt x="171" y="1437"/>
                  <a:pt x="172" y="1437"/>
                </a:cubicBezTo>
                <a:close/>
                <a:moveTo>
                  <a:pt x="106" y="1330"/>
                </a:moveTo>
                <a:cubicBezTo>
                  <a:pt x="107" y="1330"/>
                  <a:pt x="109" y="1328"/>
                  <a:pt x="109" y="1327"/>
                </a:cubicBezTo>
                <a:cubicBezTo>
                  <a:pt x="109" y="1325"/>
                  <a:pt x="107" y="1324"/>
                  <a:pt x="106" y="1324"/>
                </a:cubicBezTo>
                <a:cubicBezTo>
                  <a:pt x="104" y="1324"/>
                  <a:pt x="103" y="1325"/>
                  <a:pt x="103" y="1327"/>
                </a:cubicBezTo>
                <a:cubicBezTo>
                  <a:pt x="103" y="1328"/>
                  <a:pt x="104" y="1330"/>
                  <a:pt x="106" y="1330"/>
                </a:cubicBezTo>
                <a:close/>
                <a:moveTo>
                  <a:pt x="55" y="1215"/>
                </a:moveTo>
                <a:cubicBezTo>
                  <a:pt x="56" y="1215"/>
                  <a:pt x="58" y="1213"/>
                  <a:pt x="58" y="1212"/>
                </a:cubicBezTo>
                <a:cubicBezTo>
                  <a:pt x="58" y="1210"/>
                  <a:pt x="56" y="1209"/>
                  <a:pt x="55" y="1209"/>
                </a:cubicBezTo>
                <a:cubicBezTo>
                  <a:pt x="53" y="1209"/>
                  <a:pt x="52" y="1210"/>
                  <a:pt x="52" y="1212"/>
                </a:cubicBezTo>
                <a:cubicBezTo>
                  <a:pt x="52" y="1213"/>
                  <a:pt x="53" y="1215"/>
                  <a:pt x="55" y="1215"/>
                </a:cubicBezTo>
                <a:close/>
                <a:moveTo>
                  <a:pt x="20" y="1094"/>
                </a:moveTo>
                <a:cubicBezTo>
                  <a:pt x="22" y="1094"/>
                  <a:pt x="23" y="1093"/>
                  <a:pt x="23" y="1091"/>
                </a:cubicBezTo>
                <a:cubicBezTo>
                  <a:pt x="23" y="1089"/>
                  <a:pt x="22" y="1088"/>
                  <a:pt x="20" y="1088"/>
                </a:cubicBezTo>
                <a:cubicBezTo>
                  <a:pt x="18" y="1088"/>
                  <a:pt x="17" y="1089"/>
                  <a:pt x="17" y="1091"/>
                </a:cubicBezTo>
                <a:cubicBezTo>
                  <a:pt x="17" y="1093"/>
                  <a:pt x="18" y="1094"/>
                  <a:pt x="20" y="1094"/>
                </a:cubicBezTo>
                <a:close/>
                <a:moveTo>
                  <a:pt x="2" y="969"/>
                </a:moveTo>
                <a:cubicBezTo>
                  <a:pt x="4" y="969"/>
                  <a:pt x="5" y="968"/>
                  <a:pt x="5" y="966"/>
                </a:cubicBezTo>
                <a:cubicBezTo>
                  <a:pt x="5" y="965"/>
                  <a:pt x="4" y="964"/>
                  <a:pt x="2" y="964"/>
                </a:cubicBezTo>
                <a:cubicBezTo>
                  <a:pt x="1" y="964"/>
                  <a:pt x="0" y="965"/>
                  <a:pt x="0" y="966"/>
                </a:cubicBezTo>
                <a:cubicBezTo>
                  <a:pt x="0" y="968"/>
                  <a:pt x="1" y="969"/>
                  <a:pt x="2" y="969"/>
                </a:cubicBezTo>
                <a:close/>
                <a:moveTo>
                  <a:pt x="2" y="843"/>
                </a:moveTo>
                <a:cubicBezTo>
                  <a:pt x="4" y="843"/>
                  <a:pt x="5" y="842"/>
                  <a:pt x="5" y="841"/>
                </a:cubicBezTo>
                <a:cubicBezTo>
                  <a:pt x="5" y="839"/>
                  <a:pt x="4" y="838"/>
                  <a:pt x="2" y="838"/>
                </a:cubicBezTo>
                <a:cubicBezTo>
                  <a:pt x="1" y="838"/>
                  <a:pt x="0" y="839"/>
                  <a:pt x="0" y="841"/>
                </a:cubicBezTo>
                <a:cubicBezTo>
                  <a:pt x="0" y="842"/>
                  <a:pt x="1" y="843"/>
                  <a:pt x="2" y="843"/>
                </a:cubicBezTo>
                <a:close/>
                <a:moveTo>
                  <a:pt x="20" y="719"/>
                </a:moveTo>
                <a:cubicBezTo>
                  <a:pt x="22" y="719"/>
                  <a:pt x="23" y="718"/>
                  <a:pt x="23" y="716"/>
                </a:cubicBezTo>
                <a:cubicBezTo>
                  <a:pt x="23" y="714"/>
                  <a:pt x="22" y="713"/>
                  <a:pt x="20" y="713"/>
                </a:cubicBezTo>
                <a:cubicBezTo>
                  <a:pt x="18" y="713"/>
                  <a:pt x="17" y="714"/>
                  <a:pt x="17" y="716"/>
                </a:cubicBezTo>
                <a:cubicBezTo>
                  <a:pt x="17" y="718"/>
                  <a:pt x="18" y="719"/>
                  <a:pt x="20" y="719"/>
                </a:cubicBezTo>
                <a:close/>
                <a:moveTo>
                  <a:pt x="55" y="598"/>
                </a:moveTo>
                <a:cubicBezTo>
                  <a:pt x="56" y="598"/>
                  <a:pt x="57" y="597"/>
                  <a:pt x="57" y="595"/>
                </a:cubicBezTo>
                <a:cubicBezTo>
                  <a:pt x="57" y="594"/>
                  <a:pt x="56" y="592"/>
                  <a:pt x="55" y="592"/>
                </a:cubicBezTo>
                <a:cubicBezTo>
                  <a:pt x="53" y="592"/>
                  <a:pt x="52" y="594"/>
                  <a:pt x="52" y="595"/>
                </a:cubicBezTo>
                <a:cubicBezTo>
                  <a:pt x="52" y="597"/>
                  <a:pt x="53" y="598"/>
                  <a:pt x="55" y="598"/>
                </a:cubicBezTo>
                <a:close/>
                <a:moveTo>
                  <a:pt x="106" y="483"/>
                </a:moveTo>
                <a:cubicBezTo>
                  <a:pt x="107" y="483"/>
                  <a:pt x="108" y="482"/>
                  <a:pt x="108" y="480"/>
                </a:cubicBezTo>
                <a:cubicBezTo>
                  <a:pt x="108" y="479"/>
                  <a:pt x="107" y="478"/>
                  <a:pt x="106" y="478"/>
                </a:cubicBezTo>
                <a:cubicBezTo>
                  <a:pt x="104" y="478"/>
                  <a:pt x="103" y="479"/>
                  <a:pt x="103" y="480"/>
                </a:cubicBezTo>
                <a:cubicBezTo>
                  <a:pt x="103" y="482"/>
                  <a:pt x="104" y="483"/>
                  <a:pt x="106" y="483"/>
                </a:cubicBezTo>
                <a:close/>
                <a:moveTo>
                  <a:pt x="172" y="376"/>
                </a:moveTo>
                <a:cubicBezTo>
                  <a:pt x="174" y="376"/>
                  <a:pt x="175" y="375"/>
                  <a:pt x="175" y="374"/>
                </a:cubicBezTo>
                <a:cubicBezTo>
                  <a:pt x="175" y="372"/>
                  <a:pt x="174" y="371"/>
                  <a:pt x="172" y="371"/>
                </a:cubicBezTo>
                <a:cubicBezTo>
                  <a:pt x="171" y="371"/>
                  <a:pt x="170" y="372"/>
                  <a:pt x="170" y="374"/>
                </a:cubicBezTo>
                <a:cubicBezTo>
                  <a:pt x="170" y="375"/>
                  <a:pt x="171" y="376"/>
                  <a:pt x="172" y="376"/>
                </a:cubicBezTo>
                <a:close/>
                <a:moveTo>
                  <a:pt x="253" y="280"/>
                </a:moveTo>
                <a:cubicBezTo>
                  <a:pt x="255" y="280"/>
                  <a:pt x="256" y="279"/>
                  <a:pt x="256" y="277"/>
                </a:cubicBezTo>
                <a:cubicBezTo>
                  <a:pt x="256" y="276"/>
                  <a:pt x="255" y="275"/>
                  <a:pt x="253" y="275"/>
                </a:cubicBezTo>
                <a:cubicBezTo>
                  <a:pt x="252" y="275"/>
                  <a:pt x="251" y="276"/>
                  <a:pt x="251" y="277"/>
                </a:cubicBezTo>
                <a:cubicBezTo>
                  <a:pt x="251" y="279"/>
                  <a:pt x="252" y="280"/>
                  <a:pt x="253" y="280"/>
                </a:cubicBezTo>
                <a:close/>
                <a:moveTo>
                  <a:pt x="347" y="196"/>
                </a:moveTo>
                <a:cubicBezTo>
                  <a:pt x="348" y="196"/>
                  <a:pt x="349" y="194"/>
                  <a:pt x="349" y="193"/>
                </a:cubicBezTo>
                <a:cubicBezTo>
                  <a:pt x="349" y="192"/>
                  <a:pt x="348" y="191"/>
                  <a:pt x="347" y="191"/>
                </a:cubicBezTo>
                <a:cubicBezTo>
                  <a:pt x="345" y="191"/>
                  <a:pt x="344" y="192"/>
                  <a:pt x="344" y="193"/>
                </a:cubicBezTo>
                <a:cubicBezTo>
                  <a:pt x="344" y="194"/>
                  <a:pt x="345" y="196"/>
                  <a:pt x="347" y="196"/>
                </a:cubicBezTo>
                <a:close/>
                <a:moveTo>
                  <a:pt x="451" y="125"/>
                </a:moveTo>
                <a:cubicBezTo>
                  <a:pt x="452" y="125"/>
                  <a:pt x="454" y="124"/>
                  <a:pt x="454" y="123"/>
                </a:cubicBezTo>
                <a:cubicBezTo>
                  <a:pt x="454" y="121"/>
                  <a:pt x="452" y="120"/>
                  <a:pt x="451" y="120"/>
                </a:cubicBezTo>
                <a:cubicBezTo>
                  <a:pt x="450" y="120"/>
                  <a:pt x="449" y="121"/>
                  <a:pt x="449" y="123"/>
                </a:cubicBezTo>
                <a:cubicBezTo>
                  <a:pt x="449" y="124"/>
                  <a:pt x="450" y="125"/>
                  <a:pt x="451" y="125"/>
                </a:cubicBezTo>
                <a:close/>
                <a:moveTo>
                  <a:pt x="564" y="70"/>
                </a:moveTo>
                <a:cubicBezTo>
                  <a:pt x="566" y="70"/>
                  <a:pt x="567" y="69"/>
                  <a:pt x="567" y="68"/>
                </a:cubicBezTo>
                <a:cubicBezTo>
                  <a:pt x="567" y="66"/>
                  <a:pt x="566" y="65"/>
                  <a:pt x="564" y="65"/>
                </a:cubicBezTo>
                <a:cubicBezTo>
                  <a:pt x="563" y="65"/>
                  <a:pt x="561" y="66"/>
                  <a:pt x="561" y="68"/>
                </a:cubicBezTo>
                <a:cubicBezTo>
                  <a:pt x="561" y="69"/>
                  <a:pt x="563" y="70"/>
                  <a:pt x="564" y="70"/>
                </a:cubicBezTo>
                <a:close/>
                <a:moveTo>
                  <a:pt x="684" y="32"/>
                </a:moveTo>
                <a:cubicBezTo>
                  <a:pt x="685" y="32"/>
                  <a:pt x="686" y="30"/>
                  <a:pt x="686" y="29"/>
                </a:cubicBezTo>
                <a:cubicBezTo>
                  <a:pt x="686" y="27"/>
                  <a:pt x="685" y="26"/>
                  <a:pt x="684" y="26"/>
                </a:cubicBezTo>
                <a:cubicBezTo>
                  <a:pt x="682" y="26"/>
                  <a:pt x="681" y="27"/>
                  <a:pt x="681" y="29"/>
                </a:cubicBezTo>
                <a:cubicBezTo>
                  <a:pt x="681" y="30"/>
                  <a:pt x="682" y="32"/>
                  <a:pt x="684" y="32"/>
                </a:cubicBezTo>
                <a:close/>
                <a:moveTo>
                  <a:pt x="808" y="10"/>
                </a:moveTo>
                <a:cubicBezTo>
                  <a:pt x="809" y="10"/>
                  <a:pt x="810" y="8"/>
                  <a:pt x="810" y="7"/>
                </a:cubicBezTo>
                <a:cubicBezTo>
                  <a:pt x="810" y="5"/>
                  <a:pt x="809" y="4"/>
                  <a:pt x="808" y="4"/>
                </a:cubicBezTo>
                <a:cubicBezTo>
                  <a:pt x="806" y="4"/>
                  <a:pt x="805" y="5"/>
                  <a:pt x="805" y="7"/>
                </a:cubicBezTo>
                <a:cubicBezTo>
                  <a:pt x="805" y="8"/>
                  <a:pt x="806" y="10"/>
                  <a:pt x="808" y="10"/>
                </a:cubicBezTo>
                <a:close/>
                <a:moveTo>
                  <a:pt x="933" y="5"/>
                </a:moveTo>
                <a:cubicBezTo>
                  <a:pt x="935" y="5"/>
                  <a:pt x="936" y="4"/>
                  <a:pt x="936" y="3"/>
                </a:cubicBezTo>
                <a:cubicBezTo>
                  <a:pt x="936" y="1"/>
                  <a:pt x="935" y="0"/>
                  <a:pt x="933" y="0"/>
                </a:cubicBezTo>
                <a:cubicBezTo>
                  <a:pt x="932" y="0"/>
                  <a:pt x="930" y="1"/>
                  <a:pt x="930" y="3"/>
                </a:cubicBezTo>
                <a:cubicBezTo>
                  <a:pt x="930" y="4"/>
                  <a:pt x="932" y="5"/>
                  <a:pt x="933" y="5"/>
                </a:cubicBezTo>
                <a:close/>
                <a:moveTo>
                  <a:pt x="1058" y="19"/>
                </a:moveTo>
                <a:cubicBezTo>
                  <a:pt x="1060" y="19"/>
                  <a:pt x="1061" y="17"/>
                  <a:pt x="1061" y="16"/>
                </a:cubicBezTo>
                <a:cubicBezTo>
                  <a:pt x="1061" y="14"/>
                  <a:pt x="1060" y="13"/>
                  <a:pt x="1058" y="13"/>
                </a:cubicBezTo>
                <a:cubicBezTo>
                  <a:pt x="1057" y="13"/>
                  <a:pt x="1055" y="14"/>
                  <a:pt x="1055" y="16"/>
                </a:cubicBezTo>
                <a:cubicBezTo>
                  <a:pt x="1055" y="17"/>
                  <a:pt x="1057" y="19"/>
                  <a:pt x="1058" y="19"/>
                </a:cubicBezTo>
                <a:close/>
                <a:moveTo>
                  <a:pt x="1180" y="49"/>
                </a:moveTo>
                <a:cubicBezTo>
                  <a:pt x="1182" y="49"/>
                  <a:pt x="1183" y="48"/>
                  <a:pt x="1183" y="46"/>
                </a:cubicBezTo>
                <a:cubicBezTo>
                  <a:pt x="1183" y="44"/>
                  <a:pt x="1182" y="43"/>
                  <a:pt x="1180" y="43"/>
                </a:cubicBezTo>
                <a:cubicBezTo>
                  <a:pt x="1179" y="43"/>
                  <a:pt x="1177" y="44"/>
                  <a:pt x="1177" y="46"/>
                </a:cubicBezTo>
                <a:cubicBezTo>
                  <a:pt x="1177" y="48"/>
                  <a:pt x="1179" y="49"/>
                  <a:pt x="1180" y="49"/>
                </a:cubicBezTo>
                <a:close/>
                <a:moveTo>
                  <a:pt x="1297" y="96"/>
                </a:moveTo>
                <a:cubicBezTo>
                  <a:pt x="1299" y="96"/>
                  <a:pt x="1300" y="95"/>
                  <a:pt x="1300" y="93"/>
                </a:cubicBezTo>
                <a:cubicBezTo>
                  <a:pt x="1300" y="92"/>
                  <a:pt x="1299" y="90"/>
                  <a:pt x="1297" y="90"/>
                </a:cubicBezTo>
                <a:cubicBezTo>
                  <a:pt x="1295" y="90"/>
                  <a:pt x="1294" y="92"/>
                  <a:pt x="1294" y="93"/>
                </a:cubicBezTo>
                <a:cubicBezTo>
                  <a:pt x="1294" y="95"/>
                  <a:pt x="1295" y="96"/>
                  <a:pt x="1297" y="96"/>
                </a:cubicBezTo>
                <a:close/>
                <a:moveTo>
                  <a:pt x="1406" y="159"/>
                </a:moveTo>
                <a:cubicBezTo>
                  <a:pt x="1408" y="159"/>
                  <a:pt x="1409" y="158"/>
                  <a:pt x="1409" y="156"/>
                </a:cubicBezTo>
                <a:cubicBezTo>
                  <a:pt x="1409" y="154"/>
                  <a:pt x="1408" y="153"/>
                  <a:pt x="1406" y="153"/>
                </a:cubicBezTo>
                <a:cubicBezTo>
                  <a:pt x="1404" y="153"/>
                  <a:pt x="1403" y="154"/>
                  <a:pt x="1403" y="156"/>
                </a:cubicBezTo>
                <a:cubicBezTo>
                  <a:pt x="1403" y="158"/>
                  <a:pt x="1404" y="159"/>
                  <a:pt x="1406" y="159"/>
                </a:cubicBezTo>
                <a:close/>
                <a:moveTo>
                  <a:pt x="1505" y="237"/>
                </a:moveTo>
                <a:cubicBezTo>
                  <a:pt x="1507" y="237"/>
                  <a:pt x="1508" y="235"/>
                  <a:pt x="1508" y="234"/>
                </a:cubicBezTo>
                <a:cubicBezTo>
                  <a:pt x="1508" y="232"/>
                  <a:pt x="1507" y="230"/>
                  <a:pt x="1505" y="230"/>
                </a:cubicBezTo>
                <a:cubicBezTo>
                  <a:pt x="1503" y="230"/>
                  <a:pt x="1502" y="232"/>
                  <a:pt x="1502" y="234"/>
                </a:cubicBezTo>
                <a:cubicBezTo>
                  <a:pt x="1502" y="235"/>
                  <a:pt x="1503" y="237"/>
                  <a:pt x="1505" y="237"/>
                </a:cubicBezTo>
                <a:close/>
                <a:moveTo>
                  <a:pt x="1592" y="328"/>
                </a:moveTo>
                <a:cubicBezTo>
                  <a:pt x="1594" y="328"/>
                  <a:pt x="1596" y="326"/>
                  <a:pt x="1596" y="324"/>
                </a:cubicBezTo>
                <a:cubicBezTo>
                  <a:pt x="1596" y="322"/>
                  <a:pt x="1594" y="320"/>
                  <a:pt x="1592" y="320"/>
                </a:cubicBezTo>
                <a:cubicBezTo>
                  <a:pt x="1590" y="320"/>
                  <a:pt x="1589" y="322"/>
                  <a:pt x="1589" y="324"/>
                </a:cubicBezTo>
                <a:cubicBezTo>
                  <a:pt x="1589" y="326"/>
                  <a:pt x="1590" y="328"/>
                  <a:pt x="1592" y="328"/>
                </a:cubicBezTo>
                <a:close/>
                <a:moveTo>
                  <a:pt x="1666" y="429"/>
                </a:moveTo>
                <a:cubicBezTo>
                  <a:pt x="1668" y="429"/>
                  <a:pt x="1670" y="428"/>
                  <a:pt x="1670" y="426"/>
                </a:cubicBezTo>
                <a:cubicBezTo>
                  <a:pt x="1670" y="424"/>
                  <a:pt x="1668" y="422"/>
                  <a:pt x="1666" y="422"/>
                </a:cubicBezTo>
                <a:cubicBezTo>
                  <a:pt x="1664" y="422"/>
                  <a:pt x="1663" y="424"/>
                  <a:pt x="1663" y="426"/>
                </a:cubicBezTo>
                <a:cubicBezTo>
                  <a:pt x="1663" y="428"/>
                  <a:pt x="1664" y="429"/>
                  <a:pt x="1666" y="429"/>
                </a:cubicBezTo>
                <a:close/>
                <a:moveTo>
                  <a:pt x="1725" y="540"/>
                </a:moveTo>
                <a:cubicBezTo>
                  <a:pt x="1727" y="540"/>
                  <a:pt x="1729" y="539"/>
                  <a:pt x="1729" y="537"/>
                </a:cubicBezTo>
                <a:cubicBezTo>
                  <a:pt x="1729" y="535"/>
                  <a:pt x="1727" y="533"/>
                  <a:pt x="1725" y="533"/>
                </a:cubicBezTo>
                <a:cubicBezTo>
                  <a:pt x="1723" y="533"/>
                  <a:pt x="1722" y="535"/>
                  <a:pt x="1722" y="537"/>
                </a:cubicBezTo>
                <a:cubicBezTo>
                  <a:pt x="1722" y="539"/>
                  <a:pt x="1723" y="540"/>
                  <a:pt x="1725" y="540"/>
                </a:cubicBezTo>
                <a:close/>
                <a:moveTo>
                  <a:pt x="1768" y="659"/>
                </a:moveTo>
                <a:cubicBezTo>
                  <a:pt x="1770" y="659"/>
                  <a:pt x="1772" y="657"/>
                  <a:pt x="1772" y="655"/>
                </a:cubicBezTo>
                <a:cubicBezTo>
                  <a:pt x="1772" y="653"/>
                  <a:pt x="1770" y="651"/>
                  <a:pt x="1768" y="651"/>
                </a:cubicBezTo>
                <a:cubicBezTo>
                  <a:pt x="1766" y="651"/>
                  <a:pt x="1764" y="653"/>
                  <a:pt x="1764" y="655"/>
                </a:cubicBezTo>
                <a:cubicBezTo>
                  <a:pt x="1764" y="657"/>
                  <a:pt x="1766" y="659"/>
                  <a:pt x="1768" y="659"/>
                </a:cubicBezTo>
                <a:close/>
                <a:moveTo>
                  <a:pt x="1794" y="782"/>
                </a:moveTo>
                <a:cubicBezTo>
                  <a:pt x="1797" y="782"/>
                  <a:pt x="1798" y="780"/>
                  <a:pt x="1798" y="778"/>
                </a:cubicBezTo>
                <a:cubicBezTo>
                  <a:pt x="1798" y="776"/>
                  <a:pt x="1797" y="774"/>
                  <a:pt x="1794" y="774"/>
                </a:cubicBezTo>
                <a:cubicBezTo>
                  <a:pt x="1792" y="774"/>
                  <a:pt x="1791" y="776"/>
                  <a:pt x="1791" y="778"/>
                </a:cubicBezTo>
                <a:cubicBezTo>
                  <a:pt x="1791" y="780"/>
                  <a:pt x="1792" y="782"/>
                  <a:pt x="1794" y="782"/>
                </a:cubicBezTo>
                <a:close/>
              </a:path>
            </a:pathLst>
          </a:custGeom>
          <a:gradFill>
            <a:gsLst>
              <a:gs pos="0">
                <a:srgbClr val="E615EB"/>
              </a:gs>
              <a:gs pos="100000">
                <a:schemeClr val="accent4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4" name="Rectangle 20">
            <a:extLst>
              <a:ext uri="{FF2B5EF4-FFF2-40B4-BE49-F238E27FC236}">
                <a16:creationId xmlns:a16="http://schemas.microsoft.com/office/drawing/2014/main" id="{E5CE424F-1F78-41E1-B5B0-803E19BA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481" y="2741993"/>
            <a:ext cx="798695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NEUMORPHIC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90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8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77E149B-8B69-4CD3-ACD2-E831AFB3DD44}"/>
              </a:ext>
            </a:extLst>
          </p:cNvPr>
          <p:cNvGrpSpPr/>
          <p:nvPr/>
        </p:nvGrpSpPr>
        <p:grpSpPr>
          <a:xfrm>
            <a:off x="5111750" y="2479675"/>
            <a:ext cx="884237" cy="4383087"/>
            <a:chOff x="5111750" y="2479675"/>
            <a:chExt cx="884237" cy="438308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111750" y="2479675"/>
              <a:ext cx="119062" cy="122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168900" y="2540000"/>
              <a:ext cx="827087" cy="4322762"/>
            </a:xfrm>
            <a:custGeom>
              <a:avLst/>
              <a:gdLst>
                <a:gd name="T0" fmla="*/ 0 w 217"/>
                <a:gd name="T1" fmla="*/ 0 h 1134"/>
                <a:gd name="T2" fmla="*/ 0 w 217"/>
                <a:gd name="T3" fmla="*/ 421 h 1134"/>
                <a:gd name="T4" fmla="*/ 63 w 217"/>
                <a:gd name="T5" fmla="*/ 483 h 1134"/>
                <a:gd name="T6" fmla="*/ 157 w 217"/>
                <a:gd name="T7" fmla="*/ 483 h 1134"/>
                <a:gd name="T8" fmla="*/ 217 w 217"/>
                <a:gd name="T9" fmla="*/ 543 h 1134"/>
                <a:gd name="T10" fmla="*/ 217 w 217"/>
                <a:gd name="T11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134">
                  <a:moveTo>
                    <a:pt x="0" y="0"/>
                  </a:moveTo>
                  <a:cubicBezTo>
                    <a:pt x="0" y="421"/>
                    <a:pt x="0" y="421"/>
                    <a:pt x="0" y="421"/>
                  </a:cubicBezTo>
                  <a:cubicBezTo>
                    <a:pt x="0" y="455"/>
                    <a:pt x="28" y="483"/>
                    <a:pt x="63" y="483"/>
                  </a:cubicBezTo>
                  <a:cubicBezTo>
                    <a:pt x="157" y="483"/>
                    <a:pt x="157" y="483"/>
                    <a:pt x="157" y="483"/>
                  </a:cubicBezTo>
                  <a:cubicBezTo>
                    <a:pt x="190" y="483"/>
                    <a:pt x="217" y="510"/>
                    <a:pt x="217" y="543"/>
                  </a:cubicBezTo>
                  <a:cubicBezTo>
                    <a:pt x="217" y="1134"/>
                    <a:pt x="217" y="1134"/>
                    <a:pt x="217" y="1134"/>
                  </a:cubicBez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8E0F50-7C9F-488D-8CCF-28E1B58F21D6}"/>
              </a:ext>
            </a:extLst>
          </p:cNvPr>
          <p:cNvGrpSpPr/>
          <p:nvPr/>
        </p:nvGrpSpPr>
        <p:grpSpPr>
          <a:xfrm>
            <a:off x="2062163" y="3363913"/>
            <a:ext cx="3933825" cy="3498850"/>
            <a:chOff x="2062163" y="3363913"/>
            <a:chExt cx="3933825" cy="3498850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062163" y="3363913"/>
              <a:ext cx="117475" cy="117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119313" y="3424238"/>
              <a:ext cx="3876675" cy="3438525"/>
              <a:chOff x="2119313" y="3424238"/>
              <a:chExt cx="3876675" cy="3438525"/>
            </a:xfrm>
          </p:grpSpPr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2119313" y="3424238"/>
                <a:ext cx="1416050" cy="1784350"/>
              </a:xfrm>
              <a:custGeom>
                <a:avLst/>
                <a:gdLst>
                  <a:gd name="T0" fmla="*/ 372 w 372"/>
                  <a:gd name="T1" fmla="*/ 468 h 468"/>
                  <a:gd name="T2" fmla="*/ 67 w 372"/>
                  <a:gd name="T3" fmla="*/ 468 h 468"/>
                  <a:gd name="T4" fmla="*/ 0 w 372"/>
                  <a:gd name="T5" fmla="*/ 401 h 468"/>
                  <a:gd name="T6" fmla="*/ 0 w 372"/>
                  <a:gd name="T7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468">
                    <a:moveTo>
                      <a:pt x="372" y="468"/>
                    </a:moveTo>
                    <a:cubicBezTo>
                      <a:pt x="67" y="468"/>
                      <a:pt x="67" y="468"/>
                      <a:pt x="67" y="468"/>
                    </a:cubicBezTo>
                    <a:cubicBezTo>
                      <a:pt x="30" y="468"/>
                      <a:pt x="0" y="438"/>
                      <a:pt x="0" y="40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0163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3687763" y="5208588"/>
                <a:ext cx="2308225" cy="1654175"/>
              </a:xfrm>
              <a:custGeom>
                <a:avLst/>
                <a:gdLst>
                  <a:gd name="T0" fmla="*/ 0 w 606"/>
                  <a:gd name="T1" fmla="*/ 0 h 434"/>
                  <a:gd name="T2" fmla="*/ 546 w 606"/>
                  <a:gd name="T3" fmla="*/ 0 h 434"/>
                  <a:gd name="T4" fmla="*/ 606 w 606"/>
                  <a:gd name="T5" fmla="*/ 60 h 434"/>
                  <a:gd name="T6" fmla="*/ 606 w 606"/>
                  <a:gd name="T7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6" h="434">
                    <a:moveTo>
                      <a:pt x="0" y="0"/>
                    </a:moveTo>
                    <a:cubicBezTo>
                      <a:pt x="546" y="0"/>
                      <a:pt x="546" y="0"/>
                      <a:pt x="546" y="0"/>
                    </a:cubicBezTo>
                    <a:cubicBezTo>
                      <a:pt x="579" y="0"/>
                      <a:pt x="606" y="27"/>
                      <a:pt x="606" y="60"/>
                    </a:cubicBezTo>
                    <a:cubicBezTo>
                      <a:pt x="606" y="434"/>
                      <a:pt x="606" y="434"/>
                      <a:pt x="606" y="434"/>
                    </a:cubicBezTo>
                  </a:path>
                </a:pathLst>
              </a:custGeom>
              <a:noFill/>
              <a:ln w="30163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49D95D-015D-487A-B748-5ECF2AC330C9}"/>
              </a:ext>
            </a:extLst>
          </p:cNvPr>
          <p:cNvGrpSpPr/>
          <p:nvPr/>
        </p:nvGrpSpPr>
        <p:grpSpPr>
          <a:xfrm>
            <a:off x="5995988" y="4498975"/>
            <a:ext cx="2570162" cy="2363788"/>
            <a:chOff x="5995988" y="4498975"/>
            <a:chExt cx="2570162" cy="2363788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8448675" y="4498975"/>
              <a:ext cx="117475" cy="122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995988" y="4560888"/>
              <a:ext cx="2509837" cy="2301875"/>
            </a:xfrm>
            <a:custGeom>
              <a:avLst/>
              <a:gdLst>
                <a:gd name="T0" fmla="*/ 659 w 659"/>
                <a:gd name="T1" fmla="*/ 0 h 604"/>
                <a:gd name="T2" fmla="*/ 659 w 659"/>
                <a:gd name="T3" fmla="*/ 353 h 604"/>
                <a:gd name="T4" fmla="*/ 593 w 659"/>
                <a:gd name="T5" fmla="*/ 420 h 604"/>
                <a:gd name="T6" fmla="*/ 60 w 659"/>
                <a:gd name="T7" fmla="*/ 420 h 604"/>
                <a:gd name="T8" fmla="*/ 0 w 659"/>
                <a:gd name="T9" fmla="*/ 480 h 604"/>
                <a:gd name="T10" fmla="*/ 0 w 659"/>
                <a:gd name="T11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604">
                  <a:moveTo>
                    <a:pt x="659" y="0"/>
                  </a:moveTo>
                  <a:cubicBezTo>
                    <a:pt x="659" y="353"/>
                    <a:pt x="659" y="353"/>
                    <a:pt x="659" y="353"/>
                  </a:cubicBezTo>
                  <a:cubicBezTo>
                    <a:pt x="659" y="390"/>
                    <a:pt x="629" y="420"/>
                    <a:pt x="593" y="420"/>
                  </a:cubicBezTo>
                  <a:cubicBezTo>
                    <a:pt x="60" y="420"/>
                    <a:pt x="60" y="420"/>
                    <a:pt x="60" y="420"/>
                  </a:cubicBezTo>
                  <a:cubicBezTo>
                    <a:pt x="27" y="420"/>
                    <a:pt x="0" y="447"/>
                    <a:pt x="0" y="480"/>
                  </a:cubicBezTo>
                  <a:cubicBezTo>
                    <a:pt x="0" y="604"/>
                    <a:pt x="0" y="604"/>
                    <a:pt x="0" y="604"/>
                  </a:cubicBez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AC0180-1341-420E-A85C-66CF7508E19E}"/>
              </a:ext>
            </a:extLst>
          </p:cNvPr>
          <p:cNvGrpSpPr/>
          <p:nvPr/>
        </p:nvGrpSpPr>
        <p:grpSpPr>
          <a:xfrm>
            <a:off x="5995988" y="3573463"/>
            <a:ext cx="4260850" cy="3289299"/>
            <a:chOff x="5995988" y="3573463"/>
            <a:chExt cx="4260850" cy="3289299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0139363" y="3573463"/>
              <a:ext cx="117475" cy="117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accent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95988" y="3633788"/>
              <a:ext cx="4200524" cy="3228974"/>
              <a:chOff x="5995988" y="3633788"/>
              <a:chExt cx="4200524" cy="3228974"/>
            </a:xfrm>
          </p:grpSpPr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8582025" y="3633788"/>
                <a:ext cx="1614487" cy="1166812"/>
              </a:xfrm>
              <a:custGeom>
                <a:avLst/>
                <a:gdLst>
                  <a:gd name="T0" fmla="*/ 0 w 424"/>
                  <a:gd name="T1" fmla="*/ 306 h 306"/>
                  <a:gd name="T2" fmla="*/ 358 w 424"/>
                  <a:gd name="T3" fmla="*/ 306 h 306"/>
                  <a:gd name="T4" fmla="*/ 424 w 424"/>
                  <a:gd name="T5" fmla="*/ 239 h 306"/>
                  <a:gd name="T6" fmla="*/ 424 w 424"/>
                  <a:gd name="T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306">
                    <a:moveTo>
                      <a:pt x="0" y="306"/>
                    </a:moveTo>
                    <a:cubicBezTo>
                      <a:pt x="358" y="306"/>
                      <a:pt x="358" y="306"/>
                      <a:pt x="358" y="306"/>
                    </a:cubicBezTo>
                    <a:cubicBezTo>
                      <a:pt x="394" y="306"/>
                      <a:pt x="424" y="276"/>
                      <a:pt x="424" y="239"/>
                    </a:cubicBezTo>
                    <a:cubicBezTo>
                      <a:pt x="424" y="0"/>
                      <a:pt x="424" y="0"/>
                      <a:pt x="424" y="0"/>
                    </a:cubicBezTo>
                  </a:path>
                </a:pathLst>
              </a:custGeom>
              <a:noFill/>
              <a:ln w="30163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5995988" y="4800600"/>
                <a:ext cx="2433637" cy="2062162"/>
              </a:xfrm>
              <a:custGeom>
                <a:avLst/>
                <a:gdLst>
                  <a:gd name="T0" fmla="*/ 639 w 639"/>
                  <a:gd name="T1" fmla="*/ 0 h 541"/>
                  <a:gd name="T2" fmla="*/ 60 w 639"/>
                  <a:gd name="T3" fmla="*/ 0 h 541"/>
                  <a:gd name="T4" fmla="*/ 0 w 639"/>
                  <a:gd name="T5" fmla="*/ 60 h 541"/>
                  <a:gd name="T6" fmla="*/ 0 w 639"/>
                  <a:gd name="T7" fmla="*/ 5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541">
                    <a:moveTo>
                      <a:pt x="63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541"/>
                      <a:pt x="0" y="541"/>
                      <a:pt x="0" y="541"/>
                    </a:cubicBezTo>
                  </a:path>
                </a:pathLst>
              </a:custGeom>
              <a:noFill/>
              <a:ln w="30163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EE6EBE-66BF-4E36-A747-7DB04A1ADBA0}"/>
              </a:ext>
            </a:extLst>
          </p:cNvPr>
          <p:cNvGrpSpPr/>
          <p:nvPr/>
        </p:nvGrpSpPr>
        <p:grpSpPr>
          <a:xfrm>
            <a:off x="3540125" y="4392613"/>
            <a:ext cx="2455863" cy="2470150"/>
            <a:chOff x="3540125" y="4392613"/>
            <a:chExt cx="2455863" cy="2470150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540125" y="4392613"/>
              <a:ext cx="144462" cy="141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611563" y="4465638"/>
              <a:ext cx="2384425" cy="2397125"/>
            </a:xfrm>
            <a:custGeom>
              <a:avLst/>
              <a:gdLst>
                <a:gd name="T0" fmla="*/ 626 w 626"/>
                <a:gd name="T1" fmla="*/ 629 h 629"/>
                <a:gd name="T2" fmla="*/ 626 w 626"/>
                <a:gd name="T3" fmla="*/ 388 h 629"/>
                <a:gd name="T4" fmla="*/ 566 w 626"/>
                <a:gd name="T5" fmla="*/ 328 h 629"/>
                <a:gd name="T6" fmla="*/ 67 w 626"/>
                <a:gd name="T7" fmla="*/ 328 h 629"/>
                <a:gd name="T8" fmla="*/ 0 w 626"/>
                <a:gd name="T9" fmla="*/ 261 h 629"/>
                <a:gd name="T10" fmla="*/ 0 w 626"/>
                <a:gd name="T1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629">
                  <a:moveTo>
                    <a:pt x="626" y="629"/>
                  </a:moveTo>
                  <a:cubicBezTo>
                    <a:pt x="626" y="388"/>
                    <a:pt x="626" y="388"/>
                    <a:pt x="626" y="388"/>
                  </a:cubicBezTo>
                  <a:cubicBezTo>
                    <a:pt x="626" y="355"/>
                    <a:pt x="599" y="328"/>
                    <a:pt x="566" y="328"/>
                  </a:cubicBezTo>
                  <a:cubicBezTo>
                    <a:pt x="67" y="328"/>
                    <a:pt x="67" y="328"/>
                    <a:pt x="67" y="328"/>
                  </a:cubicBezTo>
                  <a:cubicBezTo>
                    <a:pt x="30" y="328"/>
                    <a:pt x="0" y="298"/>
                    <a:pt x="0" y="26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44631A-AF51-4464-AC64-948E6953F770}"/>
              </a:ext>
            </a:extLst>
          </p:cNvPr>
          <p:cNvGrpSpPr/>
          <p:nvPr/>
        </p:nvGrpSpPr>
        <p:grpSpPr>
          <a:xfrm>
            <a:off x="5995988" y="3103563"/>
            <a:ext cx="1230312" cy="3759200"/>
            <a:chOff x="5995988" y="3103563"/>
            <a:chExt cx="1230312" cy="3759200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107238" y="3103563"/>
              <a:ext cx="119062" cy="1190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95988" y="3160713"/>
              <a:ext cx="1168400" cy="3702050"/>
            </a:xfrm>
            <a:custGeom>
              <a:avLst/>
              <a:gdLst>
                <a:gd name="T0" fmla="*/ 0 w 307"/>
                <a:gd name="T1" fmla="*/ 971 h 971"/>
                <a:gd name="T2" fmla="*/ 0 w 307"/>
                <a:gd name="T3" fmla="*/ 213 h 971"/>
                <a:gd name="T4" fmla="*/ 62 w 307"/>
                <a:gd name="T5" fmla="*/ 151 h 971"/>
                <a:gd name="T6" fmla="*/ 245 w 307"/>
                <a:gd name="T7" fmla="*/ 151 h 971"/>
                <a:gd name="T8" fmla="*/ 307 w 307"/>
                <a:gd name="T9" fmla="*/ 89 h 971"/>
                <a:gd name="T10" fmla="*/ 307 w 307"/>
                <a:gd name="T11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971">
                  <a:moveTo>
                    <a:pt x="0" y="971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179"/>
                    <a:pt x="28" y="151"/>
                    <a:pt x="62" y="151"/>
                  </a:cubicBezTo>
                  <a:cubicBezTo>
                    <a:pt x="245" y="151"/>
                    <a:pt x="245" y="151"/>
                    <a:pt x="245" y="151"/>
                  </a:cubicBezTo>
                  <a:cubicBezTo>
                    <a:pt x="279" y="151"/>
                    <a:pt x="307" y="123"/>
                    <a:pt x="307" y="89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noFill/>
            <a:ln w="30163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02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03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04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06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9DBC75-FC8B-492D-A04E-83194D4D1991}"/>
              </a:ext>
            </a:extLst>
          </p:cNvPr>
          <p:cNvGrpSpPr/>
          <p:nvPr/>
        </p:nvGrpSpPr>
        <p:grpSpPr>
          <a:xfrm>
            <a:off x="1531235" y="2099871"/>
            <a:ext cx="1186565" cy="11865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4D8F47-1BB4-4A9D-B071-7B0812AD848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D6AB991-268D-4239-9FE4-C3323C45E0C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CD6A42-B50D-426F-9986-87928558ED2F}"/>
              </a:ext>
            </a:extLst>
          </p:cNvPr>
          <p:cNvGrpSpPr/>
          <p:nvPr/>
        </p:nvGrpSpPr>
        <p:grpSpPr>
          <a:xfrm>
            <a:off x="3018279" y="3142424"/>
            <a:ext cx="1186565" cy="11865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C5D779-998C-4D56-A764-C4EA6E351C6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6E2FF0-D7C9-448F-8075-2879A24FB19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EF4DAC-D19B-49DD-B2D2-E7B1D693DF7D}"/>
              </a:ext>
            </a:extLst>
          </p:cNvPr>
          <p:cNvGrpSpPr/>
          <p:nvPr/>
        </p:nvGrpSpPr>
        <p:grpSpPr>
          <a:xfrm>
            <a:off x="4584699" y="1220788"/>
            <a:ext cx="1186565" cy="11865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02DCFC-7569-4596-866F-539D4B7B199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CEACD9-1896-4FED-90B2-9CBA5B2C2B56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A39CAC-EB6A-4CE0-A9D9-FA144227A68A}"/>
              </a:ext>
            </a:extLst>
          </p:cNvPr>
          <p:cNvGrpSpPr/>
          <p:nvPr/>
        </p:nvGrpSpPr>
        <p:grpSpPr>
          <a:xfrm>
            <a:off x="6582217" y="1841149"/>
            <a:ext cx="1186565" cy="11865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DFD711-C7A1-44FA-96BD-DFB997A06B4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244448-4DB0-4FC7-A914-BDEF40DEAD06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E2D636-09DA-4FCA-9626-C92C731F2980}"/>
              </a:ext>
            </a:extLst>
          </p:cNvPr>
          <p:cNvGrpSpPr/>
          <p:nvPr/>
        </p:nvGrpSpPr>
        <p:grpSpPr>
          <a:xfrm>
            <a:off x="7912542" y="3232840"/>
            <a:ext cx="1186565" cy="11865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6E67CE-E252-44D8-841A-00292A76F78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A2E4CC2-6075-4B0D-B2C9-C8E0F1CEDF4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91DCF9-81E1-41B0-BF5C-52CA156D9F75}"/>
              </a:ext>
            </a:extLst>
          </p:cNvPr>
          <p:cNvGrpSpPr/>
          <p:nvPr/>
        </p:nvGrpSpPr>
        <p:grpSpPr>
          <a:xfrm>
            <a:off x="9611806" y="2310254"/>
            <a:ext cx="1186565" cy="1186565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E5B8C3B-5AA2-4953-86FB-B5ACC7F6EDF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0CAA8-11FE-43D6-868A-7723A1E4F3C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63" name="Gear">
            <a:extLst>
              <a:ext uri="{FF2B5EF4-FFF2-40B4-BE49-F238E27FC236}">
                <a16:creationId xmlns:a16="http://schemas.microsoft.com/office/drawing/2014/main" id="{4C39F56E-FDB1-48B5-9587-33C9ECB18B5B}"/>
              </a:ext>
            </a:extLst>
          </p:cNvPr>
          <p:cNvSpPr>
            <a:spLocks noEditPoints="1"/>
          </p:cNvSpPr>
          <p:nvPr/>
        </p:nvSpPr>
        <p:spPr bwMode="auto">
          <a:xfrm>
            <a:off x="10036929" y="2739147"/>
            <a:ext cx="346464" cy="367978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5" name="Briefcase">
            <a:extLst>
              <a:ext uri="{FF2B5EF4-FFF2-40B4-BE49-F238E27FC236}">
                <a16:creationId xmlns:a16="http://schemas.microsoft.com/office/drawing/2014/main" id="{F711E40D-8E36-4BE6-9961-28D362A11D69}"/>
              </a:ext>
            </a:extLst>
          </p:cNvPr>
          <p:cNvSpPr>
            <a:spLocks noEditPoints="1"/>
          </p:cNvSpPr>
          <p:nvPr/>
        </p:nvSpPr>
        <p:spPr bwMode="auto">
          <a:xfrm>
            <a:off x="3431151" y="3578254"/>
            <a:ext cx="367976" cy="32042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7" name="Lightbulb">
            <a:extLst>
              <a:ext uri="{FF2B5EF4-FFF2-40B4-BE49-F238E27FC236}">
                <a16:creationId xmlns:a16="http://schemas.microsoft.com/office/drawing/2014/main" id="{C4E8DEC0-05FC-46DF-9CEB-1DC53200494D}"/>
              </a:ext>
            </a:extLst>
          </p:cNvPr>
          <p:cNvSpPr>
            <a:spLocks noEditPoints="1"/>
          </p:cNvSpPr>
          <p:nvPr/>
        </p:nvSpPr>
        <p:spPr bwMode="auto">
          <a:xfrm>
            <a:off x="8363744" y="3662336"/>
            <a:ext cx="288787" cy="391346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9" name="Human">
            <a:extLst>
              <a:ext uri="{FF2B5EF4-FFF2-40B4-BE49-F238E27FC236}">
                <a16:creationId xmlns:a16="http://schemas.microsoft.com/office/drawing/2014/main" id="{E4339A43-7EB9-4E60-A76C-7F16420090EC}"/>
              </a:ext>
            </a:extLst>
          </p:cNvPr>
          <p:cNvSpPr>
            <a:spLocks noEditPoints="1"/>
          </p:cNvSpPr>
          <p:nvPr/>
        </p:nvSpPr>
        <p:spPr bwMode="auto">
          <a:xfrm>
            <a:off x="7045763" y="2276973"/>
            <a:ext cx="290002" cy="31953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1" name="Earth">
            <a:extLst>
              <a:ext uri="{FF2B5EF4-FFF2-40B4-BE49-F238E27FC236}">
                <a16:creationId xmlns:a16="http://schemas.microsoft.com/office/drawing/2014/main" id="{AC9E1D61-9078-407B-98BF-995B5D46BB68}"/>
              </a:ext>
            </a:extLst>
          </p:cNvPr>
          <p:cNvSpPr>
            <a:spLocks noEditPoints="1"/>
          </p:cNvSpPr>
          <p:nvPr/>
        </p:nvSpPr>
        <p:spPr bwMode="auto">
          <a:xfrm>
            <a:off x="5003483" y="1640841"/>
            <a:ext cx="371475" cy="374650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Clock">
            <a:extLst>
              <a:ext uri="{FF2B5EF4-FFF2-40B4-BE49-F238E27FC236}">
                <a16:creationId xmlns:a16="http://schemas.microsoft.com/office/drawing/2014/main" id="{67C112C7-BE97-45E5-91E3-C8BDEE37F8F3}"/>
              </a:ext>
            </a:extLst>
          </p:cNvPr>
          <p:cNvSpPr>
            <a:spLocks noEditPoints="1"/>
          </p:cNvSpPr>
          <p:nvPr/>
        </p:nvSpPr>
        <p:spPr bwMode="auto">
          <a:xfrm>
            <a:off x="1930484" y="2500551"/>
            <a:ext cx="402818" cy="41168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5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nodeType="withEffect" p14:presetBounceEnd="8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7" dur="20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8" dur="20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1" dur="2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2" dur="2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5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6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9" dur="2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0" dur="2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3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4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7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8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1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2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5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6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8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9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0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grpId="0" nodeType="withEffect" p14:presetBounceEnd="8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3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4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grpId="0" nodeType="withEffect" p14:presetBounceEnd="8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7" dur="2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8" dur="2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 p14:presetBounceEnd="8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1" dur="2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2" dur="2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uild="p"/>
          <p:bldP spid="3" grpId="0" build="p"/>
          <p:bldP spid="4" grpId="0" build="p"/>
          <p:bldP spid="5" grpId="0" build="p"/>
          <p:bldP spid="34" grpId="0" build="p"/>
          <p:bldP spid="35" grpId="0" build="p"/>
          <p:bldP spid="36" grpId="0" build="p"/>
          <p:bldP spid="37" grpId="0" build="p"/>
          <p:bldP spid="38" grpId="0" build="p"/>
          <p:bldP spid="39" grpId="0" build="p"/>
          <p:bldP spid="40" grpId="0" build="p"/>
          <p:bldP spid="41" grpId="0" build="p"/>
          <p:bldP spid="63" grpId="0" animBg="1"/>
          <p:bldP spid="65" grpId="0" animBg="1"/>
          <p:bldP spid="67" grpId="0" animBg="1"/>
          <p:bldP spid="69" grpId="0" animBg="1"/>
          <p:bldP spid="71" grpId="0" animBg="1"/>
          <p:bldP spid="4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2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2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uild="p"/>
          <p:bldP spid="3" grpId="0" build="p"/>
          <p:bldP spid="4" grpId="0" build="p"/>
          <p:bldP spid="5" grpId="0" build="p"/>
          <p:bldP spid="34" grpId="0" build="p"/>
          <p:bldP spid="35" grpId="0" build="p"/>
          <p:bldP spid="36" grpId="0" build="p"/>
          <p:bldP spid="37" grpId="0" build="p"/>
          <p:bldP spid="38" grpId="0" build="p"/>
          <p:bldP spid="39" grpId="0" build="p"/>
          <p:bldP spid="40" grpId="0" build="p"/>
          <p:bldP spid="41" grpId="0" build="p"/>
          <p:bldP spid="63" grpId="0" animBg="1"/>
          <p:bldP spid="65" grpId="0" animBg="1"/>
          <p:bldP spid="67" grpId="0" animBg="1"/>
          <p:bldP spid="69" grpId="0" animBg="1"/>
          <p:bldP spid="71" grpId="0" animBg="1"/>
          <p:bldP spid="44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DDAAB9-8B59-4563-B4E7-69B9E14652BE}"/>
              </a:ext>
            </a:extLst>
          </p:cNvPr>
          <p:cNvGrpSpPr/>
          <p:nvPr/>
        </p:nvGrpSpPr>
        <p:grpSpPr>
          <a:xfrm>
            <a:off x="2568575" y="3216275"/>
            <a:ext cx="3663950" cy="3646488"/>
            <a:chOff x="2568575" y="3216275"/>
            <a:chExt cx="3663950" cy="3646488"/>
          </a:xfrm>
        </p:grpSpPr>
        <p:grpSp>
          <p:nvGrpSpPr>
            <p:cNvPr id="28" name="Group 27"/>
            <p:cNvGrpSpPr/>
            <p:nvPr/>
          </p:nvGrpSpPr>
          <p:grpSpPr>
            <a:xfrm>
              <a:off x="2633663" y="3279775"/>
              <a:ext cx="3598862" cy="3582988"/>
              <a:chOff x="2633663" y="3279775"/>
              <a:chExt cx="3598862" cy="3582988"/>
            </a:xfrm>
          </p:grpSpPr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4510088" y="5006975"/>
                <a:ext cx="1722437" cy="1855788"/>
              </a:xfrm>
              <a:custGeom>
                <a:avLst/>
                <a:gdLst>
                  <a:gd name="T0" fmla="*/ 0 w 452"/>
                  <a:gd name="T1" fmla="*/ 0 h 487"/>
                  <a:gd name="T2" fmla="*/ 392 w 452"/>
                  <a:gd name="T3" fmla="*/ 0 h 487"/>
                  <a:gd name="T4" fmla="*/ 452 w 452"/>
                  <a:gd name="T5" fmla="*/ 60 h 487"/>
                  <a:gd name="T6" fmla="*/ 452 w 452"/>
                  <a:gd name="T7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487">
                    <a:moveTo>
                      <a:pt x="0" y="0"/>
                    </a:moveTo>
                    <a:cubicBezTo>
                      <a:pt x="392" y="0"/>
                      <a:pt x="392" y="0"/>
                      <a:pt x="392" y="0"/>
                    </a:cubicBezTo>
                    <a:cubicBezTo>
                      <a:pt x="425" y="0"/>
                      <a:pt x="452" y="27"/>
                      <a:pt x="452" y="60"/>
                    </a:cubicBezTo>
                    <a:cubicBezTo>
                      <a:pt x="452" y="487"/>
                      <a:pt x="452" y="487"/>
                      <a:pt x="452" y="487"/>
                    </a:cubicBezTo>
                  </a:path>
                </a:pathLst>
              </a:custGeom>
              <a:noFill/>
              <a:ln w="301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2633663" y="3279775"/>
                <a:ext cx="1724025" cy="1727200"/>
              </a:xfrm>
              <a:custGeom>
                <a:avLst/>
                <a:gdLst>
                  <a:gd name="T0" fmla="*/ 0 w 453"/>
                  <a:gd name="T1" fmla="*/ 0 h 453"/>
                  <a:gd name="T2" fmla="*/ 0 w 453"/>
                  <a:gd name="T3" fmla="*/ 393 h 453"/>
                  <a:gd name="T4" fmla="*/ 60 w 453"/>
                  <a:gd name="T5" fmla="*/ 453 h 453"/>
                  <a:gd name="T6" fmla="*/ 453 w 453"/>
                  <a:gd name="T7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3" h="453">
                    <a:moveTo>
                      <a:pt x="0" y="0"/>
                    </a:move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26"/>
                      <a:pt x="27" y="453"/>
                      <a:pt x="60" y="453"/>
                    </a:cubicBezTo>
                    <a:cubicBezTo>
                      <a:pt x="453" y="453"/>
                      <a:pt x="453" y="453"/>
                      <a:pt x="453" y="453"/>
                    </a:cubicBezTo>
                  </a:path>
                </a:pathLst>
              </a:custGeom>
              <a:noFill/>
              <a:ln w="301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568575" y="3216275"/>
              <a:ext cx="128587" cy="128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0CC2C3-43F5-4AEB-8171-F140102A0CBF}"/>
              </a:ext>
            </a:extLst>
          </p:cNvPr>
          <p:cNvGrpSpPr/>
          <p:nvPr/>
        </p:nvGrpSpPr>
        <p:grpSpPr>
          <a:xfrm>
            <a:off x="4370388" y="4316413"/>
            <a:ext cx="1862137" cy="2546350"/>
            <a:chOff x="4370388" y="4316413"/>
            <a:chExt cx="1862137" cy="2546350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433888" y="4381500"/>
              <a:ext cx="1798637" cy="2481263"/>
            </a:xfrm>
            <a:custGeom>
              <a:avLst/>
              <a:gdLst>
                <a:gd name="T0" fmla="*/ 0 w 472"/>
                <a:gd name="T1" fmla="*/ 0 h 651"/>
                <a:gd name="T2" fmla="*/ 0 w 472"/>
                <a:gd name="T3" fmla="*/ 414 h 651"/>
                <a:gd name="T4" fmla="*/ 60 w 472"/>
                <a:gd name="T5" fmla="*/ 474 h 651"/>
                <a:gd name="T6" fmla="*/ 412 w 472"/>
                <a:gd name="T7" fmla="*/ 474 h 651"/>
                <a:gd name="T8" fmla="*/ 472 w 472"/>
                <a:gd name="T9" fmla="*/ 534 h 651"/>
                <a:gd name="T10" fmla="*/ 472 w 472"/>
                <a:gd name="T11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651">
                  <a:moveTo>
                    <a:pt x="0" y="0"/>
                  </a:move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26" y="474"/>
                    <a:pt x="60" y="474"/>
                  </a:cubicBezTo>
                  <a:cubicBezTo>
                    <a:pt x="412" y="474"/>
                    <a:pt x="412" y="474"/>
                    <a:pt x="412" y="474"/>
                  </a:cubicBezTo>
                  <a:cubicBezTo>
                    <a:pt x="445" y="474"/>
                    <a:pt x="472" y="501"/>
                    <a:pt x="472" y="534"/>
                  </a:cubicBezTo>
                  <a:cubicBezTo>
                    <a:pt x="472" y="651"/>
                    <a:pt x="472" y="651"/>
                    <a:pt x="472" y="651"/>
                  </a:cubicBez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4370388" y="4316413"/>
              <a:ext cx="128587" cy="130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E7F800-2378-458B-9497-F6AC6EA7255D}"/>
              </a:ext>
            </a:extLst>
          </p:cNvPr>
          <p:cNvGrpSpPr/>
          <p:nvPr/>
        </p:nvGrpSpPr>
        <p:grpSpPr>
          <a:xfrm>
            <a:off x="6167438" y="3146425"/>
            <a:ext cx="128587" cy="3716338"/>
            <a:chOff x="6167438" y="3146425"/>
            <a:chExt cx="128587" cy="371633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232525" y="3211513"/>
              <a:ext cx="0" cy="3651250"/>
            </a:xfrm>
            <a:prstGeom prst="line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6167438" y="3146425"/>
              <a:ext cx="128587" cy="130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34B526-325F-440D-9D33-62FA03A703D2}"/>
              </a:ext>
            </a:extLst>
          </p:cNvPr>
          <p:cNvGrpSpPr/>
          <p:nvPr/>
        </p:nvGrpSpPr>
        <p:grpSpPr>
          <a:xfrm>
            <a:off x="6232525" y="3836988"/>
            <a:ext cx="1862138" cy="3025775"/>
            <a:chOff x="6232525" y="3836988"/>
            <a:chExt cx="1862138" cy="3025775"/>
          </a:xfrm>
        </p:grpSpPr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232525" y="3902075"/>
              <a:ext cx="1797050" cy="2960688"/>
            </a:xfrm>
            <a:custGeom>
              <a:avLst/>
              <a:gdLst>
                <a:gd name="T0" fmla="*/ 472 w 472"/>
                <a:gd name="T1" fmla="*/ 0 h 777"/>
                <a:gd name="T2" fmla="*/ 472 w 472"/>
                <a:gd name="T3" fmla="*/ 380 h 777"/>
                <a:gd name="T4" fmla="*/ 412 w 472"/>
                <a:gd name="T5" fmla="*/ 440 h 777"/>
                <a:gd name="T6" fmla="*/ 60 w 472"/>
                <a:gd name="T7" fmla="*/ 440 h 777"/>
                <a:gd name="T8" fmla="*/ 0 w 472"/>
                <a:gd name="T9" fmla="*/ 500 h 777"/>
                <a:gd name="T10" fmla="*/ 0 w 472"/>
                <a:gd name="T11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777">
                  <a:moveTo>
                    <a:pt x="472" y="0"/>
                  </a:moveTo>
                  <a:cubicBezTo>
                    <a:pt x="472" y="380"/>
                    <a:pt x="472" y="380"/>
                    <a:pt x="472" y="380"/>
                  </a:cubicBezTo>
                  <a:cubicBezTo>
                    <a:pt x="472" y="413"/>
                    <a:pt x="445" y="440"/>
                    <a:pt x="412" y="440"/>
                  </a:cubicBezTo>
                  <a:cubicBezTo>
                    <a:pt x="60" y="440"/>
                    <a:pt x="60" y="440"/>
                    <a:pt x="60" y="440"/>
                  </a:cubicBezTo>
                  <a:cubicBezTo>
                    <a:pt x="27" y="440"/>
                    <a:pt x="0" y="467"/>
                    <a:pt x="0" y="500"/>
                  </a:cubicBezTo>
                  <a:cubicBezTo>
                    <a:pt x="0" y="777"/>
                    <a:pt x="0" y="777"/>
                    <a:pt x="0" y="777"/>
                  </a:cubicBez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7964488" y="3836988"/>
              <a:ext cx="130175" cy="130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CA3F61-28C0-4576-9A5D-B018F9AFAC07}"/>
              </a:ext>
            </a:extLst>
          </p:cNvPr>
          <p:cNvGrpSpPr/>
          <p:nvPr/>
        </p:nvGrpSpPr>
        <p:grpSpPr>
          <a:xfrm>
            <a:off x="6232525" y="2716213"/>
            <a:ext cx="3659188" cy="4146550"/>
            <a:chOff x="6232525" y="2716213"/>
            <a:chExt cx="3659188" cy="4146550"/>
          </a:xfrm>
        </p:grpSpPr>
        <p:grpSp>
          <p:nvGrpSpPr>
            <p:cNvPr id="29" name="Group 28"/>
            <p:cNvGrpSpPr/>
            <p:nvPr/>
          </p:nvGrpSpPr>
          <p:grpSpPr>
            <a:xfrm>
              <a:off x="6232525" y="2781300"/>
              <a:ext cx="3594100" cy="4081463"/>
              <a:chOff x="6232525" y="2781300"/>
              <a:chExt cx="3594100" cy="4081463"/>
            </a:xfrm>
          </p:grpSpPr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6232525" y="4381500"/>
                <a:ext cx="1720850" cy="2481263"/>
              </a:xfrm>
              <a:custGeom>
                <a:avLst/>
                <a:gdLst>
                  <a:gd name="T0" fmla="*/ 452 w 452"/>
                  <a:gd name="T1" fmla="*/ 0 h 651"/>
                  <a:gd name="T2" fmla="*/ 60 w 452"/>
                  <a:gd name="T3" fmla="*/ 0 h 651"/>
                  <a:gd name="T4" fmla="*/ 0 w 452"/>
                  <a:gd name="T5" fmla="*/ 60 h 651"/>
                  <a:gd name="T6" fmla="*/ 0 w 452"/>
                  <a:gd name="T7" fmla="*/ 6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651">
                    <a:moveTo>
                      <a:pt x="452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60"/>
                    </a:cubicBezTo>
                    <a:cubicBezTo>
                      <a:pt x="0" y="651"/>
                      <a:pt x="0" y="651"/>
                      <a:pt x="0" y="651"/>
                    </a:cubicBezTo>
                  </a:path>
                </a:pathLst>
              </a:custGeom>
              <a:noFill/>
              <a:ln w="301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8105775" y="2781300"/>
                <a:ext cx="1720850" cy="1600200"/>
              </a:xfrm>
              <a:custGeom>
                <a:avLst/>
                <a:gdLst>
                  <a:gd name="T0" fmla="*/ 452 w 452"/>
                  <a:gd name="T1" fmla="*/ 0 h 420"/>
                  <a:gd name="T2" fmla="*/ 452 w 452"/>
                  <a:gd name="T3" fmla="*/ 360 h 420"/>
                  <a:gd name="T4" fmla="*/ 392 w 452"/>
                  <a:gd name="T5" fmla="*/ 420 h 420"/>
                  <a:gd name="T6" fmla="*/ 0 w 452"/>
                  <a:gd name="T7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420">
                    <a:moveTo>
                      <a:pt x="452" y="0"/>
                    </a:moveTo>
                    <a:cubicBezTo>
                      <a:pt x="452" y="360"/>
                      <a:pt x="452" y="360"/>
                      <a:pt x="452" y="360"/>
                    </a:cubicBezTo>
                    <a:cubicBezTo>
                      <a:pt x="452" y="393"/>
                      <a:pt x="425" y="420"/>
                      <a:pt x="392" y="420"/>
                    </a:cubicBezTo>
                    <a:cubicBezTo>
                      <a:pt x="0" y="420"/>
                      <a:pt x="0" y="420"/>
                      <a:pt x="0" y="420"/>
                    </a:cubicBezTo>
                  </a:path>
                </a:pathLst>
              </a:custGeom>
              <a:noFill/>
              <a:ln w="3016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9761538" y="2716213"/>
              <a:ext cx="130175" cy="130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</a:t>
            </a:r>
            <a:r>
              <a:rPr lang="ru-RU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</a:t>
            </a:r>
            <a:r>
              <a:rPr lang="ru-RU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</a:t>
            </a:r>
            <a:r>
              <a:rPr lang="ru-RU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Lorem ipsum dolor sit amet, consectetur adipiscing elit, sed do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INFODATA 0</a:t>
            </a:r>
            <a:r>
              <a:rPr lang="ru-RU" dirty="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611051-7FEC-40E0-964F-F1D23B6601A2}"/>
              </a:ext>
            </a:extLst>
          </p:cNvPr>
          <p:cNvGrpSpPr/>
          <p:nvPr/>
        </p:nvGrpSpPr>
        <p:grpSpPr>
          <a:xfrm>
            <a:off x="2042410" y="1991921"/>
            <a:ext cx="1183079" cy="118307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CA5039-6410-45DC-BE9D-97F75196A3A0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BC69B9D-5835-42E8-804F-7E0DA46F2F5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834CCD-D5BE-41F4-BAB6-EA47E8567259}"/>
              </a:ext>
            </a:extLst>
          </p:cNvPr>
          <p:cNvGrpSpPr/>
          <p:nvPr/>
        </p:nvGrpSpPr>
        <p:grpSpPr>
          <a:xfrm>
            <a:off x="3850283" y="3079358"/>
            <a:ext cx="1183079" cy="118307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DED00C1-8ED7-4303-9866-B4ACDE5435F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94A0CB-9E35-4497-9214-F5602D57F9C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3909BFB-E9F7-4DA4-8027-50E94ECA7171}"/>
              </a:ext>
            </a:extLst>
          </p:cNvPr>
          <p:cNvGrpSpPr/>
          <p:nvPr/>
        </p:nvGrpSpPr>
        <p:grpSpPr>
          <a:xfrm>
            <a:off x="5642572" y="1907544"/>
            <a:ext cx="1183079" cy="118307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7DD3A8-F6D2-4BDC-920A-AFFEA055F70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E5411E-666C-42D8-A439-79448826DC5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D77C24-EAF4-45AA-B053-83FA9C5FF9D2}"/>
              </a:ext>
            </a:extLst>
          </p:cNvPr>
          <p:cNvGrpSpPr/>
          <p:nvPr/>
        </p:nvGrpSpPr>
        <p:grpSpPr>
          <a:xfrm>
            <a:off x="7436253" y="2598346"/>
            <a:ext cx="1183079" cy="118307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4CA27B-FEC5-4604-8762-B7BADE1337B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D32590B-3C81-4710-9990-FE8D473AEDF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70A6C2-EB38-4E67-9C9D-6A427D3B2167}"/>
              </a:ext>
            </a:extLst>
          </p:cNvPr>
          <p:cNvGrpSpPr/>
          <p:nvPr/>
        </p:nvGrpSpPr>
        <p:grpSpPr>
          <a:xfrm>
            <a:off x="9236478" y="1477571"/>
            <a:ext cx="1183079" cy="1183079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0F85C2A-0EB6-4D70-9A64-0C6B9367B9C7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3625CD3-E7CE-4E7B-BC5D-D38C0919167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2" name="Briefcase">
            <a:extLst>
              <a:ext uri="{FF2B5EF4-FFF2-40B4-BE49-F238E27FC236}">
                <a16:creationId xmlns:a16="http://schemas.microsoft.com/office/drawing/2014/main" id="{DB141F38-31AE-4529-AFA5-D74E9263BF8D}"/>
              </a:ext>
            </a:extLst>
          </p:cNvPr>
          <p:cNvSpPr>
            <a:spLocks noEditPoints="1"/>
          </p:cNvSpPr>
          <p:nvPr/>
        </p:nvSpPr>
        <p:spPr bwMode="auto">
          <a:xfrm>
            <a:off x="4263001" y="3514754"/>
            <a:ext cx="367976" cy="32042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" name="Lightbulb">
            <a:extLst>
              <a:ext uri="{FF2B5EF4-FFF2-40B4-BE49-F238E27FC236}">
                <a16:creationId xmlns:a16="http://schemas.microsoft.com/office/drawing/2014/main" id="{B4E1AB10-C733-4A8C-A61C-F6EB77695C71}"/>
              </a:ext>
            </a:extLst>
          </p:cNvPr>
          <p:cNvSpPr>
            <a:spLocks noEditPoints="1"/>
          </p:cNvSpPr>
          <p:nvPr/>
        </p:nvSpPr>
        <p:spPr bwMode="auto">
          <a:xfrm>
            <a:off x="9697244" y="1871636"/>
            <a:ext cx="288787" cy="391346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" name="Human">
            <a:extLst>
              <a:ext uri="{FF2B5EF4-FFF2-40B4-BE49-F238E27FC236}">
                <a16:creationId xmlns:a16="http://schemas.microsoft.com/office/drawing/2014/main" id="{C279EC02-2260-42FF-A70F-25F21B357C4A}"/>
              </a:ext>
            </a:extLst>
          </p:cNvPr>
          <p:cNvSpPr>
            <a:spLocks noEditPoints="1"/>
          </p:cNvSpPr>
          <p:nvPr/>
        </p:nvSpPr>
        <p:spPr bwMode="auto">
          <a:xfrm>
            <a:off x="7883963" y="3032623"/>
            <a:ext cx="290002" cy="31953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" name="Earth">
            <a:extLst>
              <a:ext uri="{FF2B5EF4-FFF2-40B4-BE49-F238E27FC236}">
                <a16:creationId xmlns:a16="http://schemas.microsoft.com/office/drawing/2014/main" id="{2218288E-D53E-4661-B248-A60673AF0624}"/>
              </a:ext>
            </a:extLst>
          </p:cNvPr>
          <p:cNvSpPr>
            <a:spLocks noEditPoints="1"/>
          </p:cNvSpPr>
          <p:nvPr/>
        </p:nvSpPr>
        <p:spPr bwMode="auto">
          <a:xfrm>
            <a:off x="6063933" y="2313941"/>
            <a:ext cx="371475" cy="374650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0" name="Clock">
            <a:extLst>
              <a:ext uri="{FF2B5EF4-FFF2-40B4-BE49-F238E27FC236}">
                <a16:creationId xmlns:a16="http://schemas.microsoft.com/office/drawing/2014/main" id="{5C356529-F94C-44F4-A8F1-EFB138630956}"/>
              </a:ext>
            </a:extLst>
          </p:cNvPr>
          <p:cNvSpPr>
            <a:spLocks noEditPoints="1"/>
          </p:cNvSpPr>
          <p:nvPr/>
        </p:nvSpPr>
        <p:spPr bwMode="auto">
          <a:xfrm>
            <a:off x="2451184" y="2373551"/>
            <a:ext cx="402818" cy="41168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73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5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8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9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7" dur="20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8" dur="20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2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2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5" dur="20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6" dur="20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9" dur="20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0" dur="20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3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4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7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8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1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2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5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6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8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9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0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8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3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4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build="p"/>
          <p:bldP spid="31" grpId="0" build="p"/>
          <p:bldP spid="32" grpId="0" build="p"/>
          <p:bldP spid="33" grpId="0" build="p"/>
          <p:bldP spid="34" grpId="0" build="p"/>
          <p:bldP spid="35" grpId="0" build="p"/>
          <p:bldP spid="36" grpId="0" build="p"/>
          <p:bldP spid="37" grpId="0" build="p"/>
          <p:bldP spid="38" grpId="0" build="p"/>
          <p:bldP spid="39" grpId="0" build="p"/>
          <p:bldP spid="2" grpId="0" animBg="1"/>
          <p:bldP spid="3" grpId="0" animBg="1"/>
          <p:bldP spid="4" grpId="0" animBg="1"/>
          <p:bldP spid="5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20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20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20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2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build="p"/>
          <p:bldP spid="31" grpId="0" build="p"/>
          <p:bldP spid="32" grpId="0" build="p"/>
          <p:bldP spid="33" grpId="0" build="p"/>
          <p:bldP spid="34" grpId="0" build="p"/>
          <p:bldP spid="35" grpId="0" build="p"/>
          <p:bldP spid="36" grpId="0" build="p"/>
          <p:bldP spid="37" grpId="0" build="p"/>
          <p:bldP spid="38" grpId="0" build="p"/>
          <p:bldP spid="39" grpId="0" build="p"/>
          <p:bldP spid="2" grpId="0" animBg="1"/>
          <p:bldP spid="3" grpId="0" animBg="1"/>
          <p:bldP spid="4" grpId="0" animBg="1"/>
          <p:bldP spid="5" grpId="0" animBg="1"/>
          <p:bldP spid="60" grpId="0" animBg="1"/>
        </p:bldLst>
      </p:timing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30306E-34F3-4567-A652-7751AFE5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" y="3379787"/>
            <a:ext cx="12187238" cy="6032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E38C7E7-7DB4-43E2-A5EA-7151FC2A4947}"/>
              </a:ext>
            </a:extLst>
          </p:cNvPr>
          <p:cNvSpPr>
            <a:spLocks/>
          </p:cNvSpPr>
          <p:nvPr/>
        </p:nvSpPr>
        <p:spPr bwMode="auto">
          <a:xfrm>
            <a:off x="1235075" y="1382712"/>
            <a:ext cx="1465263" cy="1660525"/>
          </a:xfrm>
          <a:custGeom>
            <a:avLst/>
            <a:gdLst>
              <a:gd name="T0" fmla="*/ 346 w 385"/>
              <a:gd name="T1" fmla="*/ 436 h 436"/>
              <a:gd name="T2" fmla="*/ 38 w 385"/>
              <a:gd name="T3" fmla="*/ 436 h 436"/>
              <a:gd name="T4" fmla="*/ 0 w 385"/>
              <a:gd name="T5" fmla="*/ 398 h 436"/>
              <a:gd name="T6" fmla="*/ 0 w 385"/>
              <a:gd name="T7" fmla="*/ 39 h 436"/>
              <a:gd name="T8" fmla="*/ 38 w 385"/>
              <a:gd name="T9" fmla="*/ 0 h 436"/>
              <a:gd name="T10" fmla="*/ 346 w 385"/>
              <a:gd name="T11" fmla="*/ 0 h 436"/>
              <a:gd name="T12" fmla="*/ 385 w 385"/>
              <a:gd name="T13" fmla="*/ 39 h 436"/>
              <a:gd name="T14" fmla="*/ 385 w 385"/>
              <a:gd name="T15" fmla="*/ 398 h 436"/>
              <a:gd name="T16" fmla="*/ 346 w 385"/>
              <a:gd name="T1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436">
                <a:moveTo>
                  <a:pt x="346" y="436"/>
                </a:moveTo>
                <a:cubicBezTo>
                  <a:pt x="38" y="436"/>
                  <a:pt x="38" y="436"/>
                  <a:pt x="38" y="436"/>
                </a:cubicBezTo>
                <a:cubicBezTo>
                  <a:pt x="17" y="436"/>
                  <a:pt x="0" y="419"/>
                  <a:pt x="0" y="39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8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7" y="0"/>
                  <a:pt x="385" y="18"/>
                  <a:pt x="385" y="39"/>
                </a:cubicBezTo>
                <a:cubicBezTo>
                  <a:pt x="385" y="398"/>
                  <a:pt x="385" y="398"/>
                  <a:pt x="385" y="398"/>
                </a:cubicBezTo>
                <a:cubicBezTo>
                  <a:pt x="385" y="419"/>
                  <a:pt x="367" y="436"/>
                  <a:pt x="346" y="436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BBC7FD72-6E2A-420E-B0DA-7922D1EE723D}"/>
              </a:ext>
            </a:extLst>
          </p:cNvPr>
          <p:cNvSpPr>
            <a:spLocks/>
          </p:cNvSpPr>
          <p:nvPr/>
        </p:nvSpPr>
        <p:spPr bwMode="auto">
          <a:xfrm>
            <a:off x="4532313" y="1382712"/>
            <a:ext cx="1466850" cy="1660525"/>
          </a:xfrm>
          <a:custGeom>
            <a:avLst/>
            <a:gdLst>
              <a:gd name="T0" fmla="*/ 347 w 385"/>
              <a:gd name="T1" fmla="*/ 436 h 436"/>
              <a:gd name="T2" fmla="*/ 39 w 385"/>
              <a:gd name="T3" fmla="*/ 436 h 436"/>
              <a:gd name="T4" fmla="*/ 0 w 385"/>
              <a:gd name="T5" fmla="*/ 398 h 436"/>
              <a:gd name="T6" fmla="*/ 0 w 385"/>
              <a:gd name="T7" fmla="*/ 39 h 436"/>
              <a:gd name="T8" fmla="*/ 39 w 385"/>
              <a:gd name="T9" fmla="*/ 0 h 436"/>
              <a:gd name="T10" fmla="*/ 347 w 385"/>
              <a:gd name="T11" fmla="*/ 0 h 436"/>
              <a:gd name="T12" fmla="*/ 385 w 385"/>
              <a:gd name="T13" fmla="*/ 39 h 436"/>
              <a:gd name="T14" fmla="*/ 385 w 385"/>
              <a:gd name="T15" fmla="*/ 398 h 436"/>
              <a:gd name="T16" fmla="*/ 347 w 385"/>
              <a:gd name="T1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436">
                <a:moveTo>
                  <a:pt x="347" y="436"/>
                </a:moveTo>
                <a:cubicBezTo>
                  <a:pt x="39" y="436"/>
                  <a:pt x="39" y="436"/>
                  <a:pt x="39" y="436"/>
                </a:cubicBezTo>
                <a:cubicBezTo>
                  <a:pt x="18" y="436"/>
                  <a:pt x="0" y="419"/>
                  <a:pt x="0" y="39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8" y="0"/>
                  <a:pt x="39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8" y="0"/>
                  <a:pt x="385" y="18"/>
                  <a:pt x="385" y="39"/>
                </a:cubicBezTo>
                <a:cubicBezTo>
                  <a:pt x="385" y="398"/>
                  <a:pt x="385" y="398"/>
                  <a:pt x="385" y="398"/>
                </a:cubicBezTo>
                <a:cubicBezTo>
                  <a:pt x="385" y="419"/>
                  <a:pt x="368" y="436"/>
                  <a:pt x="347" y="436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A514A0DA-2C11-4620-8CC4-DDDDDA153109}"/>
              </a:ext>
            </a:extLst>
          </p:cNvPr>
          <p:cNvSpPr>
            <a:spLocks/>
          </p:cNvSpPr>
          <p:nvPr/>
        </p:nvSpPr>
        <p:spPr bwMode="auto">
          <a:xfrm>
            <a:off x="7834313" y="1382712"/>
            <a:ext cx="1466850" cy="1660525"/>
          </a:xfrm>
          <a:custGeom>
            <a:avLst/>
            <a:gdLst>
              <a:gd name="T0" fmla="*/ 347 w 385"/>
              <a:gd name="T1" fmla="*/ 436 h 436"/>
              <a:gd name="T2" fmla="*/ 39 w 385"/>
              <a:gd name="T3" fmla="*/ 436 h 436"/>
              <a:gd name="T4" fmla="*/ 0 w 385"/>
              <a:gd name="T5" fmla="*/ 398 h 436"/>
              <a:gd name="T6" fmla="*/ 0 w 385"/>
              <a:gd name="T7" fmla="*/ 39 h 436"/>
              <a:gd name="T8" fmla="*/ 39 w 385"/>
              <a:gd name="T9" fmla="*/ 0 h 436"/>
              <a:gd name="T10" fmla="*/ 347 w 385"/>
              <a:gd name="T11" fmla="*/ 0 h 436"/>
              <a:gd name="T12" fmla="*/ 385 w 385"/>
              <a:gd name="T13" fmla="*/ 39 h 436"/>
              <a:gd name="T14" fmla="*/ 385 w 385"/>
              <a:gd name="T15" fmla="*/ 398 h 436"/>
              <a:gd name="T16" fmla="*/ 347 w 385"/>
              <a:gd name="T1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436">
                <a:moveTo>
                  <a:pt x="347" y="436"/>
                </a:moveTo>
                <a:cubicBezTo>
                  <a:pt x="39" y="436"/>
                  <a:pt x="39" y="436"/>
                  <a:pt x="39" y="436"/>
                </a:cubicBezTo>
                <a:cubicBezTo>
                  <a:pt x="17" y="436"/>
                  <a:pt x="0" y="419"/>
                  <a:pt x="0" y="39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8" y="0"/>
                  <a:pt x="385" y="18"/>
                  <a:pt x="385" y="39"/>
                </a:cubicBezTo>
                <a:cubicBezTo>
                  <a:pt x="385" y="398"/>
                  <a:pt x="385" y="398"/>
                  <a:pt x="385" y="398"/>
                </a:cubicBezTo>
                <a:cubicBezTo>
                  <a:pt x="385" y="419"/>
                  <a:pt x="368" y="436"/>
                  <a:pt x="347" y="436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9C173090-D762-4FB5-91E2-8262D633B07D}"/>
              </a:ext>
            </a:extLst>
          </p:cNvPr>
          <p:cNvSpPr>
            <a:spLocks/>
          </p:cNvSpPr>
          <p:nvPr/>
        </p:nvSpPr>
        <p:spPr bwMode="auto">
          <a:xfrm>
            <a:off x="2887663" y="3821113"/>
            <a:ext cx="1466850" cy="1662113"/>
          </a:xfrm>
          <a:custGeom>
            <a:avLst/>
            <a:gdLst>
              <a:gd name="T0" fmla="*/ 347 w 385"/>
              <a:gd name="T1" fmla="*/ 436 h 436"/>
              <a:gd name="T2" fmla="*/ 39 w 385"/>
              <a:gd name="T3" fmla="*/ 436 h 436"/>
              <a:gd name="T4" fmla="*/ 0 w 385"/>
              <a:gd name="T5" fmla="*/ 397 h 436"/>
              <a:gd name="T6" fmla="*/ 0 w 385"/>
              <a:gd name="T7" fmla="*/ 38 h 436"/>
              <a:gd name="T8" fmla="*/ 39 w 385"/>
              <a:gd name="T9" fmla="*/ 0 h 436"/>
              <a:gd name="T10" fmla="*/ 347 w 385"/>
              <a:gd name="T11" fmla="*/ 0 h 436"/>
              <a:gd name="T12" fmla="*/ 385 w 385"/>
              <a:gd name="T13" fmla="*/ 38 h 436"/>
              <a:gd name="T14" fmla="*/ 385 w 385"/>
              <a:gd name="T15" fmla="*/ 397 h 436"/>
              <a:gd name="T16" fmla="*/ 347 w 385"/>
              <a:gd name="T1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436">
                <a:moveTo>
                  <a:pt x="347" y="436"/>
                </a:moveTo>
                <a:cubicBezTo>
                  <a:pt x="39" y="436"/>
                  <a:pt x="39" y="436"/>
                  <a:pt x="39" y="436"/>
                </a:cubicBezTo>
                <a:cubicBezTo>
                  <a:pt x="17" y="436"/>
                  <a:pt x="0" y="418"/>
                  <a:pt x="0" y="39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9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8" y="0"/>
                  <a:pt x="385" y="17"/>
                  <a:pt x="385" y="38"/>
                </a:cubicBezTo>
                <a:cubicBezTo>
                  <a:pt x="385" y="397"/>
                  <a:pt x="385" y="397"/>
                  <a:pt x="385" y="397"/>
                </a:cubicBezTo>
                <a:cubicBezTo>
                  <a:pt x="385" y="418"/>
                  <a:pt x="368" y="436"/>
                  <a:pt x="347" y="436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BC7BCF33-90B3-4577-AC04-235902EE4735}"/>
              </a:ext>
            </a:extLst>
          </p:cNvPr>
          <p:cNvSpPr>
            <a:spLocks/>
          </p:cNvSpPr>
          <p:nvPr/>
        </p:nvSpPr>
        <p:spPr bwMode="auto">
          <a:xfrm>
            <a:off x="6189663" y="3821113"/>
            <a:ext cx="1466850" cy="1662113"/>
          </a:xfrm>
          <a:custGeom>
            <a:avLst/>
            <a:gdLst>
              <a:gd name="T0" fmla="*/ 346 w 385"/>
              <a:gd name="T1" fmla="*/ 436 h 436"/>
              <a:gd name="T2" fmla="*/ 38 w 385"/>
              <a:gd name="T3" fmla="*/ 436 h 436"/>
              <a:gd name="T4" fmla="*/ 0 w 385"/>
              <a:gd name="T5" fmla="*/ 397 h 436"/>
              <a:gd name="T6" fmla="*/ 0 w 385"/>
              <a:gd name="T7" fmla="*/ 38 h 436"/>
              <a:gd name="T8" fmla="*/ 38 w 385"/>
              <a:gd name="T9" fmla="*/ 0 h 436"/>
              <a:gd name="T10" fmla="*/ 346 w 385"/>
              <a:gd name="T11" fmla="*/ 0 h 436"/>
              <a:gd name="T12" fmla="*/ 385 w 385"/>
              <a:gd name="T13" fmla="*/ 38 h 436"/>
              <a:gd name="T14" fmla="*/ 385 w 385"/>
              <a:gd name="T15" fmla="*/ 397 h 436"/>
              <a:gd name="T16" fmla="*/ 346 w 385"/>
              <a:gd name="T1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436">
                <a:moveTo>
                  <a:pt x="346" y="436"/>
                </a:moveTo>
                <a:cubicBezTo>
                  <a:pt x="38" y="436"/>
                  <a:pt x="38" y="436"/>
                  <a:pt x="38" y="436"/>
                </a:cubicBezTo>
                <a:cubicBezTo>
                  <a:pt x="17" y="436"/>
                  <a:pt x="0" y="418"/>
                  <a:pt x="0" y="39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8" y="0"/>
                  <a:pt x="385" y="17"/>
                  <a:pt x="385" y="38"/>
                </a:cubicBezTo>
                <a:cubicBezTo>
                  <a:pt x="385" y="397"/>
                  <a:pt x="385" y="397"/>
                  <a:pt x="385" y="397"/>
                </a:cubicBezTo>
                <a:cubicBezTo>
                  <a:pt x="385" y="418"/>
                  <a:pt x="368" y="436"/>
                  <a:pt x="346" y="436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E4DC174-AB10-487D-8576-019E18A37669}"/>
              </a:ext>
            </a:extLst>
          </p:cNvPr>
          <p:cNvSpPr>
            <a:spLocks/>
          </p:cNvSpPr>
          <p:nvPr/>
        </p:nvSpPr>
        <p:spPr bwMode="auto">
          <a:xfrm>
            <a:off x="9491663" y="3821113"/>
            <a:ext cx="1462088" cy="1662113"/>
          </a:xfrm>
          <a:custGeom>
            <a:avLst/>
            <a:gdLst>
              <a:gd name="T0" fmla="*/ 346 w 384"/>
              <a:gd name="T1" fmla="*/ 436 h 436"/>
              <a:gd name="T2" fmla="*/ 38 w 384"/>
              <a:gd name="T3" fmla="*/ 436 h 436"/>
              <a:gd name="T4" fmla="*/ 0 w 384"/>
              <a:gd name="T5" fmla="*/ 397 h 436"/>
              <a:gd name="T6" fmla="*/ 0 w 384"/>
              <a:gd name="T7" fmla="*/ 38 h 436"/>
              <a:gd name="T8" fmla="*/ 38 w 384"/>
              <a:gd name="T9" fmla="*/ 0 h 436"/>
              <a:gd name="T10" fmla="*/ 346 w 384"/>
              <a:gd name="T11" fmla="*/ 0 h 436"/>
              <a:gd name="T12" fmla="*/ 384 w 384"/>
              <a:gd name="T13" fmla="*/ 38 h 436"/>
              <a:gd name="T14" fmla="*/ 384 w 384"/>
              <a:gd name="T15" fmla="*/ 397 h 436"/>
              <a:gd name="T16" fmla="*/ 346 w 384"/>
              <a:gd name="T1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436">
                <a:moveTo>
                  <a:pt x="346" y="436"/>
                </a:moveTo>
                <a:cubicBezTo>
                  <a:pt x="38" y="436"/>
                  <a:pt x="38" y="436"/>
                  <a:pt x="38" y="436"/>
                </a:cubicBezTo>
                <a:cubicBezTo>
                  <a:pt x="17" y="436"/>
                  <a:pt x="0" y="418"/>
                  <a:pt x="0" y="39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7" y="0"/>
                  <a:pt x="384" y="17"/>
                  <a:pt x="384" y="38"/>
                </a:cubicBezTo>
                <a:cubicBezTo>
                  <a:pt x="384" y="397"/>
                  <a:pt x="384" y="397"/>
                  <a:pt x="384" y="397"/>
                </a:cubicBezTo>
                <a:cubicBezTo>
                  <a:pt x="384" y="418"/>
                  <a:pt x="367" y="436"/>
                  <a:pt x="346" y="436"/>
                </a:cubicBezTo>
                <a:close/>
              </a:path>
            </a:pathLst>
          </a:custGeom>
          <a:gradFill>
            <a:gsLst>
              <a:gs pos="0">
                <a:srgbClr val="EBECF0">
                  <a:lumMod val="63000"/>
                  <a:lumOff val="37000"/>
                </a:srgbClr>
              </a:gs>
              <a:gs pos="100000">
                <a:schemeClr val="bg2"/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6B6FDC-520C-4664-AE2B-0B2FAB5BBC4B}"/>
              </a:ext>
            </a:extLst>
          </p:cNvPr>
          <p:cNvGrpSpPr/>
          <p:nvPr/>
        </p:nvGrpSpPr>
        <p:grpSpPr>
          <a:xfrm>
            <a:off x="1852613" y="3303984"/>
            <a:ext cx="239316" cy="239316"/>
            <a:chOff x="1852613" y="3303984"/>
            <a:chExt cx="239316" cy="2393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370407-7348-4969-A777-1554D46A2621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BE6B64-3557-4481-9E58-C3CF5A553BC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A575E34-7F54-4479-A398-37AEAF5EC03A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EAB51581-6DA1-4277-ABC1-DC41AA9C3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374A34-B9F8-443C-B3AC-3F03E1E05374}"/>
              </a:ext>
            </a:extLst>
          </p:cNvPr>
          <p:cNvGrpSpPr/>
          <p:nvPr/>
        </p:nvGrpSpPr>
        <p:grpSpPr>
          <a:xfrm>
            <a:off x="3500438" y="3303984"/>
            <a:ext cx="239316" cy="239316"/>
            <a:chOff x="1852613" y="3303984"/>
            <a:chExt cx="239316" cy="23931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E96AD4-F115-410F-AA92-28AB9B943436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302C47-9737-4B7A-8528-871C517A9847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1AFACB7-EF51-42EC-A526-FB79ED2BCAE7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848D7E88-2CA7-407A-945D-352C5121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19DD25-0B23-446E-BCA2-00FAFE9BF8AB}"/>
              </a:ext>
            </a:extLst>
          </p:cNvPr>
          <p:cNvGrpSpPr/>
          <p:nvPr/>
        </p:nvGrpSpPr>
        <p:grpSpPr>
          <a:xfrm>
            <a:off x="5145088" y="3303984"/>
            <a:ext cx="239316" cy="239316"/>
            <a:chOff x="1852613" y="3303984"/>
            <a:chExt cx="239316" cy="23931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6E6372-9630-45A5-A7DB-8E877FC197C2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557932B-3067-436F-BA97-E8D1A4A9205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A4B0BF5-E2B6-46CB-8BB1-1B3E5521FEAD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F60849FF-04C6-4AEA-BFC0-B5D9B8E2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AD9DC-3B11-4084-8A77-CAF80C50AEB4}"/>
              </a:ext>
            </a:extLst>
          </p:cNvPr>
          <p:cNvGrpSpPr/>
          <p:nvPr/>
        </p:nvGrpSpPr>
        <p:grpSpPr>
          <a:xfrm>
            <a:off x="6802438" y="3303984"/>
            <a:ext cx="239316" cy="239316"/>
            <a:chOff x="1852613" y="3303984"/>
            <a:chExt cx="239316" cy="2393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24DC00A-C016-4537-917B-37C23A986BF8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99FD28-5E88-449F-AF8B-22F358570A05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86DB4DD-C4B3-4A52-9496-90FE346254EE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F87DE357-CAFA-4D58-A04C-735C1741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366B12-A3B7-47AF-80FD-1A68E506310A}"/>
              </a:ext>
            </a:extLst>
          </p:cNvPr>
          <p:cNvGrpSpPr/>
          <p:nvPr/>
        </p:nvGrpSpPr>
        <p:grpSpPr>
          <a:xfrm>
            <a:off x="8453438" y="3303984"/>
            <a:ext cx="239316" cy="239316"/>
            <a:chOff x="1852613" y="3303984"/>
            <a:chExt cx="239316" cy="23931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5891CC-B828-419D-A27A-BDF58176093C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638B97-4603-42F6-8246-7C0899B1B73D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D46B706-C5B8-4C6B-81A8-437906317CC7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5448E6FC-055E-4DDF-9EDA-1138C26F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B76B03-FA24-4139-8466-8F6D9EFF6A9A}"/>
              </a:ext>
            </a:extLst>
          </p:cNvPr>
          <p:cNvGrpSpPr/>
          <p:nvPr/>
        </p:nvGrpSpPr>
        <p:grpSpPr>
          <a:xfrm>
            <a:off x="10110788" y="3303984"/>
            <a:ext cx="239316" cy="239316"/>
            <a:chOff x="1852613" y="3303984"/>
            <a:chExt cx="239316" cy="23931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13CD6F-A34C-4461-BE94-B7C340879A6B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F401F7-26C1-4F3E-9C31-419BD05FA379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ABB109F-A1D1-4D44-8200-2D963C85C2AD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FD19A861-7836-4A0E-A63F-3653A0DEF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62" name="Gear">
            <a:extLst>
              <a:ext uri="{FF2B5EF4-FFF2-40B4-BE49-F238E27FC236}">
                <a16:creationId xmlns:a16="http://schemas.microsoft.com/office/drawing/2014/main" id="{AC5BE940-935A-4CAE-A1E9-E0F78EF1BCC1}"/>
              </a:ext>
            </a:extLst>
          </p:cNvPr>
          <p:cNvSpPr>
            <a:spLocks noEditPoints="1"/>
          </p:cNvSpPr>
          <p:nvPr/>
        </p:nvSpPr>
        <p:spPr bwMode="auto">
          <a:xfrm>
            <a:off x="10104385" y="4103252"/>
            <a:ext cx="346464" cy="367978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4" name="Briefcase">
            <a:extLst>
              <a:ext uri="{FF2B5EF4-FFF2-40B4-BE49-F238E27FC236}">
                <a16:creationId xmlns:a16="http://schemas.microsoft.com/office/drawing/2014/main" id="{B6EBF214-5D0C-41D2-9F23-F238FE275AF2}"/>
              </a:ext>
            </a:extLst>
          </p:cNvPr>
          <p:cNvSpPr>
            <a:spLocks noEditPoints="1"/>
          </p:cNvSpPr>
          <p:nvPr/>
        </p:nvSpPr>
        <p:spPr bwMode="auto">
          <a:xfrm>
            <a:off x="3461132" y="4155375"/>
            <a:ext cx="367976" cy="32042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6" name="Lightbulb">
            <a:extLst>
              <a:ext uri="{FF2B5EF4-FFF2-40B4-BE49-F238E27FC236}">
                <a16:creationId xmlns:a16="http://schemas.microsoft.com/office/drawing/2014/main" id="{E6E62DF0-A031-4156-B2B7-732D95471EE7}"/>
              </a:ext>
            </a:extLst>
          </p:cNvPr>
          <p:cNvSpPr>
            <a:spLocks noEditPoints="1"/>
          </p:cNvSpPr>
          <p:nvPr/>
        </p:nvSpPr>
        <p:spPr bwMode="auto">
          <a:xfrm>
            <a:off x="6816589" y="4093741"/>
            <a:ext cx="260486" cy="352994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8" name="Human">
            <a:extLst>
              <a:ext uri="{FF2B5EF4-FFF2-40B4-BE49-F238E27FC236}">
                <a16:creationId xmlns:a16="http://schemas.microsoft.com/office/drawing/2014/main" id="{B5AC2FC9-EA1B-46A0-82EF-0E0D86B236A9}"/>
              </a:ext>
            </a:extLst>
          </p:cNvPr>
          <p:cNvSpPr>
            <a:spLocks noEditPoints="1"/>
          </p:cNvSpPr>
          <p:nvPr/>
        </p:nvSpPr>
        <p:spPr bwMode="auto">
          <a:xfrm>
            <a:off x="8462335" y="1740931"/>
            <a:ext cx="290002" cy="31953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0" name="Earth">
            <a:extLst>
              <a:ext uri="{FF2B5EF4-FFF2-40B4-BE49-F238E27FC236}">
                <a16:creationId xmlns:a16="http://schemas.microsoft.com/office/drawing/2014/main" id="{425E70BE-D8C8-41BF-B279-FB2D8DC42BE2}"/>
              </a:ext>
            </a:extLst>
          </p:cNvPr>
          <p:cNvSpPr>
            <a:spLocks noEditPoints="1"/>
          </p:cNvSpPr>
          <p:nvPr/>
        </p:nvSpPr>
        <p:spPr bwMode="auto">
          <a:xfrm>
            <a:off x="5093782" y="1707927"/>
            <a:ext cx="371475" cy="374650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2" name="Clock">
            <a:extLst>
              <a:ext uri="{FF2B5EF4-FFF2-40B4-BE49-F238E27FC236}">
                <a16:creationId xmlns:a16="http://schemas.microsoft.com/office/drawing/2014/main" id="{08B30A00-76C0-4FB6-B089-27854121660A}"/>
              </a:ext>
            </a:extLst>
          </p:cNvPr>
          <p:cNvSpPr>
            <a:spLocks noEditPoints="1"/>
          </p:cNvSpPr>
          <p:nvPr/>
        </p:nvSpPr>
        <p:spPr bwMode="auto">
          <a:xfrm>
            <a:off x="1795572" y="1698577"/>
            <a:ext cx="402818" cy="41168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97F05B-5AE7-4168-9812-16C1F9364F9E}"/>
              </a:ext>
            </a:extLst>
          </p:cNvPr>
          <p:cNvSpPr txBox="1"/>
          <p:nvPr/>
        </p:nvSpPr>
        <p:spPr>
          <a:xfrm>
            <a:off x="1452516" y="2250852"/>
            <a:ext cx="107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DA6D69-4C4F-4BEE-BD6E-ACB9B2423329}"/>
              </a:ext>
            </a:extLst>
          </p:cNvPr>
          <p:cNvSpPr txBox="1"/>
          <p:nvPr/>
        </p:nvSpPr>
        <p:spPr>
          <a:xfrm>
            <a:off x="4742857" y="2250852"/>
            <a:ext cx="107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7569E2-516E-43AB-9840-41E986756F76}"/>
              </a:ext>
            </a:extLst>
          </p:cNvPr>
          <p:cNvSpPr txBox="1"/>
          <p:nvPr/>
        </p:nvSpPr>
        <p:spPr>
          <a:xfrm>
            <a:off x="8070673" y="2250852"/>
            <a:ext cx="107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D3CF59-41AA-4CFB-BA4B-56667A946163}"/>
              </a:ext>
            </a:extLst>
          </p:cNvPr>
          <p:cNvSpPr txBox="1"/>
          <p:nvPr/>
        </p:nvSpPr>
        <p:spPr>
          <a:xfrm>
            <a:off x="3108457" y="4702513"/>
            <a:ext cx="107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B1011E-352D-4890-A2B5-56090CAE59F8}"/>
              </a:ext>
            </a:extLst>
          </p:cNvPr>
          <p:cNvSpPr txBox="1"/>
          <p:nvPr/>
        </p:nvSpPr>
        <p:spPr>
          <a:xfrm>
            <a:off x="6421283" y="4702513"/>
            <a:ext cx="107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DAE0AB-AB7D-4DAB-971F-F2E1D054D5DB}"/>
              </a:ext>
            </a:extLst>
          </p:cNvPr>
          <p:cNvSpPr txBox="1"/>
          <p:nvPr/>
        </p:nvSpPr>
        <p:spPr>
          <a:xfrm>
            <a:off x="9704129" y="4702513"/>
            <a:ext cx="107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971F0-1BC9-4C73-8D37-12BEBF9B2185}"/>
              </a:ext>
            </a:extLst>
          </p:cNvPr>
          <p:cNvGrpSpPr/>
          <p:nvPr/>
        </p:nvGrpSpPr>
        <p:grpSpPr>
          <a:xfrm>
            <a:off x="5016500" y="558800"/>
            <a:ext cx="2131994" cy="678894"/>
            <a:chOff x="5016500" y="558800"/>
            <a:chExt cx="2131994" cy="678894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9B69761-5308-4F84-8570-EC4DED85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558800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AA3845E-FB8F-4D6F-9718-722E8B77F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0" y="868362"/>
              <a:ext cx="2131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8" name="Rectangle 8">
            <a:extLst>
              <a:ext uri="{FF2B5EF4-FFF2-40B4-BE49-F238E27FC236}">
                <a16:creationId xmlns:a16="http://schemas.microsoft.com/office/drawing/2014/main" id="{19830476-7729-4B9A-A457-4A9BED2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031" y="4979988"/>
            <a:ext cx="557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TIME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8B7FC6D-A1E0-4E1A-9426-EA11480C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4979988"/>
            <a:ext cx="12038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BRIEFCASE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63D39D5-D487-42DE-8EF7-2998F1EB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979988"/>
            <a:ext cx="862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PEOPLE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30E7415-E936-4FA2-BF93-4CF6859A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07" y="4979988"/>
            <a:ext cx="1062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C7237-A374-4A11-AC7E-B2D14093630D}"/>
              </a:ext>
            </a:extLst>
          </p:cNvPr>
          <p:cNvSpPr txBox="1"/>
          <p:nvPr/>
        </p:nvSpPr>
        <p:spPr>
          <a:xfrm>
            <a:off x="1983608" y="5282404"/>
            <a:ext cx="15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EF0EEB-1899-4E73-B514-BCC209F1574F}"/>
              </a:ext>
            </a:extLst>
          </p:cNvPr>
          <p:cNvSpPr txBox="1"/>
          <p:nvPr/>
        </p:nvSpPr>
        <p:spPr>
          <a:xfrm>
            <a:off x="8657461" y="5282404"/>
            <a:ext cx="15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29474-72D5-44D9-923F-C8A2433DE2AF}"/>
              </a:ext>
            </a:extLst>
          </p:cNvPr>
          <p:cNvSpPr txBox="1"/>
          <p:nvPr/>
        </p:nvSpPr>
        <p:spPr>
          <a:xfrm>
            <a:off x="4287828" y="5282404"/>
            <a:ext cx="15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AE3EB-44A7-4172-9762-D3FDF703194A}"/>
              </a:ext>
            </a:extLst>
          </p:cNvPr>
          <p:cNvSpPr txBox="1"/>
          <p:nvPr/>
        </p:nvSpPr>
        <p:spPr>
          <a:xfrm>
            <a:off x="6393946" y="5282404"/>
            <a:ext cx="15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Button_04_pressed">
            <a:extLst>
              <a:ext uri="{FF2B5EF4-FFF2-40B4-BE49-F238E27FC236}">
                <a16:creationId xmlns:a16="http://schemas.microsoft.com/office/drawing/2014/main" id="{743F0174-4187-4258-9112-DD709DE67890}"/>
              </a:ext>
            </a:extLst>
          </p:cNvPr>
          <p:cNvGrpSpPr/>
          <p:nvPr/>
        </p:nvGrpSpPr>
        <p:grpSpPr>
          <a:xfrm>
            <a:off x="8607425" y="2590800"/>
            <a:ext cx="1676400" cy="1676400"/>
            <a:chOff x="8607425" y="406798"/>
            <a:chExt cx="1676400" cy="1676400"/>
          </a:xfrm>
        </p:grpSpPr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34094D10-4B91-4E6F-BD4F-AD74CDC0F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425" y="406798"/>
              <a:ext cx="1676400" cy="1676400"/>
            </a:xfrm>
            <a:custGeom>
              <a:avLst/>
              <a:gdLst>
                <a:gd name="T0" fmla="*/ 395 w 440"/>
                <a:gd name="T1" fmla="*/ 440 h 440"/>
                <a:gd name="T2" fmla="*/ 45 w 440"/>
                <a:gd name="T3" fmla="*/ 440 h 440"/>
                <a:gd name="T4" fmla="*/ 0 w 440"/>
                <a:gd name="T5" fmla="*/ 395 h 440"/>
                <a:gd name="T6" fmla="*/ 0 w 440"/>
                <a:gd name="T7" fmla="*/ 45 h 440"/>
                <a:gd name="T8" fmla="*/ 45 w 440"/>
                <a:gd name="T9" fmla="*/ 0 h 440"/>
                <a:gd name="T10" fmla="*/ 395 w 440"/>
                <a:gd name="T11" fmla="*/ 0 h 440"/>
                <a:gd name="T12" fmla="*/ 440 w 440"/>
                <a:gd name="T13" fmla="*/ 45 h 440"/>
                <a:gd name="T14" fmla="*/ 440 w 440"/>
                <a:gd name="T15" fmla="*/ 395 h 440"/>
                <a:gd name="T16" fmla="*/ 395 w 440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40">
                  <a:moveTo>
                    <a:pt x="395" y="440"/>
                  </a:moveTo>
                  <a:cubicBezTo>
                    <a:pt x="45" y="440"/>
                    <a:pt x="45" y="440"/>
                    <a:pt x="45" y="440"/>
                  </a:cubicBezTo>
                  <a:cubicBezTo>
                    <a:pt x="20" y="440"/>
                    <a:pt x="0" y="420"/>
                    <a:pt x="0" y="39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420" y="0"/>
                    <a:pt x="440" y="20"/>
                    <a:pt x="440" y="45"/>
                  </a:cubicBezTo>
                  <a:cubicBezTo>
                    <a:pt x="440" y="395"/>
                    <a:pt x="440" y="395"/>
                    <a:pt x="440" y="395"/>
                  </a:cubicBezTo>
                  <a:cubicBezTo>
                    <a:pt x="440" y="420"/>
                    <a:pt x="420" y="440"/>
                    <a:pt x="395" y="440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139700" dist="889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7" name="Lightbulb">
              <a:extLst>
                <a:ext uri="{FF2B5EF4-FFF2-40B4-BE49-F238E27FC236}">
                  <a16:creationId xmlns:a16="http://schemas.microsoft.com/office/drawing/2014/main" id="{EE0C7ED1-38CE-45B4-8122-EF3FC0D9F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4955" y="1032813"/>
              <a:ext cx="338483" cy="458691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0" name="Button_04">
            <a:extLst>
              <a:ext uri="{FF2B5EF4-FFF2-40B4-BE49-F238E27FC236}">
                <a16:creationId xmlns:a16="http://schemas.microsoft.com/office/drawing/2014/main" id="{084AD02B-8B4B-4FF4-9332-9A8A9CC56FE3}"/>
              </a:ext>
            </a:extLst>
          </p:cNvPr>
          <p:cNvGrpSpPr/>
          <p:nvPr/>
        </p:nvGrpSpPr>
        <p:grpSpPr>
          <a:xfrm>
            <a:off x="8607425" y="2590800"/>
            <a:ext cx="1679575" cy="1676400"/>
            <a:chOff x="8607425" y="2590800"/>
            <a:chExt cx="1679575" cy="16764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443EA9D-3F13-4C73-9270-FE54D1B2FB07}"/>
                </a:ext>
              </a:extLst>
            </p:cNvPr>
            <p:cNvGrpSpPr/>
            <p:nvPr/>
          </p:nvGrpSpPr>
          <p:grpSpPr>
            <a:xfrm>
              <a:off x="8607425" y="2590800"/>
              <a:ext cx="1679575" cy="1676400"/>
              <a:chOff x="1919288" y="2590800"/>
              <a:chExt cx="1679575" cy="1676400"/>
            </a:xfrm>
          </p:grpSpPr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B6609060-38BE-420D-9D6E-015FA7D4F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76DD6612-BA7E-4B30-A5F6-9CC4E0CDB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0" name="Lightbulb">
              <a:extLst>
                <a:ext uri="{FF2B5EF4-FFF2-40B4-BE49-F238E27FC236}">
                  <a16:creationId xmlns:a16="http://schemas.microsoft.com/office/drawing/2014/main" id="{B654DAF3-CD90-47B9-9D83-2DB9063DE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4955" y="3216815"/>
              <a:ext cx="338483" cy="458691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7" name="Button_03_pressed">
            <a:extLst>
              <a:ext uri="{FF2B5EF4-FFF2-40B4-BE49-F238E27FC236}">
                <a16:creationId xmlns:a16="http://schemas.microsoft.com/office/drawing/2014/main" id="{0716FA3C-217A-4C1D-815C-DB00E9AB9204}"/>
              </a:ext>
            </a:extLst>
          </p:cNvPr>
          <p:cNvGrpSpPr/>
          <p:nvPr/>
        </p:nvGrpSpPr>
        <p:grpSpPr>
          <a:xfrm>
            <a:off x="6341387" y="2590800"/>
            <a:ext cx="1679575" cy="1676400"/>
            <a:chOff x="6341387" y="406798"/>
            <a:chExt cx="1679575" cy="1676400"/>
          </a:xfrm>
        </p:grpSpPr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194B3EA-AB72-42CD-9F03-484F26D20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387" y="406798"/>
              <a:ext cx="1679575" cy="1676400"/>
            </a:xfrm>
            <a:custGeom>
              <a:avLst/>
              <a:gdLst>
                <a:gd name="T0" fmla="*/ 388 w 441"/>
                <a:gd name="T1" fmla="*/ 440 h 440"/>
                <a:gd name="T2" fmla="*/ 54 w 441"/>
                <a:gd name="T3" fmla="*/ 440 h 440"/>
                <a:gd name="T4" fmla="*/ 0 w 441"/>
                <a:gd name="T5" fmla="*/ 387 h 440"/>
                <a:gd name="T6" fmla="*/ 0 w 441"/>
                <a:gd name="T7" fmla="*/ 53 h 440"/>
                <a:gd name="T8" fmla="*/ 54 w 441"/>
                <a:gd name="T9" fmla="*/ 0 h 440"/>
                <a:gd name="T10" fmla="*/ 388 w 441"/>
                <a:gd name="T11" fmla="*/ 0 h 440"/>
                <a:gd name="T12" fmla="*/ 441 w 441"/>
                <a:gd name="T13" fmla="*/ 53 h 440"/>
                <a:gd name="T14" fmla="*/ 441 w 441"/>
                <a:gd name="T15" fmla="*/ 387 h 440"/>
                <a:gd name="T16" fmla="*/ 388 w 441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40">
                  <a:moveTo>
                    <a:pt x="388" y="440"/>
                  </a:moveTo>
                  <a:cubicBezTo>
                    <a:pt x="54" y="440"/>
                    <a:pt x="54" y="440"/>
                    <a:pt x="54" y="440"/>
                  </a:cubicBezTo>
                  <a:cubicBezTo>
                    <a:pt x="24" y="440"/>
                    <a:pt x="0" y="417"/>
                    <a:pt x="0" y="3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3"/>
                    <a:pt x="24" y="0"/>
                    <a:pt x="54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17" y="0"/>
                    <a:pt x="441" y="23"/>
                    <a:pt x="441" y="53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41" y="417"/>
                    <a:pt x="417" y="440"/>
                    <a:pt x="388" y="440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139700" dist="889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48" name="Human">
              <a:extLst>
                <a:ext uri="{FF2B5EF4-FFF2-40B4-BE49-F238E27FC236}">
                  <a16:creationId xmlns:a16="http://schemas.microsoft.com/office/drawing/2014/main" id="{BA1C07F4-A364-4605-8466-EA96AE1D0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8286" y="999874"/>
              <a:ext cx="376837" cy="415207"/>
            </a:xfrm>
            <a:custGeom>
              <a:avLst/>
              <a:gdLst>
                <a:gd name="T0" fmla="*/ 116 w 116"/>
                <a:gd name="T1" fmla="*/ 81 h 125"/>
                <a:gd name="T2" fmla="*/ 58 w 116"/>
                <a:gd name="T3" fmla="*/ 69 h 125"/>
                <a:gd name="T4" fmla="*/ 0 w 116"/>
                <a:gd name="T5" fmla="*/ 81 h 125"/>
                <a:gd name="T6" fmla="*/ 0 w 116"/>
                <a:gd name="T7" fmla="*/ 125 h 125"/>
                <a:gd name="T8" fmla="*/ 116 w 116"/>
                <a:gd name="T9" fmla="*/ 125 h 125"/>
                <a:gd name="T10" fmla="*/ 116 w 116"/>
                <a:gd name="T11" fmla="*/ 81 h 125"/>
                <a:gd name="T12" fmla="*/ 107 w 116"/>
                <a:gd name="T13" fmla="*/ 116 h 125"/>
                <a:gd name="T14" fmla="*/ 9 w 116"/>
                <a:gd name="T15" fmla="*/ 116 h 125"/>
                <a:gd name="T16" fmla="*/ 9 w 116"/>
                <a:gd name="T17" fmla="*/ 88 h 125"/>
                <a:gd name="T18" fmla="*/ 58 w 116"/>
                <a:gd name="T19" fmla="*/ 78 h 125"/>
                <a:gd name="T20" fmla="*/ 107 w 116"/>
                <a:gd name="T21" fmla="*/ 88 h 125"/>
                <a:gd name="T22" fmla="*/ 107 w 116"/>
                <a:gd name="T23" fmla="*/ 116 h 125"/>
                <a:gd name="T24" fmla="*/ 58 w 116"/>
                <a:gd name="T25" fmla="*/ 58 h 125"/>
                <a:gd name="T26" fmla="*/ 87 w 116"/>
                <a:gd name="T27" fmla="*/ 29 h 125"/>
                <a:gd name="T28" fmla="*/ 58 w 116"/>
                <a:gd name="T29" fmla="*/ 0 h 125"/>
                <a:gd name="T30" fmla="*/ 29 w 116"/>
                <a:gd name="T31" fmla="*/ 29 h 125"/>
                <a:gd name="T32" fmla="*/ 58 w 116"/>
                <a:gd name="T33" fmla="*/ 58 h 125"/>
                <a:gd name="T34" fmla="*/ 58 w 116"/>
                <a:gd name="T35" fmla="*/ 9 h 125"/>
                <a:gd name="T36" fmla="*/ 78 w 116"/>
                <a:gd name="T37" fmla="*/ 29 h 125"/>
                <a:gd name="T38" fmla="*/ 58 w 116"/>
                <a:gd name="T39" fmla="*/ 50 h 125"/>
                <a:gd name="T40" fmla="*/ 37 w 116"/>
                <a:gd name="T41" fmla="*/ 29 h 125"/>
                <a:gd name="T42" fmla="*/ 58 w 116"/>
                <a:gd name="T43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25">
                  <a:moveTo>
                    <a:pt x="116" y="81"/>
                  </a:moveTo>
                  <a:cubicBezTo>
                    <a:pt x="58" y="69"/>
                    <a:pt x="58" y="69"/>
                    <a:pt x="58" y="6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16" y="125"/>
                    <a:pt x="116" y="125"/>
                    <a:pt x="116" y="125"/>
                  </a:cubicBezTo>
                  <a:lnTo>
                    <a:pt x="116" y="81"/>
                  </a:lnTo>
                  <a:close/>
                  <a:moveTo>
                    <a:pt x="107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7" y="88"/>
                    <a:pt x="107" y="88"/>
                    <a:pt x="107" y="88"/>
                  </a:cubicBezTo>
                  <a:lnTo>
                    <a:pt x="107" y="116"/>
                  </a:lnTo>
                  <a:close/>
                  <a:moveTo>
                    <a:pt x="58" y="58"/>
                  </a:moveTo>
                  <a:cubicBezTo>
                    <a:pt x="74" y="58"/>
                    <a:pt x="87" y="45"/>
                    <a:pt x="87" y="29"/>
                  </a:cubicBezTo>
                  <a:cubicBezTo>
                    <a:pt x="87" y="13"/>
                    <a:pt x="74" y="0"/>
                    <a:pt x="58" y="0"/>
                  </a:cubicBezTo>
                  <a:cubicBezTo>
                    <a:pt x="42" y="0"/>
                    <a:pt x="29" y="13"/>
                    <a:pt x="29" y="29"/>
                  </a:cubicBezTo>
                  <a:cubicBezTo>
                    <a:pt x="29" y="45"/>
                    <a:pt x="42" y="58"/>
                    <a:pt x="58" y="58"/>
                  </a:cubicBezTo>
                  <a:close/>
                  <a:moveTo>
                    <a:pt x="58" y="9"/>
                  </a:moveTo>
                  <a:cubicBezTo>
                    <a:pt x="69" y="9"/>
                    <a:pt x="78" y="18"/>
                    <a:pt x="78" y="29"/>
                  </a:cubicBezTo>
                  <a:cubicBezTo>
                    <a:pt x="78" y="40"/>
                    <a:pt x="69" y="50"/>
                    <a:pt x="58" y="50"/>
                  </a:cubicBezTo>
                  <a:cubicBezTo>
                    <a:pt x="47" y="50"/>
                    <a:pt x="37" y="40"/>
                    <a:pt x="37" y="29"/>
                  </a:cubicBezTo>
                  <a:cubicBezTo>
                    <a:pt x="37" y="18"/>
                    <a:pt x="47" y="9"/>
                    <a:pt x="58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8" name="Button_03">
            <a:extLst>
              <a:ext uri="{FF2B5EF4-FFF2-40B4-BE49-F238E27FC236}">
                <a16:creationId xmlns:a16="http://schemas.microsoft.com/office/drawing/2014/main" id="{4252FF55-76B3-4BA1-B41F-773286DC16D1}"/>
              </a:ext>
            </a:extLst>
          </p:cNvPr>
          <p:cNvGrpSpPr/>
          <p:nvPr/>
        </p:nvGrpSpPr>
        <p:grpSpPr>
          <a:xfrm>
            <a:off x="6341387" y="2590800"/>
            <a:ext cx="1679575" cy="1676400"/>
            <a:chOff x="6341387" y="2590800"/>
            <a:chExt cx="1679575" cy="16764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7D156D-C388-4069-809E-9E1BA4FA5CC9}"/>
                </a:ext>
              </a:extLst>
            </p:cNvPr>
            <p:cNvGrpSpPr/>
            <p:nvPr/>
          </p:nvGrpSpPr>
          <p:grpSpPr>
            <a:xfrm>
              <a:off x="6341387" y="2590800"/>
              <a:ext cx="1679575" cy="1676400"/>
              <a:chOff x="1919288" y="2590800"/>
              <a:chExt cx="1679575" cy="1676400"/>
            </a:xfrm>
          </p:grpSpPr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7819F499-AFE5-4F61-839D-8134A156A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206F1A7D-C301-41C6-A8CE-9E333C9A1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2" name="Human">
              <a:extLst>
                <a:ext uri="{FF2B5EF4-FFF2-40B4-BE49-F238E27FC236}">
                  <a16:creationId xmlns:a16="http://schemas.microsoft.com/office/drawing/2014/main" id="{91DF06AB-0EC0-4326-BE24-47C84FEFF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8286" y="3183876"/>
              <a:ext cx="376837" cy="415207"/>
            </a:xfrm>
            <a:custGeom>
              <a:avLst/>
              <a:gdLst>
                <a:gd name="T0" fmla="*/ 116 w 116"/>
                <a:gd name="T1" fmla="*/ 81 h 125"/>
                <a:gd name="T2" fmla="*/ 58 w 116"/>
                <a:gd name="T3" fmla="*/ 69 h 125"/>
                <a:gd name="T4" fmla="*/ 0 w 116"/>
                <a:gd name="T5" fmla="*/ 81 h 125"/>
                <a:gd name="T6" fmla="*/ 0 w 116"/>
                <a:gd name="T7" fmla="*/ 125 h 125"/>
                <a:gd name="T8" fmla="*/ 116 w 116"/>
                <a:gd name="T9" fmla="*/ 125 h 125"/>
                <a:gd name="T10" fmla="*/ 116 w 116"/>
                <a:gd name="T11" fmla="*/ 81 h 125"/>
                <a:gd name="T12" fmla="*/ 107 w 116"/>
                <a:gd name="T13" fmla="*/ 116 h 125"/>
                <a:gd name="T14" fmla="*/ 9 w 116"/>
                <a:gd name="T15" fmla="*/ 116 h 125"/>
                <a:gd name="T16" fmla="*/ 9 w 116"/>
                <a:gd name="T17" fmla="*/ 88 h 125"/>
                <a:gd name="T18" fmla="*/ 58 w 116"/>
                <a:gd name="T19" fmla="*/ 78 h 125"/>
                <a:gd name="T20" fmla="*/ 107 w 116"/>
                <a:gd name="T21" fmla="*/ 88 h 125"/>
                <a:gd name="T22" fmla="*/ 107 w 116"/>
                <a:gd name="T23" fmla="*/ 116 h 125"/>
                <a:gd name="T24" fmla="*/ 58 w 116"/>
                <a:gd name="T25" fmla="*/ 58 h 125"/>
                <a:gd name="T26" fmla="*/ 87 w 116"/>
                <a:gd name="T27" fmla="*/ 29 h 125"/>
                <a:gd name="T28" fmla="*/ 58 w 116"/>
                <a:gd name="T29" fmla="*/ 0 h 125"/>
                <a:gd name="T30" fmla="*/ 29 w 116"/>
                <a:gd name="T31" fmla="*/ 29 h 125"/>
                <a:gd name="T32" fmla="*/ 58 w 116"/>
                <a:gd name="T33" fmla="*/ 58 h 125"/>
                <a:gd name="T34" fmla="*/ 58 w 116"/>
                <a:gd name="T35" fmla="*/ 9 h 125"/>
                <a:gd name="T36" fmla="*/ 78 w 116"/>
                <a:gd name="T37" fmla="*/ 29 h 125"/>
                <a:gd name="T38" fmla="*/ 58 w 116"/>
                <a:gd name="T39" fmla="*/ 50 h 125"/>
                <a:gd name="T40" fmla="*/ 37 w 116"/>
                <a:gd name="T41" fmla="*/ 29 h 125"/>
                <a:gd name="T42" fmla="*/ 58 w 116"/>
                <a:gd name="T43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25">
                  <a:moveTo>
                    <a:pt x="116" y="81"/>
                  </a:moveTo>
                  <a:cubicBezTo>
                    <a:pt x="58" y="69"/>
                    <a:pt x="58" y="69"/>
                    <a:pt x="58" y="6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16" y="125"/>
                    <a:pt x="116" y="125"/>
                    <a:pt x="116" y="125"/>
                  </a:cubicBezTo>
                  <a:lnTo>
                    <a:pt x="116" y="81"/>
                  </a:lnTo>
                  <a:close/>
                  <a:moveTo>
                    <a:pt x="107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7" y="88"/>
                    <a:pt x="107" y="88"/>
                    <a:pt x="107" y="88"/>
                  </a:cubicBezTo>
                  <a:lnTo>
                    <a:pt x="107" y="116"/>
                  </a:lnTo>
                  <a:close/>
                  <a:moveTo>
                    <a:pt x="58" y="58"/>
                  </a:moveTo>
                  <a:cubicBezTo>
                    <a:pt x="74" y="58"/>
                    <a:pt x="87" y="45"/>
                    <a:pt x="87" y="29"/>
                  </a:cubicBezTo>
                  <a:cubicBezTo>
                    <a:pt x="87" y="13"/>
                    <a:pt x="74" y="0"/>
                    <a:pt x="58" y="0"/>
                  </a:cubicBezTo>
                  <a:cubicBezTo>
                    <a:pt x="42" y="0"/>
                    <a:pt x="29" y="13"/>
                    <a:pt x="29" y="29"/>
                  </a:cubicBezTo>
                  <a:cubicBezTo>
                    <a:pt x="29" y="45"/>
                    <a:pt x="42" y="58"/>
                    <a:pt x="58" y="58"/>
                  </a:cubicBezTo>
                  <a:close/>
                  <a:moveTo>
                    <a:pt x="58" y="9"/>
                  </a:moveTo>
                  <a:cubicBezTo>
                    <a:pt x="69" y="9"/>
                    <a:pt x="78" y="18"/>
                    <a:pt x="78" y="29"/>
                  </a:cubicBezTo>
                  <a:cubicBezTo>
                    <a:pt x="78" y="40"/>
                    <a:pt x="69" y="50"/>
                    <a:pt x="58" y="50"/>
                  </a:cubicBezTo>
                  <a:cubicBezTo>
                    <a:pt x="47" y="50"/>
                    <a:pt x="37" y="40"/>
                    <a:pt x="37" y="29"/>
                  </a:cubicBezTo>
                  <a:cubicBezTo>
                    <a:pt x="37" y="18"/>
                    <a:pt x="47" y="9"/>
                    <a:pt x="5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Button_02_pressed">
            <a:extLst>
              <a:ext uri="{FF2B5EF4-FFF2-40B4-BE49-F238E27FC236}">
                <a16:creationId xmlns:a16="http://schemas.microsoft.com/office/drawing/2014/main" id="{530C676E-400D-4C06-AFF1-E3CA73CF02D3}"/>
              </a:ext>
            </a:extLst>
          </p:cNvPr>
          <p:cNvGrpSpPr/>
          <p:nvPr/>
        </p:nvGrpSpPr>
        <p:grpSpPr>
          <a:xfrm>
            <a:off x="4186238" y="2590800"/>
            <a:ext cx="1679575" cy="1676400"/>
            <a:chOff x="4186238" y="406798"/>
            <a:chExt cx="1679575" cy="1676400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E8E33BF-B48B-4EA3-80EB-BEAAD082A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238" y="406798"/>
              <a:ext cx="1679575" cy="1676400"/>
            </a:xfrm>
            <a:custGeom>
              <a:avLst/>
              <a:gdLst>
                <a:gd name="T0" fmla="*/ 395 w 441"/>
                <a:gd name="T1" fmla="*/ 440 h 440"/>
                <a:gd name="T2" fmla="*/ 45 w 441"/>
                <a:gd name="T3" fmla="*/ 440 h 440"/>
                <a:gd name="T4" fmla="*/ 0 w 441"/>
                <a:gd name="T5" fmla="*/ 395 h 440"/>
                <a:gd name="T6" fmla="*/ 0 w 441"/>
                <a:gd name="T7" fmla="*/ 45 h 440"/>
                <a:gd name="T8" fmla="*/ 45 w 441"/>
                <a:gd name="T9" fmla="*/ 0 h 440"/>
                <a:gd name="T10" fmla="*/ 395 w 441"/>
                <a:gd name="T11" fmla="*/ 0 h 440"/>
                <a:gd name="T12" fmla="*/ 441 w 441"/>
                <a:gd name="T13" fmla="*/ 45 h 440"/>
                <a:gd name="T14" fmla="*/ 441 w 441"/>
                <a:gd name="T15" fmla="*/ 395 h 440"/>
                <a:gd name="T16" fmla="*/ 395 w 441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40">
                  <a:moveTo>
                    <a:pt x="395" y="440"/>
                  </a:moveTo>
                  <a:cubicBezTo>
                    <a:pt x="45" y="440"/>
                    <a:pt x="45" y="440"/>
                    <a:pt x="45" y="440"/>
                  </a:cubicBezTo>
                  <a:cubicBezTo>
                    <a:pt x="20" y="440"/>
                    <a:pt x="0" y="420"/>
                    <a:pt x="0" y="39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420" y="0"/>
                    <a:pt x="441" y="20"/>
                    <a:pt x="441" y="45"/>
                  </a:cubicBezTo>
                  <a:cubicBezTo>
                    <a:pt x="441" y="395"/>
                    <a:pt x="441" y="395"/>
                    <a:pt x="441" y="395"/>
                  </a:cubicBezTo>
                  <a:cubicBezTo>
                    <a:pt x="441" y="420"/>
                    <a:pt x="420" y="440"/>
                    <a:pt x="395" y="440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139700" dist="889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6" name="Briefcase">
              <a:extLst>
                <a:ext uri="{FF2B5EF4-FFF2-40B4-BE49-F238E27FC236}">
                  <a16:creationId xmlns:a16="http://schemas.microsoft.com/office/drawing/2014/main" id="{A7ABE85D-29AD-42E6-9674-ADEC9497A0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5236" y="1026993"/>
              <a:ext cx="478159" cy="416367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4" name="Button_02">
            <a:extLst>
              <a:ext uri="{FF2B5EF4-FFF2-40B4-BE49-F238E27FC236}">
                <a16:creationId xmlns:a16="http://schemas.microsoft.com/office/drawing/2014/main" id="{53FDF994-A23D-4143-A186-C56EB1B087E8}"/>
              </a:ext>
            </a:extLst>
          </p:cNvPr>
          <p:cNvGrpSpPr/>
          <p:nvPr/>
        </p:nvGrpSpPr>
        <p:grpSpPr>
          <a:xfrm>
            <a:off x="4176712" y="2590800"/>
            <a:ext cx="1679575" cy="1676400"/>
            <a:chOff x="4176712" y="2590800"/>
            <a:chExt cx="1679575" cy="16764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C01491F-1B31-45FB-81D6-A872A19AF034}"/>
                </a:ext>
              </a:extLst>
            </p:cNvPr>
            <p:cNvGrpSpPr/>
            <p:nvPr/>
          </p:nvGrpSpPr>
          <p:grpSpPr>
            <a:xfrm>
              <a:off x="4176712" y="2590800"/>
              <a:ext cx="1679575" cy="1676400"/>
              <a:chOff x="1919288" y="2590800"/>
              <a:chExt cx="1679575" cy="1676400"/>
            </a:xfrm>
          </p:grpSpPr>
          <p:sp>
            <p:nvSpPr>
              <p:cNvPr id="51" name="Freeform 12">
                <a:extLst>
                  <a:ext uri="{FF2B5EF4-FFF2-40B4-BE49-F238E27FC236}">
                    <a16:creationId xmlns:a16="http://schemas.microsoft.com/office/drawing/2014/main" id="{493D59CE-3047-4A22-B369-13D52592C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C4AED253-D0F8-4FC5-AA37-4876AC63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8" name="Briefcase">
              <a:extLst>
                <a:ext uri="{FF2B5EF4-FFF2-40B4-BE49-F238E27FC236}">
                  <a16:creationId xmlns:a16="http://schemas.microsoft.com/office/drawing/2014/main" id="{F45005BA-03F8-4F43-BC08-FCD2D4139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5236" y="3210995"/>
              <a:ext cx="478159" cy="416367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Button_01_pressed">
            <a:extLst>
              <a:ext uri="{FF2B5EF4-FFF2-40B4-BE49-F238E27FC236}">
                <a16:creationId xmlns:a16="http://schemas.microsoft.com/office/drawing/2014/main" id="{3BE1CD9C-3CBC-44B2-A854-7830BA49443C}"/>
              </a:ext>
            </a:extLst>
          </p:cNvPr>
          <p:cNvGrpSpPr/>
          <p:nvPr/>
        </p:nvGrpSpPr>
        <p:grpSpPr>
          <a:xfrm>
            <a:off x="1919288" y="2590800"/>
            <a:ext cx="1679575" cy="1676400"/>
            <a:chOff x="1919288" y="406798"/>
            <a:chExt cx="1679575" cy="1676400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C5D5B7E9-AD23-4EFC-94C5-2404D08C7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288" y="406798"/>
              <a:ext cx="1679575" cy="1676400"/>
            </a:xfrm>
            <a:custGeom>
              <a:avLst/>
              <a:gdLst>
                <a:gd name="T0" fmla="*/ 388 w 441"/>
                <a:gd name="T1" fmla="*/ 440 h 440"/>
                <a:gd name="T2" fmla="*/ 54 w 441"/>
                <a:gd name="T3" fmla="*/ 440 h 440"/>
                <a:gd name="T4" fmla="*/ 0 w 441"/>
                <a:gd name="T5" fmla="*/ 387 h 440"/>
                <a:gd name="T6" fmla="*/ 0 w 441"/>
                <a:gd name="T7" fmla="*/ 53 h 440"/>
                <a:gd name="T8" fmla="*/ 54 w 441"/>
                <a:gd name="T9" fmla="*/ 0 h 440"/>
                <a:gd name="T10" fmla="*/ 388 w 441"/>
                <a:gd name="T11" fmla="*/ 0 h 440"/>
                <a:gd name="T12" fmla="*/ 441 w 441"/>
                <a:gd name="T13" fmla="*/ 53 h 440"/>
                <a:gd name="T14" fmla="*/ 441 w 441"/>
                <a:gd name="T15" fmla="*/ 387 h 440"/>
                <a:gd name="T16" fmla="*/ 388 w 441"/>
                <a:gd name="T1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40">
                  <a:moveTo>
                    <a:pt x="388" y="440"/>
                  </a:moveTo>
                  <a:cubicBezTo>
                    <a:pt x="54" y="440"/>
                    <a:pt x="54" y="440"/>
                    <a:pt x="54" y="440"/>
                  </a:cubicBezTo>
                  <a:cubicBezTo>
                    <a:pt x="24" y="440"/>
                    <a:pt x="0" y="417"/>
                    <a:pt x="0" y="3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3"/>
                    <a:pt x="24" y="0"/>
                    <a:pt x="54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17" y="0"/>
                    <a:pt x="441" y="23"/>
                    <a:pt x="441" y="53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41" y="417"/>
                    <a:pt x="417" y="440"/>
                    <a:pt x="388" y="440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139700" dist="88900" dir="13200000">
                <a:schemeClr val="tx1">
                  <a:alpha val="50000"/>
                </a:scheme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49" name="Clock">
              <a:extLst>
                <a:ext uri="{FF2B5EF4-FFF2-40B4-BE49-F238E27FC236}">
                  <a16:creationId xmlns:a16="http://schemas.microsoft.com/office/drawing/2014/main" id="{F00435DB-3866-4B8B-908E-6F7C11700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7585" y="953630"/>
              <a:ext cx="523434" cy="534957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Button_01">
            <a:extLst>
              <a:ext uri="{FF2B5EF4-FFF2-40B4-BE49-F238E27FC236}">
                <a16:creationId xmlns:a16="http://schemas.microsoft.com/office/drawing/2014/main" id="{4D12FC95-7C3D-4B57-8F00-97ACA784CC80}"/>
              </a:ext>
            </a:extLst>
          </p:cNvPr>
          <p:cNvGrpSpPr/>
          <p:nvPr/>
        </p:nvGrpSpPr>
        <p:grpSpPr>
          <a:xfrm>
            <a:off x="1919288" y="2590800"/>
            <a:ext cx="1679575" cy="1676400"/>
            <a:chOff x="1919288" y="2590800"/>
            <a:chExt cx="1679575" cy="1676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044F41-E977-4A80-847F-7D88676B1576}"/>
                </a:ext>
              </a:extLst>
            </p:cNvPr>
            <p:cNvGrpSpPr/>
            <p:nvPr/>
          </p:nvGrpSpPr>
          <p:grpSpPr>
            <a:xfrm>
              <a:off x="1919288" y="2590800"/>
              <a:ext cx="1679575" cy="1676400"/>
              <a:chOff x="1919288" y="2590800"/>
              <a:chExt cx="1679575" cy="16764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BED04149-D329-4A70-BBB2-D7DAAA5BB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F8360342-B0A2-4D8B-BBF5-0693EB94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2590800"/>
                <a:ext cx="1679575" cy="1676400"/>
              </a:xfrm>
              <a:custGeom>
                <a:avLst/>
                <a:gdLst>
                  <a:gd name="T0" fmla="*/ 388 w 441"/>
                  <a:gd name="T1" fmla="*/ 440 h 440"/>
                  <a:gd name="T2" fmla="*/ 54 w 441"/>
                  <a:gd name="T3" fmla="*/ 440 h 440"/>
                  <a:gd name="T4" fmla="*/ 0 w 441"/>
                  <a:gd name="T5" fmla="*/ 387 h 440"/>
                  <a:gd name="T6" fmla="*/ 0 w 441"/>
                  <a:gd name="T7" fmla="*/ 53 h 440"/>
                  <a:gd name="T8" fmla="*/ 54 w 441"/>
                  <a:gd name="T9" fmla="*/ 0 h 440"/>
                  <a:gd name="T10" fmla="*/ 388 w 441"/>
                  <a:gd name="T11" fmla="*/ 0 h 440"/>
                  <a:gd name="T12" fmla="*/ 441 w 441"/>
                  <a:gd name="T13" fmla="*/ 53 h 440"/>
                  <a:gd name="T14" fmla="*/ 441 w 441"/>
                  <a:gd name="T15" fmla="*/ 387 h 440"/>
                  <a:gd name="T16" fmla="*/ 388 w 441"/>
                  <a:gd name="T1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40">
                    <a:moveTo>
                      <a:pt x="388" y="440"/>
                    </a:moveTo>
                    <a:cubicBezTo>
                      <a:pt x="54" y="440"/>
                      <a:pt x="54" y="440"/>
                      <a:pt x="54" y="440"/>
                    </a:cubicBezTo>
                    <a:cubicBezTo>
                      <a:pt x="24" y="440"/>
                      <a:pt x="0" y="417"/>
                      <a:pt x="0" y="38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3"/>
                      <a:pt x="24" y="0"/>
                      <a:pt x="54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417" y="0"/>
                      <a:pt x="441" y="23"/>
                      <a:pt x="441" y="53"/>
                    </a:cubicBezTo>
                    <a:cubicBezTo>
                      <a:pt x="441" y="387"/>
                      <a:pt x="441" y="387"/>
                      <a:pt x="441" y="387"/>
                    </a:cubicBezTo>
                    <a:cubicBezTo>
                      <a:pt x="441" y="417"/>
                      <a:pt x="417" y="440"/>
                      <a:pt x="388" y="44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4" name="Clock">
              <a:extLst>
                <a:ext uri="{FF2B5EF4-FFF2-40B4-BE49-F238E27FC236}">
                  <a16:creationId xmlns:a16="http://schemas.microsoft.com/office/drawing/2014/main" id="{B463EE93-E176-4505-B9BF-12019365FC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7585" y="3137632"/>
              <a:ext cx="523434" cy="534957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</p:spTree>
    <p:extLst>
      <p:ext uri="{BB962C8B-B14F-4D97-AF65-F5344CB8AC3E}">
        <p14:creationId xmlns:p14="http://schemas.microsoft.com/office/powerpoint/2010/main" val="27533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35" grpId="0"/>
      <p:bldP spid="36" grpId="0"/>
      <p:bldP spid="37" grpId="0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644EDC48-1AB4-437A-9C0D-E4DAEC13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5232400"/>
            <a:ext cx="1062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DB9DA0-0B57-4CA3-87A1-3097E147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819150"/>
            <a:ext cx="11044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BUSINESS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926F969-92D5-4345-9406-5DAF2FFE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819150"/>
            <a:ext cx="103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GROWTH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234F1B1-C936-444D-AEFF-F8B0C2C8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5232400"/>
            <a:ext cx="1350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TEAMWORK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75D7175-188E-41EB-8027-95F4F58F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588" y="5232400"/>
            <a:ext cx="1473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INVESTMENT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AB47A-7460-4245-BC3A-B9FD80B903A8}"/>
              </a:ext>
            </a:extLst>
          </p:cNvPr>
          <p:cNvGrpSpPr/>
          <p:nvPr/>
        </p:nvGrpSpPr>
        <p:grpSpPr>
          <a:xfrm>
            <a:off x="1552575" y="3073399"/>
            <a:ext cx="2073275" cy="1819276"/>
            <a:chOff x="1552575" y="3073399"/>
            <a:chExt cx="2073275" cy="181927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DC04FC0-D976-42DD-BDC7-294343A99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1DFD96A-DB97-4225-85CB-25F9B318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54E66B-8DEA-4294-95C2-C1E9EF707989}"/>
              </a:ext>
            </a:extLst>
          </p:cNvPr>
          <p:cNvGrpSpPr/>
          <p:nvPr/>
        </p:nvGrpSpPr>
        <p:grpSpPr>
          <a:xfrm>
            <a:off x="3306762" y="1956243"/>
            <a:ext cx="2073275" cy="1819276"/>
            <a:chOff x="1552575" y="3073399"/>
            <a:chExt cx="2073275" cy="1819276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FDA89B2-2B96-4BCA-9056-82A24D27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1FEF5A8-F03B-4E97-ACBF-57C64A2F9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BE303D-051D-4526-BB1F-7AB3978ED424}"/>
              </a:ext>
            </a:extLst>
          </p:cNvPr>
          <p:cNvGrpSpPr/>
          <p:nvPr/>
        </p:nvGrpSpPr>
        <p:grpSpPr>
          <a:xfrm>
            <a:off x="5064124" y="3073399"/>
            <a:ext cx="2073275" cy="1819276"/>
            <a:chOff x="1552575" y="3073399"/>
            <a:chExt cx="2073275" cy="1819276"/>
          </a:xfrm>
        </p:grpSpPr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A1E846F-68BE-4B02-908A-817973343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C87931F1-2F72-4A1F-87E6-1B0ECB66B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B71C28-A7AF-4D5C-AF1F-7CEF0E5899B6}"/>
              </a:ext>
            </a:extLst>
          </p:cNvPr>
          <p:cNvGrpSpPr/>
          <p:nvPr/>
        </p:nvGrpSpPr>
        <p:grpSpPr>
          <a:xfrm>
            <a:off x="6819900" y="1956243"/>
            <a:ext cx="2073275" cy="1819276"/>
            <a:chOff x="1552575" y="3073399"/>
            <a:chExt cx="2073275" cy="1819276"/>
          </a:xfrm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0860F2B6-D9C6-4247-9CC3-A8ED945CE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4D9713DB-DDA3-48D9-9652-43BA4CA3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EFAF2E-6BC4-4F4F-A88D-76D640FE7313}"/>
              </a:ext>
            </a:extLst>
          </p:cNvPr>
          <p:cNvGrpSpPr/>
          <p:nvPr/>
        </p:nvGrpSpPr>
        <p:grpSpPr>
          <a:xfrm>
            <a:off x="8566149" y="3072254"/>
            <a:ext cx="2073275" cy="1819276"/>
            <a:chOff x="1552575" y="3073399"/>
            <a:chExt cx="2073275" cy="1819276"/>
          </a:xfrm>
        </p:grpSpPr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5A8C10AF-F213-4638-A257-7408234D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856B5288-7EAC-4BD2-9EFF-676270E81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sp>
        <p:nvSpPr>
          <p:cNvPr id="38" name="Briefcase">
            <a:extLst>
              <a:ext uri="{FF2B5EF4-FFF2-40B4-BE49-F238E27FC236}">
                <a16:creationId xmlns:a16="http://schemas.microsoft.com/office/drawing/2014/main" id="{8A43976B-1C3D-4422-85C0-1171A5948E4E}"/>
              </a:ext>
            </a:extLst>
          </p:cNvPr>
          <p:cNvSpPr>
            <a:spLocks noEditPoints="1"/>
          </p:cNvSpPr>
          <p:nvPr/>
        </p:nvSpPr>
        <p:spPr bwMode="auto">
          <a:xfrm>
            <a:off x="4108831" y="2608515"/>
            <a:ext cx="506501" cy="441047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Lightbulb">
            <a:extLst>
              <a:ext uri="{FF2B5EF4-FFF2-40B4-BE49-F238E27FC236}">
                <a16:creationId xmlns:a16="http://schemas.microsoft.com/office/drawing/2014/main" id="{C093D30A-3F13-4C8C-9AA7-DEA4E0107D68}"/>
              </a:ext>
            </a:extLst>
          </p:cNvPr>
          <p:cNvSpPr>
            <a:spLocks noEditPoints="1"/>
          </p:cNvSpPr>
          <p:nvPr/>
        </p:nvSpPr>
        <p:spPr bwMode="auto">
          <a:xfrm>
            <a:off x="7659980" y="2570864"/>
            <a:ext cx="424364" cy="575072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Human">
            <a:extLst>
              <a:ext uri="{FF2B5EF4-FFF2-40B4-BE49-F238E27FC236}">
                <a16:creationId xmlns:a16="http://schemas.microsoft.com/office/drawing/2014/main" id="{69A8690D-DA0D-4477-8C2D-46F4F7077B2D}"/>
              </a:ext>
            </a:extLst>
          </p:cNvPr>
          <p:cNvSpPr>
            <a:spLocks noEditPoints="1"/>
          </p:cNvSpPr>
          <p:nvPr/>
        </p:nvSpPr>
        <p:spPr bwMode="auto">
          <a:xfrm>
            <a:off x="9386060" y="3714340"/>
            <a:ext cx="462184" cy="509244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Earth">
            <a:extLst>
              <a:ext uri="{FF2B5EF4-FFF2-40B4-BE49-F238E27FC236}">
                <a16:creationId xmlns:a16="http://schemas.microsoft.com/office/drawing/2014/main" id="{28F513B8-4DAB-40FC-8A94-C355B1B38C9E}"/>
              </a:ext>
            </a:extLst>
          </p:cNvPr>
          <p:cNvSpPr>
            <a:spLocks noEditPoints="1"/>
          </p:cNvSpPr>
          <p:nvPr/>
        </p:nvSpPr>
        <p:spPr bwMode="auto">
          <a:xfrm>
            <a:off x="5863044" y="3743210"/>
            <a:ext cx="511317" cy="515687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Clock">
            <a:extLst>
              <a:ext uri="{FF2B5EF4-FFF2-40B4-BE49-F238E27FC236}">
                <a16:creationId xmlns:a16="http://schemas.microsoft.com/office/drawing/2014/main" id="{3859B743-02BA-489B-812C-08AFEF619779}"/>
              </a:ext>
            </a:extLst>
          </p:cNvPr>
          <p:cNvSpPr>
            <a:spLocks noEditPoints="1"/>
          </p:cNvSpPr>
          <p:nvPr/>
        </p:nvSpPr>
        <p:spPr bwMode="auto">
          <a:xfrm>
            <a:off x="2328972" y="3656917"/>
            <a:ext cx="554460" cy="56666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9903A-A7C3-46E5-B93B-D7ECEC9BAC87}"/>
              </a:ext>
            </a:extLst>
          </p:cNvPr>
          <p:cNvSpPr txBox="1"/>
          <p:nvPr/>
        </p:nvSpPr>
        <p:spPr>
          <a:xfrm>
            <a:off x="3625031" y="1062672"/>
            <a:ext cx="155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ABD58C-E7A1-41A9-AAAD-B560079A5F5E}"/>
              </a:ext>
            </a:extLst>
          </p:cNvPr>
          <p:cNvSpPr txBox="1"/>
          <p:nvPr/>
        </p:nvSpPr>
        <p:spPr>
          <a:xfrm>
            <a:off x="7117739" y="1062672"/>
            <a:ext cx="155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449D10-3AA8-4E39-8D2C-8D8164F31252}"/>
              </a:ext>
            </a:extLst>
          </p:cNvPr>
          <p:cNvSpPr txBox="1"/>
          <p:nvPr/>
        </p:nvSpPr>
        <p:spPr>
          <a:xfrm>
            <a:off x="1827584" y="5528320"/>
            <a:ext cx="155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97578B-9445-4D68-94D7-4C541323D66C}"/>
              </a:ext>
            </a:extLst>
          </p:cNvPr>
          <p:cNvSpPr txBox="1"/>
          <p:nvPr/>
        </p:nvSpPr>
        <p:spPr>
          <a:xfrm>
            <a:off x="5282817" y="5528320"/>
            <a:ext cx="155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72A73C-B58E-4119-8A49-681975557FCB}"/>
              </a:ext>
            </a:extLst>
          </p:cNvPr>
          <p:cNvSpPr txBox="1"/>
          <p:nvPr/>
        </p:nvSpPr>
        <p:spPr>
          <a:xfrm>
            <a:off x="8850476" y="5528320"/>
            <a:ext cx="155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5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8" grpId="0" animBg="1"/>
      <p:bldP spid="40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2BE39-7BF0-4B0E-B828-0F6B6BB844EF}"/>
              </a:ext>
            </a:extLst>
          </p:cNvPr>
          <p:cNvGrpSpPr/>
          <p:nvPr/>
        </p:nvGrpSpPr>
        <p:grpSpPr>
          <a:xfrm>
            <a:off x="5167791" y="4391857"/>
            <a:ext cx="1877058" cy="1647097"/>
            <a:chOff x="1552575" y="3073399"/>
            <a:chExt cx="2073275" cy="1819276"/>
          </a:xfrm>
        </p:grpSpPr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211E7911-5EED-4C59-96F3-D7859E30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380E3EE-4E6D-494B-8EFC-2C928683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5A5B7-66F9-4986-817E-3CFB1314FEA7}"/>
              </a:ext>
            </a:extLst>
          </p:cNvPr>
          <p:cNvGrpSpPr/>
          <p:nvPr/>
        </p:nvGrpSpPr>
        <p:grpSpPr>
          <a:xfrm>
            <a:off x="3641726" y="3544027"/>
            <a:ext cx="1877058" cy="1647097"/>
            <a:chOff x="1552575" y="3073399"/>
            <a:chExt cx="2073275" cy="1819276"/>
          </a:xfrm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9051D41-54EF-4ED1-909B-AABEB0BD8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E7FB4B-BFCB-465C-A1AA-F4499D1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E70702-4779-476A-8C20-307284ABFE91}"/>
              </a:ext>
            </a:extLst>
          </p:cNvPr>
          <p:cNvGrpSpPr/>
          <p:nvPr/>
        </p:nvGrpSpPr>
        <p:grpSpPr>
          <a:xfrm>
            <a:off x="3641726" y="1747837"/>
            <a:ext cx="1877058" cy="1647097"/>
            <a:chOff x="1552575" y="3073399"/>
            <a:chExt cx="2073275" cy="1819276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19A5C7-BBA5-43DD-AD7B-8609EF3B1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A34AED4-7872-463E-AE84-B703FFF6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151B46-BF4D-4EC3-AA2E-F1F10F92BBD4}"/>
              </a:ext>
            </a:extLst>
          </p:cNvPr>
          <p:cNvGrpSpPr/>
          <p:nvPr/>
        </p:nvGrpSpPr>
        <p:grpSpPr>
          <a:xfrm>
            <a:off x="6726871" y="1697178"/>
            <a:ext cx="1877058" cy="1647097"/>
            <a:chOff x="1552575" y="3073399"/>
            <a:chExt cx="2073275" cy="1819276"/>
          </a:xfrm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4E7C0C6-B683-4725-871C-850D47BA0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AC96E09-E949-452B-BA84-A6CEB0723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7D4EDA-EF5C-4F61-BE86-3B749C6E196E}"/>
              </a:ext>
            </a:extLst>
          </p:cNvPr>
          <p:cNvGrpSpPr/>
          <p:nvPr/>
        </p:nvGrpSpPr>
        <p:grpSpPr>
          <a:xfrm>
            <a:off x="5167791" y="816702"/>
            <a:ext cx="1877058" cy="1647097"/>
            <a:chOff x="1552575" y="3073399"/>
            <a:chExt cx="2073275" cy="1819276"/>
          </a:xfrm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76CDC4-73E1-4EBF-8963-99F306A1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CCF31F4-2EE1-4564-BAAD-B237A8825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0026D6-626A-4767-AA03-53AE3909DD58}"/>
              </a:ext>
            </a:extLst>
          </p:cNvPr>
          <p:cNvGrpSpPr/>
          <p:nvPr/>
        </p:nvGrpSpPr>
        <p:grpSpPr>
          <a:xfrm>
            <a:off x="6726871" y="3510988"/>
            <a:ext cx="1877058" cy="1647097"/>
            <a:chOff x="1552575" y="3073399"/>
            <a:chExt cx="2073275" cy="1819276"/>
          </a:xfrm>
        </p:grpSpPr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E944EB1-0083-4DB9-B4BD-3DCEAA17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073400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F2E7712-37DC-4A8C-8A0F-C7D5DFFF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3073399"/>
              <a:ext cx="2070100" cy="1819275"/>
            </a:xfrm>
            <a:custGeom>
              <a:avLst/>
              <a:gdLst>
                <a:gd name="T0" fmla="*/ 388 w 542"/>
                <a:gd name="T1" fmla="*/ 0 h 476"/>
                <a:gd name="T2" fmla="*/ 153 w 542"/>
                <a:gd name="T3" fmla="*/ 0 h 476"/>
                <a:gd name="T4" fmla="*/ 123 w 542"/>
                <a:gd name="T5" fmla="*/ 17 h 476"/>
                <a:gd name="T6" fmla="*/ 6 w 542"/>
                <a:gd name="T7" fmla="*/ 221 h 476"/>
                <a:gd name="T8" fmla="*/ 6 w 542"/>
                <a:gd name="T9" fmla="*/ 255 h 476"/>
                <a:gd name="T10" fmla="*/ 123 w 542"/>
                <a:gd name="T11" fmla="*/ 459 h 476"/>
                <a:gd name="T12" fmla="*/ 153 w 542"/>
                <a:gd name="T13" fmla="*/ 476 h 476"/>
                <a:gd name="T14" fmla="*/ 388 w 542"/>
                <a:gd name="T15" fmla="*/ 476 h 476"/>
                <a:gd name="T16" fmla="*/ 418 w 542"/>
                <a:gd name="T17" fmla="*/ 459 h 476"/>
                <a:gd name="T18" fmla="*/ 536 w 542"/>
                <a:gd name="T19" fmla="*/ 255 h 476"/>
                <a:gd name="T20" fmla="*/ 536 w 542"/>
                <a:gd name="T21" fmla="*/ 221 h 476"/>
                <a:gd name="T22" fmla="*/ 418 w 542"/>
                <a:gd name="T23" fmla="*/ 17 h 476"/>
                <a:gd name="T24" fmla="*/ 388 w 542"/>
                <a:gd name="T2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476">
                  <a:moveTo>
                    <a:pt x="388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1" y="0"/>
                    <a:pt x="129" y="6"/>
                    <a:pt x="123" y="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0" y="231"/>
                    <a:pt x="0" y="244"/>
                    <a:pt x="6" y="255"/>
                  </a:cubicBezTo>
                  <a:cubicBezTo>
                    <a:pt x="123" y="459"/>
                    <a:pt x="123" y="459"/>
                    <a:pt x="123" y="459"/>
                  </a:cubicBezTo>
                  <a:cubicBezTo>
                    <a:pt x="129" y="469"/>
                    <a:pt x="141" y="476"/>
                    <a:pt x="153" y="476"/>
                  </a:cubicBezTo>
                  <a:cubicBezTo>
                    <a:pt x="388" y="476"/>
                    <a:pt x="388" y="476"/>
                    <a:pt x="388" y="476"/>
                  </a:cubicBezTo>
                  <a:cubicBezTo>
                    <a:pt x="401" y="476"/>
                    <a:pt x="412" y="469"/>
                    <a:pt x="418" y="459"/>
                  </a:cubicBezTo>
                  <a:cubicBezTo>
                    <a:pt x="536" y="255"/>
                    <a:pt x="536" y="255"/>
                    <a:pt x="536" y="255"/>
                  </a:cubicBezTo>
                  <a:cubicBezTo>
                    <a:pt x="542" y="244"/>
                    <a:pt x="542" y="231"/>
                    <a:pt x="536" y="221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12" y="6"/>
                    <a:pt x="401" y="0"/>
                    <a:pt x="3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sp>
        <p:nvSpPr>
          <p:cNvPr id="38" name="Gear">
            <a:extLst>
              <a:ext uri="{FF2B5EF4-FFF2-40B4-BE49-F238E27FC236}">
                <a16:creationId xmlns:a16="http://schemas.microsoft.com/office/drawing/2014/main" id="{F546E079-BE8E-43E0-BB71-4E30B4C30772}"/>
              </a:ext>
            </a:extLst>
          </p:cNvPr>
          <p:cNvSpPr>
            <a:spLocks noEditPoints="1"/>
          </p:cNvSpPr>
          <p:nvPr/>
        </p:nvSpPr>
        <p:spPr bwMode="auto">
          <a:xfrm>
            <a:off x="7451125" y="4108500"/>
            <a:ext cx="426205" cy="452671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Briefcase">
            <a:extLst>
              <a:ext uri="{FF2B5EF4-FFF2-40B4-BE49-F238E27FC236}">
                <a16:creationId xmlns:a16="http://schemas.microsoft.com/office/drawing/2014/main" id="{F6196D37-1459-47CF-8249-465F2AC47577}"/>
              </a:ext>
            </a:extLst>
          </p:cNvPr>
          <p:cNvSpPr>
            <a:spLocks noEditPoints="1"/>
          </p:cNvSpPr>
          <p:nvPr/>
        </p:nvSpPr>
        <p:spPr bwMode="auto">
          <a:xfrm>
            <a:off x="4375532" y="4119105"/>
            <a:ext cx="452668" cy="39417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Lightbulb">
            <a:extLst>
              <a:ext uri="{FF2B5EF4-FFF2-40B4-BE49-F238E27FC236}">
                <a16:creationId xmlns:a16="http://schemas.microsoft.com/office/drawing/2014/main" id="{8D2E5113-08F7-4CB6-83A1-5AF48BD378AE}"/>
              </a:ext>
            </a:extLst>
          </p:cNvPr>
          <p:cNvSpPr>
            <a:spLocks noEditPoints="1"/>
          </p:cNvSpPr>
          <p:nvPr/>
        </p:nvSpPr>
        <p:spPr bwMode="auto">
          <a:xfrm>
            <a:off x="5949878" y="1429889"/>
            <a:ext cx="359972" cy="487808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Human">
            <a:extLst>
              <a:ext uri="{FF2B5EF4-FFF2-40B4-BE49-F238E27FC236}">
                <a16:creationId xmlns:a16="http://schemas.microsoft.com/office/drawing/2014/main" id="{D5EE1F1F-8F3D-4BC9-A9ED-A352EF85712A}"/>
              </a:ext>
            </a:extLst>
          </p:cNvPr>
          <p:cNvSpPr>
            <a:spLocks noEditPoints="1"/>
          </p:cNvSpPr>
          <p:nvPr/>
        </p:nvSpPr>
        <p:spPr bwMode="auto">
          <a:xfrm>
            <a:off x="5901828" y="4957688"/>
            <a:ext cx="435596" cy="47994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Earth">
            <a:extLst>
              <a:ext uri="{FF2B5EF4-FFF2-40B4-BE49-F238E27FC236}">
                <a16:creationId xmlns:a16="http://schemas.microsoft.com/office/drawing/2014/main" id="{45870CE1-CC68-40A9-A7A0-044D42153B4D}"/>
              </a:ext>
            </a:extLst>
          </p:cNvPr>
          <p:cNvSpPr>
            <a:spLocks noEditPoints="1"/>
          </p:cNvSpPr>
          <p:nvPr/>
        </p:nvSpPr>
        <p:spPr bwMode="auto">
          <a:xfrm>
            <a:off x="7461870" y="2304120"/>
            <a:ext cx="456972" cy="460878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8" name="Clock">
            <a:extLst>
              <a:ext uri="{FF2B5EF4-FFF2-40B4-BE49-F238E27FC236}">
                <a16:creationId xmlns:a16="http://schemas.microsoft.com/office/drawing/2014/main" id="{D6F0C3F2-BF9A-4504-AD1E-B83AB0A3BBAF}"/>
              </a:ext>
            </a:extLst>
          </p:cNvPr>
          <p:cNvSpPr>
            <a:spLocks noEditPoints="1"/>
          </p:cNvSpPr>
          <p:nvPr/>
        </p:nvSpPr>
        <p:spPr bwMode="auto">
          <a:xfrm>
            <a:off x="4335701" y="2328818"/>
            <a:ext cx="495529" cy="506438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E6E02924-D3E4-45EA-9219-DDEA0D4BC351}"/>
              </a:ext>
            </a:extLst>
          </p:cNvPr>
          <p:cNvSpPr txBox="1">
            <a:spLocks/>
          </p:cNvSpPr>
          <p:nvPr/>
        </p:nvSpPr>
        <p:spPr>
          <a:xfrm>
            <a:off x="1478278" y="5418134"/>
            <a:ext cx="2074545" cy="858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3313DCB3-B708-4599-B7DA-810462559851}"/>
              </a:ext>
            </a:extLst>
          </p:cNvPr>
          <p:cNvSpPr txBox="1">
            <a:spLocks/>
          </p:cNvSpPr>
          <p:nvPr/>
        </p:nvSpPr>
        <p:spPr>
          <a:xfrm>
            <a:off x="1478278" y="5140479"/>
            <a:ext cx="22269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accent1"/>
                </a:solidFill>
              </a:rPr>
              <a:t>INFODATA 05</a:t>
            </a: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0DDA15B8-9A1D-4A2B-A3B2-EBF6148AAC4C}"/>
              </a:ext>
            </a:extLst>
          </p:cNvPr>
          <p:cNvSpPr txBox="1">
            <a:spLocks/>
          </p:cNvSpPr>
          <p:nvPr/>
        </p:nvSpPr>
        <p:spPr>
          <a:xfrm>
            <a:off x="1011553" y="3433362"/>
            <a:ext cx="2074545" cy="858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66A386EB-1167-40D2-B58D-463D624D427B}"/>
              </a:ext>
            </a:extLst>
          </p:cNvPr>
          <p:cNvSpPr txBox="1">
            <a:spLocks/>
          </p:cNvSpPr>
          <p:nvPr/>
        </p:nvSpPr>
        <p:spPr>
          <a:xfrm>
            <a:off x="1011553" y="3155707"/>
            <a:ext cx="232219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accent1"/>
                </a:solidFill>
              </a:rPr>
              <a:t>INFODATA 06</a:t>
            </a:r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FA5AA408-BA7D-4632-B78E-8F66329ECBE0}"/>
              </a:ext>
            </a:extLst>
          </p:cNvPr>
          <p:cNvSpPr txBox="1">
            <a:spLocks/>
          </p:cNvSpPr>
          <p:nvPr/>
        </p:nvSpPr>
        <p:spPr>
          <a:xfrm>
            <a:off x="1478278" y="1405336"/>
            <a:ext cx="2074545" cy="858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4" name="Text Placeholder 36">
            <a:extLst>
              <a:ext uri="{FF2B5EF4-FFF2-40B4-BE49-F238E27FC236}">
                <a16:creationId xmlns:a16="http://schemas.microsoft.com/office/drawing/2014/main" id="{97956A52-ADCC-49F5-B79D-064106B69DC2}"/>
              </a:ext>
            </a:extLst>
          </p:cNvPr>
          <p:cNvSpPr txBox="1">
            <a:spLocks/>
          </p:cNvSpPr>
          <p:nvPr/>
        </p:nvSpPr>
        <p:spPr>
          <a:xfrm>
            <a:off x="1478278" y="1127681"/>
            <a:ext cx="232219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INFODATA 01</a:t>
            </a:r>
          </a:p>
        </p:txBody>
      </p:sp>
      <p:sp>
        <p:nvSpPr>
          <p:cNvPr id="55" name="Text Placeholder 36">
            <a:extLst>
              <a:ext uri="{FF2B5EF4-FFF2-40B4-BE49-F238E27FC236}">
                <a16:creationId xmlns:a16="http://schemas.microsoft.com/office/drawing/2014/main" id="{16921DEC-2E3E-4680-AFA5-726B1D169B7D}"/>
              </a:ext>
            </a:extLst>
          </p:cNvPr>
          <p:cNvSpPr txBox="1">
            <a:spLocks/>
          </p:cNvSpPr>
          <p:nvPr/>
        </p:nvSpPr>
        <p:spPr>
          <a:xfrm>
            <a:off x="9258299" y="3217618"/>
            <a:ext cx="1889441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accent1"/>
                </a:solidFill>
              </a:rPr>
              <a:t>INFODATA 03</a:t>
            </a:r>
          </a:p>
        </p:txBody>
      </p:sp>
      <p:sp>
        <p:nvSpPr>
          <p:cNvPr id="56" name="Text Placeholder 33">
            <a:extLst>
              <a:ext uri="{FF2B5EF4-FFF2-40B4-BE49-F238E27FC236}">
                <a16:creationId xmlns:a16="http://schemas.microsoft.com/office/drawing/2014/main" id="{110414B7-2B8B-4AAE-AAA9-CDE2574AB17F}"/>
              </a:ext>
            </a:extLst>
          </p:cNvPr>
          <p:cNvSpPr txBox="1">
            <a:spLocks/>
          </p:cNvSpPr>
          <p:nvPr/>
        </p:nvSpPr>
        <p:spPr>
          <a:xfrm>
            <a:off x="9382125" y="3507973"/>
            <a:ext cx="1765616" cy="7937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Text Placeholder 36">
            <a:extLst>
              <a:ext uri="{FF2B5EF4-FFF2-40B4-BE49-F238E27FC236}">
                <a16:creationId xmlns:a16="http://schemas.microsoft.com/office/drawing/2014/main" id="{9280C18A-AC24-4738-9863-190AF269EC4A}"/>
              </a:ext>
            </a:extLst>
          </p:cNvPr>
          <p:cNvSpPr txBox="1">
            <a:spLocks/>
          </p:cNvSpPr>
          <p:nvPr/>
        </p:nvSpPr>
        <p:spPr>
          <a:xfrm>
            <a:off x="8848724" y="1127681"/>
            <a:ext cx="1889441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accent1"/>
                </a:solidFill>
              </a:rPr>
              <a:t>INFODATA 02</a:t>
            </a:r>
          </a:p>
        </p:txBody>
      </p:sp>
      <p:sp>
        <p:nvSpPr>
          <p:cNvPr id="58" name="Text Placeholder 33">
            <a:extLst>
              <a:ext uri="{FF2B5EF4-FFF2-40B4-BE49-F238E27FC236}">
                <a16:creationId xmlns:a16="http://schemas.microsoft.com/office/drawing/2014/main" id="{DD8F17E7-498C-46D0-AFBB-A2845559AA2D}"/>
              </a:ext>
            </a:extLst>
          </p:cNvPr>
          <p:cNvSpPr txBox="1">
            <a:spLocks/>
          </p:cNvSpPr>
          <p:nvPr/>
        </p:nvSpPr>
        <p:spPr>
          <a:xfrm>
            <a:off x="8863983" y="1418036"/>
            <a:ext cx="1874183" cy="7937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9" name="Text Placeholder 36">
            <a:extLst>
              <a:ext uri="{FF2B5EF4-FFF2-40B4-BE49-F238E27FC236}">
                <a16:creationId xmlns:a16="http://schemas.microsoft.com/office/drawing/2014/main" id="{113C5B46-0AC6-40F7-AC36-CA862280AFD9}"/>
              </a:ext>
            </a:extLst>
          </p:cNvPr>
          <p:cNvSpPr txBox="1">
            <a:spLocks/>
          </p:cNvSpPr>
          <p:nvPr/>
        </p:nvSpPr>
        <p:spPr>
          <a:xfrm>
            <a:off x="8848724" y="5192869"/>
            <a:ext cx="1889441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accent1"/>
                </a:solidFill>
              </a:rPr>
              <a:t>INFODATA 04</a:t>
            </a:r>
          </a:p>
        </p:txBody>
      </p:sp>
      <p:sp>
        <p:nvSpPr>
          <p:cNvPr id="60" name="Text Placeholder 33">
            <a:extLst>
              <a:ext uri="{FF2B5EF4-FFF2-40B4-BE49-F238E27FC236}">
                <a16:creationId xmlns:a16="http://schemas.microsoft.com/office/drawing/2014/main" id="{3E364CEB-264D-4093-A03B-29F901961C82}"/>
              </a:ext>
            </a:extLst>
          </p:cNvPr>
          <p:cNvSpPr txBox="1">
            <a:spLocks/>
          </p:cNvSpPr>
          <p:nvPr/>
        </p:nvSpPr>
        <p:spPr>
          <a:xfrm>
            <a:off x="8972550" y="5483224"/>
            <a:ext cx="1765616" cy="7937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6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2133FBB-C73F-44D9-8E4F-B18688F8B668}"/>
              </a:ext>
            </a:extLst>
          </p:cNvPr>
          <p:cNvGrpSpPr/>
          <p:nvPr/>
        </p:nvGrpSpPr>
        <p:grpSpPr>
          <a:xfrm>
            <a:off x="2113372" y="2210656"/>
            <a:ext cx="2415766" cy="2415766"/>
            <a:chOff x="2113372" y="2210656"/>
            <a:chExt cx="2415766" cy="241576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2F47B-E2B7-4A18-8FE6-6D9B21DBA8B5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778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897381A-B5B8-4C23-894B-DB933619C5E6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1397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6" name="Rectangle 6">
            <a:extLst>
              <a:ext uri="{FF2B5EF4-FFF2-40B4-BE49-F238E27FC236}">
                <a16:creationId xmlns:a16="http://schemas.microsoft.com/office/drawing/2014/main" id="{2B4EA247-C988-48A1-BEB4-73772529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1587"/>
            <a:ext cx="12187238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97A4C55-15BC-453D-8647-AD46FC1E61AA}"/>
              </a:ext>
            </a:extLst>
          </p:cNvPr>
          <p:cNvSpPr>
            <a:spLocks/>
          </p:cNvSpPr>
          <p:nvPr/>
        </p:nvSpPr>
        <p:spPr bwMode="auto">
          <a:xfrm>
            <a:off x="1722438" y="1820862"/>
            <a:ext cx="3244850" cy="3248025"/>
          </a:xfrm>
          <a:custGeom>
            <a:avLst/>
            <a:gdLst>
              <a:gd name="T0" fmla="*/ 426 w 852"/>
              <a:gd name="T1" fmla="*/ 0 h 852"/>
              <a:gd name="T2" fmla="*/ 0 w 852"/>
              <a:gd name="T3" fmla="*/ 426 h 852"/>
              <a:gd name="T4" fmla="*/ 5 w 852"/>
              <a:gd name="T5" fmla="*/ 426 h 852"/>
              <a:gd name="T6" fmla="*/ 10 w 852"/>
              <a:gd name="T7" fmla="*/ 426 h 852"/>
              <a:gd name="T8" fmla="*/ 132 w 852"/>
              <a:gd name="T9" fmla="*/ 132 h 852"/>
              <a:gd name="T10" fmla="*/ 426 w 852"/>
              <a:gd name="T11" fmla="*/ 10 h 852"/>
              <a:gd name="T12" fmla="*/ 720 w 852"/>
              <a:gd name="T13" fmla="*/ 132 h 852"/>
              <a:gd name="T14" fmla="*/ 842 w 852"/>
              <a:gd name="T15" fmla="*/ 426 h 852"/>
              <a:gd name="T16" fmla="*/ 720 w 852"/>
              <a:gd name="T17" fmla="*/ 720 h 852"/>
              <a:gd name="T18" fmla="*/ 426 w 852"/>
              <a:gd name="T19" fmla="*/ 842 h 852"/>
              <a:gd name="T20" fmla="*/ 132 w 852"/>
              <a:gd name="T21" fmla="*/ 720 h 852"/>
              <a:gd name="T22" fmla="*/ 10 w 852"/>
              <a:gd name="T23" fmla="*/ 426 h 852"/>
              <a:gd name="T24" fmla="*/ 5 w 852"/>
              <a:gd name="T25" fmla="*/ 426 h 852"/>
              <a:gd name="T26" fmla="*/ 0 w 852"/>
              <a:gd name="T27" fmla="*/ 426 h 852"/>
              <a:gd name="T28" fmla="*/ 426 w 852"/>
              <a:gd name="T29" fmla="*/ 852 h 852"/>
              <a:gd name="T30" fmla="*/ 852 w 852"/>
              <a:gd name="T31" fmla="*/ 426 h 852"/>
              <a:gd name="T32" fmla="*/ 426 w 852"/>
              <a:gd name="T33" fmla="*/ 0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2" h="852">
                <a:moveTo>
                  <a:pt x="426" y="0"/>
                </a:moveTo>
                <a:cubicBezTo>
                  <a:pt x="191" y="0"/>
                  <a:pt x="0" y="191"/>
                  <a:pt x="0" y="426"/>
                </a:cubicBezTo>
                <a:cubicBezTo>
                  <a:pt x="5" y="426"/>
                  <a:pt x="5" y="426"/>
                  <a:pt x="5" y="426"/>
                </a:cubicBezTo>
                <a:cubicBezTo>
                  <a:pt x="10" y="426"/>
                  <a:pt x="10" y="426"/>
                  <a:pt x="10" y="426"/>
                </a:cubicBezTo>
                <a:cubicBezTo>
                  <a:pt x="10" y="311"/>
                  <a:pt x="57" y="208"/>
                  <a:pt x="132" y="132"/>
                </a:cubicBezTo>
                <a:cubicBezTo>
                  <a:pt x="207" y="57"/>
                  <a:pt x="311" y="10"/>
                  <a:pt x="426" y="10"/>
                </a:cubicBezTo>
                <a:cubicBezTo>
                  <a:pt x="541" y="10"/>
                  <a:pt x="645" y="57"/>
                  <a:pt x="720" y="132"/>
                </a:cubicBezTo>
                <a:cubicBezTo>
                  <a:pt x="795" y="208"/>
                  <a:pt x="842" y="311"/>
                  <a:pt x="842" y="426"/>
                </a:cubicBezTo>
                <a:cubicBezTo>
                  <a:pt x="842" y="541"/>
                  <a:pt x="795" y="645"/>
                  <a:pt x="720" y="720"/>
                </a:cubicBezTo>
                <a:cubicBezTo>
                  <a:pt x="645" y="796"/>
                  <a:pt x="541" y="842"/>
                  <a:pt x="426" y="842"/>
                </a:cubicBezTo>
                <a:cubicBezTo>
                  <a:pt x="311" y="842"/>
                  <a:pt x="207" y="796"/>
                  <a:pt x="132" y="720"/>
                </a:cubicBezTo>
                <a:cubicBezTo>
                  <a:pt x="57" y="645"/>
                  <a:pt x="10" y="541"/>
                  <a:pt x="10" y="426"/>
                </a:cubicBezTo>
                <a:cubicBezTo>
                  <a:pt x="5" y="426"/>
                  <a:pt x="5" y="426"/>
                  <a:pt x="5" y="42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662"/>
                  <a:pt x="191" y="852"/>
                  <a:pt x="426" y="852"/>
                </a:cubicBezTo>
                <a:cubicBezTo>
                  <a:pt x="661" y="852"/>
                  <a:pt x="852" y="662"/>
                  <a:pt x="852" y="426"/>
                </a:cubicBezTo>
                <a:cubicBezTo>
                  <a:pt x="852" y="191"/>
                  <a:pt x="661" y="0"/>
                  <a:pt x="426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405C-F107-4E37-999B-AE208F2189C4}"/>
              </a:ext>
            </a:extLst>
          </p:cNvPr>
          <p:cNvGrpSpPr/>
          <p:nvPr/>
        </p:nvGrpSpPr>
        <p:grpSpPr>
          <a:xfrm>
            <a:off x="2533650" y="3138487"/>
            <a:ext cx="1598194" cy="513537"/>
            <a:chOff x="2533650" y="3138487"/>
            <a:chExt cx="1598194" cy="513537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36D0676-734E-4F66-9EB4-4F11A0F1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138487"/>
              <a:ext cx="159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A48EBEBF-1E23-4CE9-9DD0-D649026E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375025"/>
              <a:ext cx="15981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27DC1A-23BB-41A8-A21D-943C437B013C}"/>
              </a:ext>
            </a:extLst>
          </p:cNvPr>
          <p:cNvGrpSpPr/>
          <p:nvPr/>
        </p:nvGrpSpPr>
        <p:grpSpPr>
          <a:xfrm>
            <a:off x="4440835" y="833644"/>
            <a:ext cx="1182481" cy="118248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F99265-B609-4A1F-A880-52799B35D99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C1EAB3-FAB9-40D0-AEF4-621440BB5234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BC3044-A84D-4E6E-A747-AA09E2A68546}"/>
              </a:ext>
            </a:extLst>
          </p:cNvPr>
          <p:cNvGrpSpPr/>
          <p:nvPr/>
        </p:nvGrpSpPr>
        <p:grpSpPr>
          <a:xfrm>
            <a:off x="5379244" y="2846593"/>
            <a:ext cx="1182481" cy="118248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0CC745-AF75-4FAA-9397-589C8C9F4D2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EA7F08-6BE3-4BA3-B9B0-5B7D3FC69B8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B5FCA9-3507-4FE8-9B61-EB4CAC899F96}"/>
              </a:ext>
            </a:extLst>
          </p:cNvPr>
          <p:cNvGrpSpPr/>
          <p:nvPr/>
        </p:nvGrpSpPr>
        <p:grpSpPr>
          <a:xfrm>
            <a:off x="4442619" y="4859543"/>
            <a:ext cx="1182481" cy="118248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1416F-E0FB-472E-824E-853C32E676EF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6E1114-3428-4FE3-899C-C6B36E6D8F1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622750-AA67-4D4B-B46A-33B92CE5C769}"/>
              </a:ext>
            </a:extLst>
          </p:cNvPr>
          <p:cNvGrpSpPr/>
          <p:nvPr/>
        </p:nvGrpSpPr>
        <p:grpSpPr>
          <a:xfrm>
            <a:off x="4239419" y="2075853"/>
            <a:ext cx="281585" cy="281585"/>
            <a:chOff x="1852613" y="3303984"/>
            <a:chExt cx="239316" cy="2393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D7DC44E-5EF8-49BA-93EB-6F8CAFECA02A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8EE30FD-DE1E-4D6B-A436-825505B33964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AA266E8-845C-436C-AB43-9DC49310EE30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8F859A5F-B906-406E-90D4-9A26A4CF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119E54-F82C-4F56-AF79-524A4C8510E8}"/>
              </a:ext>
            </a:extLst>
          </p:cNvPr>
          <p:cNvGrpSpPr/>
          <p:nvPr/>
        </p:nvGrpSpPr>
        <p:grpSpPr>
          <a:xfrm>
            <a:off x="4826794" y="3317278"/>
            <a:ext cx="281585" cy="281585"/>
            <a:chOff x="1852613" y="3303984"/>
            <a:chExt cx="239316" cy="23931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423678-6A72-4672-817B-E4610A912BF8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4695895-A9E0-4F11-85EA-17091CC1336B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DCF14EB-2918-46B6-B3B2-A5099E731969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BB6CD489-4B6C-4972-BB9A-B37A82993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BDF9A3-6212-43E0-9AE3-FF3590D982D1}"/>
              </a:ext>
            </a:extLst>
          </p:cNvPr>
          <p:cNvGrpSpPr/>
          <p:nvPr/>
        </p:nvGrpSpPr>
        <p:grpSpPr>
          <a:xfrm>
            <a:off x="4240305" y="4539903"/>
            <a:ext cx="281585" cy="281585"/>
            <a:chOff x="1852613" y="3303984"/>
            <a:chExt cx="239316" cy="23931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40087E-96B6-4321-9933-4E002D21CDFA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DC3A6C3-5E92-4C8C-8266-092AE38E25F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990B1E2-3443-4226-8406-ADFBC0D6D79E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EFEC8AB3-0BE3-4045-8FC7-BE487A36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47" name="Gear">
            <a:extLst>
              <a:ext uri="{FF2B5EF4-FFF2-40B4-BE49-F238E27FC236}">
                <a16:creationId xmlns:a16="http://schemas.microsoft.com/office/drawing/2014/main" id="{04E3D550-028C-4A68-BCE2-4DD6665AAFA0}"/>
              </a:ext>
            </a:extLst>
          </p:cNvPr>
          <p:cNvSpPr>
            <a:spLocks noEditPoints="1"/>
          </p:cNvSpPr>
          <p:nvPr/>
        </p:nvSpPr>
        <p:spPr bwMode="auto">
          <a:xfrm>
            <a:off x="4891722" y="5275695"/>
            <a:ext cx="337658" cy="358626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9" name="Lightbulb">
            <a:extLst>
              <a:ext uri="{FF2B5EF4-FFF2-40B4-BE49-F238E27FC236}">
                <a16:creationId xmlns:a16="http://schemas.microsoft.com/office/drawing/2014/main" id="{5559819D-58D3-4369-A57B-74C3D9543DA5}"/>
              </a:ext>
            </a:extLst>
          </p:cNvPr>
          <p:cNvSpPr>
            <a:spLocks noEditPoints="1"/>
          </p:cNvSpPr>
          <p:nvPr/>
        </p:nvSpPr>
        <p:spPr bwMode="auto">
          <a:xfrm>
            <a:off x="5846864" y="3258433"/>
            <a:ext cx="285186" cy="386463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Clock">
            <a:extLst>
              <a:ext uri="{FF2B5EF4-FFF2-40B4-BE49-F238E27FC236}">
                <a16:creationId xmlns:a16="http://schemas.microsoft.com/office/drawing/2014/main" id="{5F785BF6-17B5-4B69-B708-EE239A4341FB}"/>
              </a:ext>
            </a:extLst>
          </p:cNvPr>
          <p:cNvSpPr>
            <a:spLocks noEditPoints="1"/>
          </p:cNvSpPr>
          <p:nvPr/>
        </p:nvSpPr>
        <p:spPr bwMode="auto">
          <a:xfrm>
            <a:off x="4857750" y="1233882"/>
            <a:ext cx="392580" cy="401223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B89502DD-3048-40F6-AAEE-982FAF5B025B}"/>
              </a:ext>
            </a:extLst>
          </p:cNvPr>
          <p:cNvSpPr txBox="1">
            <a:spLocks/>
          </p:cNvSpPr>
          <p:nvPr/>
        </p:nvSpPr>
        <p:spPr>
          <a:xfrm>
            <a:off x="7087323" y="1417636"/>
            <a:ext cx="3133002" cy="968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 aliqua. Ut enim ad minim veniam, quis nostrud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91FE86B5-B4AC-48E4-9F5A-7133BC60A092}"/>
              </a:ext>
            </a:extLst>
          </p:cNvPr>
          <p:cNvSpPr txBox="1">
            <a:spLocks/>
          </p:cNvSpPr>
          <p:nvPr/>
        </p:nvSpPr>
        <p:spPr>
          <a:xfrm>
            <a:off x="7077797" y="1152523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01</a:t>
            </a:r>
          </a:p>
        </p:txBody>
      </p:sp>
      <p:sp>
        <p:nvSpPr>
          <p:cNvPr id="55" name="Text Placeholder 36">
            <a:extLst>
              <a:ext uri="{FF2B5EF4-FFF2-40B4-BE49-F238E27FC236}">
                <a16:creationId xmlns:a16="http://schemas.microsoft.com/office/drawing/2014/main" id="{457714BD-C3CD-417B-B007-02CE74FD74B5}"/>
              </a:ext>
            </a:extLst>
          </p:cNvPr>
          <p:cNvSpPr txBox="1">
            <a:spLocks/>
          </p:cNvSpPr>
          <p:nvPr/>
        </p:nvSpPr>
        <p:spPr>
          <a:xfrm>
            <a:off x="7497360" y="2947983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02</a:t>
            </a:r>
          </a:p>
        </p:txBody>
      </p:sp>
      <p:sp>
        <p:nvSpPr>
          <p:cNvPr id="57" name="Text Placeholder 36">
            <a:extLst>
              <a:ext uri="{FF2B5EF4-FFF2-40B4-BE49-F238E27FC236}">
                <a16:creationId xmlns:a16="http://schemas.microsoft.com/office/drawing/2014/main" id="{3766F2D2-0A17-4436-A9C7-4CD7FB6B0608}"/>
              </a:ext>
            </a:extLst>
          </p:cNvPr>
          <p:cNvSpPr txBox="1">
            <a:spLocks/>
          </p:cNvSpPr>
          <p:nvPr/>
        </p:nvSpPr>
        <p:spPr>
          <a:xfrm>
            <a:off x="7077797" y="4743443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03</a:t>
            </a:r>
          </a:p>
        </p:txBody>
      </p:sp>
      <p:sp>
        <p:nvSpPr>
          <p:cNvPr id="58" name="Text Placeholder 33">
            <a:extLst>
              <a:ext uri="{FF2B5EF4-FFF2-40B4-BE49-F238E27FC236}">
                <a16:creationId xmlns:a16="http://schemas.microsoft.com/office/drawing/2014/main" id="{1EAF0C71-3D8D-435B-ABEB-595C0450C8B8}"/>
              </a:ext>
            </a:extLst>
          </p:cNvPr>
          <p:cNvSpPr txBox="1">
            <a:spLocks/>
          </p:cNvSpPr>
          <p:nvPr/>
        </p:nvSpPr>
        <p:spPr>
          <a:xfrm>
            <a:off x="7087323" y="4989511"/>
            <a:ext cx="3133002" cy="968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 aliqua. Ut enim ad minim veniam, quis nostrud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D6248521-C037-44AA-9164-FE7946D1DA81}"/>
              </a:ext>
            </a:extLst>
          </p:cNvPr>
          <p:cNvSpPr txBox="1">
            <a:spLocks/>
          </p:cNvSpPr>
          <p:nvPr/>
        </p:nvSpPr>
        <p:spPr>
          <a:xfrm>
            <a:off x="7506423" y="3179761"/>
            <a:ext cx="3133002" cy="968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 aliqua. Ut enim ad minim veniam, quis nostrud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7" grpId="0" animBg="1"/>
      <p:bldP spid="49" grpId="0" animBg="1"/>
      <p:bldP spid="51" grpId="0" animBg="1"/>
      <p:bldP spid="52" grpId="0"/>
      <p:bldP spid="53" grpId="0"/>
      <p:bldP spid="55" grpId="0"/>
      <p:bldP spid="57" grpId="0"/>
      <p:bldP spid="58" grpId="0"/>
      <p:bldP spid="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9A0AA17-CBA4-40FE-9D07-7DCDF50E41A5}"/>
              </a:ext>
            </a:extLst>
          </p:cNvPr>
          <p:cNvSpPr>
            <a:spLocks/>
          </p:cNvSpPr>
          <p:nvPr/>
        </p:nvSpPr>
        <p:spPr bwMode="auto">
          <a:xfrm>
            <a:off x="4387850" y="4043363"/>
            <a:ext cx="446088" cy="614363"/>
          </a:xfrm>
          <a:custGeom>
            <a:avLst/>
            <a:gdLst>
              <a:gd name="T0" fmla="*/ 117 w 117"/>
              <a:gd name="T1" fmla="*/ 0 h 161"/>
              <a:gd name="T2" fmla="*/ 0 w 117"/>
              <a:gd name="T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" h="161">
                <a:moveTo>
                  <a:pt x="117" y="0"/>
                </a:moveTo>
                <a:cubicBezTo>
                  <a:pt x="91" y="63"/>
                  <a:pt x="51" y="117"/>
                  <a:pt x="0" y="161"/>
                </a:cubicBezTo>
              </a:path>
            </a:pathLst>
          </a:cu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BAA9FB8-81FF-4CAC-9759-CBA88D9512B2}"/>
              </a:ext>
            </a:extLst>
          </p:cNvPr>
          <p:cNvSpPr>
            <a:spLocks/>
          </p:cNvSpPr>
          <p:nvPr/>
        </p:nvSpPr>
        <p:spPr bwMode="auto">
          <a:xfrm>
            <a:off x="4910138" y="3055937"/>
            <a:ext cx="46038" cy="754063"/>
          </a:xfrm>
          <a:custGeom>
            <a:avLst/>
            <a:gdLst>
              <a:gd name="T0" fmla="*/ 0 w 12"/>
              <a:gd name="T1" fmla="*/ 0 h 198"/>
              <a:gd name="T2" fmla="*/ 12 w 12"/>
              <a:gd name="T3" fmla="*/ 99 h 198"/>
              <a:gd name="T4" fmla="*/ 0 w 12"/>
              <a:gd name="T5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98">
                <a:moveTo>
                  <a:pt x="0" y="0"/>
                </a:moveTo>
                <a:cubicBezTo>
                  <a:pt x="8" y="31"/>
                  <a:pt x="12" y="65"/>
                  <a:pt x="12" y="99"/>
                </a:cubicBezTo>
                <a:cubicBezTo>
                  <a:pt x="12" y="133"/>
                  <a:pt x="8" y="166"/>
                  <a:pt x="0" y="198"/>
                </a:cubicBezTo>
              </a:path>
            </a:pathLst>
          </a:cu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E68426-7830-41EA-8757-853E25E1EE01}"/>
              </a:ext>
            </a:extLst>
          </p:cNvPr>
          <p:cNvSpPr>
            <a:spLocks/>
          </p:cNvSpPr>
          <p:nvPr/>
        </p:nvSpPr>
        <p:spPr bwMode="auto">
          <a:xfrm>
            <a:off x="4392613" y="2208212"/>
            <a:ext cx="441325" cy="614363"/>
          </a:xfrm>
          <a:custGeom>
            <a:avLst/>
            <a:gdLst>
              <a:gd name="T0" fmla="*/ 0 w 116"/>
              <a:gd name="T1" fmla="*/ 0 h 161"/>
              <a:gd name="T2" fmla="*/ 116 w 116"/>
              <a:gd name="T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" h="161">
                <a:moveTo>
                  <a:pt x="0" y="0"/>
                </a:moveTo>
                <a:cubicBezTo>
                  <a:pt x="50" y="43"/>
                  <a:pt x="91" y="98"/>
                  <a:pt x="116" y="161"/>
                </a:cubicBezTo>
              </a:path>
            </a:pathLst>
          </a:cu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C51F970-1979-48D7-B4DD-2A20BA0C6523}"/>
              </a:ext>
            </a:extLst>
          </p:cNvPr>
          <p:cNvSpPr>
            <a:spLocks/>
          </p:cNvSpPr>
          <p:nvPr/>
        </p:nvSpPr>
        <p:spPr bwMode="auto">
          <a:xfrm>
            <a:off x="1746250" y="1827212"/>
            <a:ext cx="2447925" cy="3211513"/>
          </a:xfrm>
          <a:custGeom>
            <a:avLst/>
            <a:gdLst>
              <a:gd name="T0" fmla="*/ 642 w 642"/>
              <a:gd name="T1" fmla="*/ 779 h 842"/>
              <a:gd name="T2" fmla="*/ 421 w 642"/>
              <a:gd name="T3" fmla="*/ 842 h 842"/>
              <a:gd name="T4" fmla="*/ 0 w 642"/>
              <a:gd name="T5" fmla="*/ 421 h 842"/>
              <a:gd name="T6" fmla="*/ 421 w 642"/>
              <a:gd name="T7" fmla="*/ 0 h 842"/>
              <a:gd name="T8" fmla="*/ 642 w 642"/>
              <a:gd name="T9" fmla="*/ 6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842">
                <a:moveTo>
                  <a:pt x="642" y="779"/>
                </a:moveTo>
                <a:cubicBezTo>
                  <a:pt x="577" y="819"/>
                  <a:pt x="502" y="842"/>
                  <a:pt x="421" y="842"/>
                </a:cubicBezTo>
                <a:cubicBezTo>
                  <a:pt x="189" y="842"/>
                  <a:pt x="0" y="653"/>
                  <a:pt x="0" y="421"/>
                </a:cubicBezTo>
                <a:cubicBezTo>
                  <a:pt x="0" y="188"/>
                  <a:pt x="189" y="0"/>
                  <a:pt x="421" y="0"/>
                </a:cubicBezTo>
                <a:cubicBezTo>
                  <a:pt x="502" y="0"/>
                  <a:pt x="578" y="23"/>
                  <a:pt x="642" y="62"/>
                </a:cubicBezTo>
              </a:path>
            </a:pathLst>
          </a:cu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E6E23B-1C00-42C3-8601-C40047AAF459}"/>
              </a:ext>
            </a:extLst>
          </p:cNvPr>
          <p:cNvGrpSpPr/>
          <p:nvPr/>
        </p:nvGrpSpPr>
        <p:grpSpPr>
          <a:xfrm>
            <a:off x="2129247" y="2223356"/>
            <a:ext cx="2415766" cy="2415766"/>
            <a:chOff x="2113372" y="2210656"/>
            <a:chExt cx="2415766" cy="241576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2D9B12-68AE-4AE4-AD5E-549FB40FBF9A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778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F8A937-2A3E-46C4-B27A-1FC4681D5A23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1397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500F26-5935-446D-81FC-A1278AF5DE81}"/>
              </a:ext>
            </a:extLst>
          </p:cNvPr>
          <p:cNvGrpSpPr/>
          <p:nvPr/>
        </p:nvGrpSpPr>
        <p:grpSpPr>
          <a:xfrm>
            <a:off x="2549525" y="3151187"/>
            <a:ext cx="1598194" cy="513537"/>
            <a:chOff x="2533650" y="3138487"/>
            <a:chExt cx="1598194" cy="513537"/>
          </a:xfrm>
        </p:grpSpPr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6E564C46-358E-40E5-BD87-0D947E46A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138487"/>
              <a:ext cx="159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102928DF-8768-4962-B3BD-770A650D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375025"/>
              <a:ext cx="15981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947F28-89AC-4A42-BB6B-55867FFFAE8D}"/>
              </a:ext>
            </a:extLst>
          </p:cNvPr>
          <p:cNvGrpSpPr/>
          <p:nvPr/>
        </p:nvGrpSpPr>
        <p:grpSpPr>
          <a:xfrm>
            <a:off x="4151312" y="1992509"/>
            <a:ext cx="281585" cy="281585"/>
            <a:chOff x="1852613" y="3303984"/>
            <a:chExt cx="239316" cy="23931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587B9-3129-4AD6-9FBC-A96221CF4188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1C190F5-C093-4521-B70C-4DABC85AD230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C20442A-99CB-4E5C-BC3B-1AF62797A426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6E7778DB-4956-4A52-99E6-5A30D30B9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6AAB5F-F2CC-44C8-B711-18D818968188}"/>
              </a:ext>
            </a:extLst>
          </p:cNvPr>
          <p:cNvGrpSpPr/>
          <p:nvPr/>
        </p:nvGrpSpPr>
        <p:grpSpPr>
          <a:xfrm>
            <a:off x="4732337" y="2794990"/>
            <a:ext cx="281585" cy="281585"/>
            <a:chOff x="1852613" y="3303984"/>
            <a:chExt cx="239316" cy="23931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5C0B4F-D484-46DD-8FB2-2679D6F54C1D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48D971-A9D6-4F5F-90C3-03C64416497F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0AAD2A-7974-426E-AA8B-F022A55DF110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C40EFF1F-A0BF-48D4-98B8-0C41B4F9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18BF2C-3FBE-438F-AB40-B074D5A379D3}"/>
              </a:ext>
            </a:extLst>
          </p:cNvPr>
          <p:cNvGrpSpPr/>
          <p:nvPr/>
        </p:nvGrpSpPr>
        <p:grpSpPr>
          <a:xfrm>
            <a:off x="4737099" y="3787971"/>
            <a:ext cx="281585" cy="281585"/>
            <a:chOff x="1852613" y="3303984"/>
            <a:chExt cx="239316" cy="23931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DD5161-1867-4DE6-B346-1020DDF027EB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180CBA-3456-4265-B645-5A7CF8241C16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840DA98-AC41-4454-AF66-067F9DCEC3C8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D2A93462-0C3D-42ED-907C-E1D41F70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827EA-2C6B-4C6F-B84D-C426D9A1CC21}"/>
              </a:ext>
            </a:extLst>
          </p:cNvPr>
          <p:cNvGrpSpPr/>
          <p:nvPr/>
        </p:nvGrpSpPr>
        <p:grpSpPr>
          <a:xfrm>
            <a:off x="4151808" y="4585175"/>
            <a:ext cx="281585" cy="281585"/>
            <a:chOff x="1852613" y="3303984"/>
            <a:chExt cx="239316" cy="23931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8F2F1F6-17E6-442A-8457-0E8AB04F32FA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9FA3FD6-667F-4F86-945A-F1B870260A71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D7DB1EB-A2BB-4286-B15D-44A97455F1C8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7CBA77DA-3556-4A6C-BDAD-D936C72A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B7B8FB-C0CB-4F4B-89E2-3F60285616F0}"/>
              </a:ext>
            </a:extLst>
          </p:cNvPr>
          <p:cNvGrpSpPr/>
          <p:nvPr/>
        </p:nvGrpSpPr>
        <p:grpSpPr>
          <a:xfrm>
            <a:off x="4336060" y="871744"/>
            <a:ext cx="1052708" cy="105270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015368-AB24-4F33-B8C8-6C85FE0F59E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04384B-F35A-4279-93BA-D89A84A8231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B09C13-D905-439A-8421-3E0DD0E9AC3D}"/>
              </a:ext>
            </a:extLst>
          </p:cNvPr>
          <p:cNvGrpSpPr/>
          <p:nvPr/>
        </p:nvGrpSpPr>
        <p:grpSpPr>
          <a:xfrm>
            <a:off x="5235379" y="2135982"/>
            <a:ext cx="1052708" cy="105270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B9A5FA2-836F-4037-8AEB-DFB626FE011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0EE69C8-A945-46F9-947E-1A9F3B1FD13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421C2E-365E-4AD4-8A0F-01ED734A80AD}"/>
              </a:ext>
            </a:extLst>
          </p:cNvPr>
          <p:cNvGrpSpPr/>
          <p:nvPr/>
        </p:nvGrpSpPr>
        <p:grpSpPr>
          <a:xfrm>
            <a:off x="5235379" y="3664744"/>
            <a:ext cx="1052708" cy="105270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9991520-DE1A-4745-892A-E7C839DBCD0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D381093-F14D-43F5-AB8D-07FD6975225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7E0F8B-FB70-4E08-8F23-6DF51343BC55}"/>
              </a:ext>
            </a:extLst>
          </p:cNvPr>
          <p:cNvGrpSpPr/>
          <p:nvPr/>
        </p:nvGrpSpPr>
        <p:grpSpPr>
          <a:xfrm>
            <a:off x="4341812" y="4944856"/>
            <a:ext cx="1052708" cy="1052708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DC5CFDE-BFB8-4A00-9799-6DEDDF70534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648D94-6278-44F9-9DBB-18E1EE1BE54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67" name="Gear">
            <a:extLst>
              <a:ext uri="{FF2B5EF4-FFF2-40B4-BE49-F238E27FC236}">
                <a16:creationId xmlns:a16="http://schemas.microsoft.com/office/drawing/2014/main" id="{BD2F3058-78E1-4E6B-A36D-F01C4227D8DD}"/>
              </a:ext>
            </a:extLst>
          </p:cNvPr>
          <p:cNvSpPr>
            <a:spLocks noEditPoints="1"/>
          </p:cNvSpPr>
          <p:nvPr/>
        </p:nvSpPr>
        <p:spPr bwMode="auto">
          <a:xfrm>
            <a:off x="4705731" y="5305884"/>
            <a:ext cx="333149" cy="353837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9" name="Briefcase">
            <a:extLst>
              <a:ext uri="{FF2B5EF4-FFF2-40B4-BE49-F238E27FC236}">
                <a16:creationId xmlns:a16="http://schemas.microsoft.com/office/drawing/2014/main" id="{BCC3E1DA-6E3F-47A6-9CDE-FEB43FDD2630}"/>
              </a:ext>
            </a:extLst>
          </p:cNvPr>
          <p:cNvSpPr>
            <a:spLocks noEditPoints="1"/>
          </p:cNvSpPr>
          <p:nvPr/>
        </p:nvSpPr>
        <p:spPr bwMode="auto">
          <a:xfrm>
            <a:off x="5602100" y="2513012"/>
            <a:ext cx="346264" cy="301516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1" name="Human">
            <a:extLst>
              <a:ext uri="{FF2B5EF4-FFF2-40B4-BE49-F238E27FC236}">
                <a16:creationId xmlns:a16="http://schemas.microsoft.com/office/drawing/2014/main" id="{39F0CA40-0634-4293-B384-122F185C30AF}"/>
              </a:ext>
            </a:extLst>
          </p:cNvPr>
          <p:cNvSpPr>
            <a:spLocks noEditPoints="1"/>
          </p:cNvSpPr>
          <p:nvPr/>
        </p:nvSpPr>
        <p:spPr bwMode="auto">
          <a:xfrm>
            <a:off x="5623199" y="4029729"/>
            <a:ext cx="313258" cy="345154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3" name="Clock">
            <a:extLst>
              <a:ext uri="{FF2B5EF4-FFF2-40B4-BE49-F238E27FC236}">
                <a16:creationId xmlns:a16="http://schemas.microsoft.com/office/drawing/2014/main" id="{52D89E1D-2B6E-4EFF-9B90-19BA8AB56372}"/>
              </a:ext>
            </a:extLst>
          </p:cNvPr>
          <p:cNvSpPr>
            <a:spLocks noEditPoints="1"/>
          </p:cNvSpPr>
          <p:nvPr/>
        </p:nvSpPr>
        <p:spPr bwMode="auto">
          <a:xfrm>
            <a:off x="4687247" y="1222430"/>
            <a:ext cx="370528" cy="37868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5" name="Text Placeholder 33">
            <a:extLst>
              <a:ext uri="{FF2B5EF4-FFF2-40B4-BE49-F238E27FC236}">
                <a16:creationId xmlns:a16="http://schemas.microsoft.com/office/drawing/2014/main" id="{A8E899D7-DF61-49C0-844F-0E2DABA6AABF}"/>
              </a:ext>
            </a:extLst>
          </p:cNvPr>
          <p:cNvSpPr txBox="1">
            <a:spLocks/>
          </p:cNvSpPr>
          <p:nvPr/>
        </p:nvSpPr>
        <p:spPr>
          <a:xfrm>
            <a:off x="7451363" y="946382"/>
            <a:ext cx="2776855" cy="724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6" name="Text Placeholder 36">
            <a:extLst>
              <a:ext uri="{FF2B5EF4-FFF2-40B4-BE49-F238E27FC236}">
                <a16:creationId xmlns:a16="http://schemas.microsoft.com/office/drawing/2014/main" id="{76A217CE-3C8D-41F3-BDE0-6DCF0BA10C07}"/>
              </a:ext>
            </a:extLst>
          </p:cNvPr>
          <p:cNvSpPr txBox="1">
            <a:spLocks/>
          </p:cNvSpPr>
          <p:nvPr/>
        </p:nvSpPr>
        <p:spPr>
          <a:xfrm>
            <a:off x="7444242" y="750630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01</a:t>
            </a:r>
          </a:p>
        </p:txBody>
      </p:sp>
      <p:sp>
        <p:nvSpPr>
          <p:cNvPr id="78" name="Text Placeholder 36">
            <a:extLst>
              <a:ext uri="{FF2B5EF4-FFF2-40B4-BE49-F238E27FC236}">
                <a16:creationId xmlns:a16="http://schemas.microsoft.com/office/drawing/2014/main" id="{2DD434D0-8CEE-44FB-BE85-C08BFD54EB6E}"/>
              </a:ext>
            </a:extLst>
          </p:cNvPr>
          <p:cNvSpPr txBox="1">
            <a:spLocks/>
          </p:cNvSpPr>
          <p:nvPr/>
        </p:nvSpPr>
        <p:spPr>
          <a:xfrm>
            <a:off x="7776844" y="2218094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02</a:t>
            </a:r>
          </a:p>
        </p:txBody>
      </p:sp>
      <p:sp>
        <p:nvSpPr>
          <p:cNvPr id="80" name="Text Placeholder 36">
            <a:extLst>
              <a:ext uri="{FF2B5EF4-FFF2-40B4-BE49-F238E27FC236}">
                <a16:creationId xmlns:a16="http://schemas.microsoft.com/office/drawing/2014/main" id="{52DAA7C7-86DA-4B61-BBB6-2335C7586D29}"/>
              </a:ext>
            </a:extLst>
          </p:cNvPr>
          <p:cNvSpPr txBox="1">
            <a:spLocks/>
          </p:cNvSpPr>
          <p:nvPr/>
        </p:nvSpPr>
        <p:spPr>
          <a:xfrm>
            <a:off x="7776844" y="3692932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03</a:t>
            </a:r>
          </a:p>
        </p:txBody>
      </p:sp>
      <p:sp>
        <p:nvSpPr>
          <p:cNvPr id="82" name="Text Placeholder 36">
            <a:extLst>
              <a:ext uri="{FF2B5EF4-FFF2-40B4-BE49-F238E27FC236}">
                <a16:creationId xmlns:a16="http://schemas.microsoft.com/office/drawing/2014/main" id="{A746C0D0-3781-47C9-A8AE-5A37B9F9C1CB}"/>
              </a:ext>
            </a:extLst>
          </p:cNvPr>
          <p:cNvSpPr txBox="1">
            <a:spLocks/>
          </p:cNvSpPr>
          <p:nvPr/>
        </p:nvSpPr>
        <p:spPr>
          <a:xfrm>
            <a:off x="7444242" y="5167770"/>
            <a:ext cx="2531747" cy="54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ru-RU" sz="240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INFODATA 04</a:t>
            </a:r>
          </a:p>
        </p:txBody>
      </p:sp>
      <p:sp>
        <p:nvSpPr>
          <p:cNvPr id="83" name="Text Placeholder 33">
            <a:extLst>
              <a:ext uri="{FF2B5EF4-FFF2-40B4-BE49-F238E27FC236}">
                <a16:creationId xmlns:a16="http://schemas.microsoft.com/office/drawing/2014/main" id="{6EDC4DCE-901A-4C3F-8177-CB5F3E33A0BE}"/>
              </a:ext>
            </a:extLst>
          </p:cNvPr>
          <p:cNvSpPr txBox="1">
            <a:spLocks/>
          </p:cNvSpPr>
          <p:nvPr/>
        </p:nvSpPr>
        <p:spPr>
          <a:xfrm>
            <a:off x="7783965" y="2407923"/>
            <a:ext cx="2776855" cy="724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 Placeholder 33">
            <a:extLst>
              <a:ext uri="{FF2B5EF4-FFF2-40B4-BE49-F238E27FC236}">
                <a16:creationId xmlns:a16="http://schemas.microsoft.com/office/drawing/2014/main" id="{A0B7EEE0-EB2D-4A81-9DD0-BD735EAFBF58}"/>
              </a:ext>
            </a:extLst>
          </p:cNvPr>
          <p:cNvSpPr txBox="1">
            <a:spLocks/>
          </p:cNvSpPr>
          <p:nvPr/>
        </p:nvSpPr>
        <p:spPr>
          <a:xfrm>
            <a:off x="7783965" y="3884454"/>
            <a:ext cx="2776855" cy="724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 Placeholder 33">
            <a:extLst>
              <a:ext uri="{FF2B5EF4-FFF2-40B4-BE49-F238E27FC236}">
                <a16:creationId xmlns:a16="http://schemas.microsoft.com/office/drawing/2014/main" id="{CC0C93EE-6E88-49F9-927B-8D0CAC1AE311}"/>
              </a:ext>
            </a:extLst>
          </p:cNvPr>
          <p:cNvSpPr txBox="1">
            <a:spLocks/>
          </p:cNvSpPr>
          <p:nvPr/>
        </p:nvSpPr>
        <p:spPr>
          <a:xfrm>
            <a:off x="7451363" y="5360985"/>
            <a:ext cx="2776855" cy="724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 incididunt ut labore et dolore magna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7" grpId="0" animBg="1"/>
      <p:bldP spid="69" grpId="0" animBg="1"/>
      <p:bldP spid="71" grpId="0" animBg="1"/>
      <p:bldP spid="73" grpId="0" animBg="1"/>
      <p:bldP spid="75" grpId="0"/>
      <p:bldP spid="76" grpId="0"/>
      <p:bldP spid="78" grpId="0"/>
      <p:bldP spid="80" grpId="0"/>
      <p:bldP spid="82" grpId="0"/>
      <p:bldP spid="83" grpId="0"/>
      <p:bldP spid="84" grpId="0"/>
      <p:bldP spid="8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6B79FB5F-FA86-4989-9E36-103C95376B0E}"/>
              </a:ext>
            </a:extLst>
          </p:cNvPr>
          <p:cNvSpPr>
            <a:spLocks/>
          </p:cNvSpPr>
          <p:nvPr/>
        </p:nvSpPr>
        <p:spPr bwMode="auto">
          <a:xfrm>
            <a:off x="1493838" y="4451350"/>
            <a:ext cx="2730500" cy="998538"/>
          </a:xfrm>
          <a:custGeom>
            <a:avLst/>
            <a:gdLst>
              <a:gd name="T0" fmla="*/ 2 w 717"/>
              <a:gd name="T1" fmla="*/ 128 h 262"/>
              <a:gd name="T2" fmla="*/ 135 w 717"/>
              <a:gd name="T3" fmla="*/ 262 h 262"/>
              <a:gd name="T4" fmla="*/ 583 w 717"/>
              <a:gd name="T5" fmla="*/ 262 h 262"/>
              <a:gd name="T6" fmla="*/ 716 w 717"/>
              <a:gd name="T7" fmla="*/ 133 h 262"/>
              <a:gd name="T8" fmla="*/ 586 w 717"/>
              <a:gd name="T9" fmla="*/ 0 h 262"/>
              <a:gd name="T10" fmla="*/ 132 w 717"/>
              <a:gd name="T11" fmla="*/ 0 h 262"/>
              <a:gd name="T12" fmla="*/ 2 w 717"/>
              <a:gd name="T13" fmla="*/ 12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2">
                <a:moveTo>
                  <a:pt x="2" y="128"/>
                </a:moveTo>
                <a:cubicBezTo>
                  <a:pt x="0" y="202"/>
                  <a:pt x="61" y="262"/>
                  <a:pt x="135" y="262"/>
                </a:cubicBezTo>
                <a:cubicBezTo>
                  <a:pt x="583" y="262"/>
                  <a:pt x="583" y="262"/>
                  <a:pt x="583" y="262"/>
                </a:cubicBezTo>
                <a:cubicBezTo>
                  <a:pt x="655" y="262"/>
                  <a:pt x="715" y="205"/>
                  <a:pt x="716" y="133"/>
                </a:cubicBezTo>
                <a:cubicBezTo>
                  <a:pt x="717" y="60"/>
                  <a:pt x="658" y="0"/>
                  <a:pt x="58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8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A9AE417-85A3-4A47-B0F4-BA3D738EF063}"/>
              </a:ext>
            </a:extLst>
          </p:cNvPr>
          <p:cNvSpPr>
            <a:spLocks/>
          </p:cNvSpPr>
          <p:nvPr/>
        </p:nvSpPr>
        <p:spPr bwMode="auto">
          <a:xfrm>
            <a:off x="4727575" y="4451350"/>
            <a:ext cx="2730500" cy="998538"/>
          </a:xfrm>
          <a:custGeom>
            <a:avLst/>
            <a:gdLst>
              <a:gd name="T0" fmla="*/ 2 w 717"/>
              <a:gd name="T1" fmla="*/ 128 h 262"/>
              <a:gd name="T2" fmla="*/ 135 w 717"/>
              <a:gd name="T3" fmla="*/ 262 h 262"/>
              <a:gd name="T4" fmla="*/ 583 w 717"/>
              <a:gd name="T5" fmla="*/ 262 h 262"/>
              <a:gd name="T6" fmla="*/ 716 w 717"/>
              <a:gd name="T7" fmla="*/ 133 h 262"/>
              <a:gd name="T8" fmla="*/ 586 w 717"/>
              <a:gd name="T9" fmla="*/ 0 h 262"/>
              <a:gd name="T10" fmla="*/ 133 w 717"/>
              <a:gd name="T11" fmla="*/ 0 h 262"/>
              <a:gd name="T12" fmla="*/ 2 w 717"/>
              <a:gd name="T13" fmla="*/ 12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2">
                <a:moveTo>
                  <a:pt x="2" y="128"/>
                </a:moveTo>
                <a:cubicBezTo>
                  <a:pt x="0" y="202"/>
                  <a:pt x="61" y="262"/>
                  <a:pt x="135" y="262"/>
                </a:cubicBezTo>
                <a:cubicBezTo>
                  <a:pt x="583" y="262"/>
                  <a:pt x="583" y="262"/>
                  <a:pt x="583" y="262"/>
                </a:cubicBezTo>
                <a:cubicBezTo>
                  <a:pt x="655" y="262"/>
                  <a:pt x="715" y="205"/>
                  <a:pt x="716" y="133"/>
                </a:cubicBezTo>
                <a:cubicBezTo>
                  <a:pt x="717" y="60"/>
                  <a:pt x="658" y="0"/>
                  <a:pt x="5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61" y="0"/>
                  <a:pt x="3" y="58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8F8B51D-A23C-4C11-B5E0-3AF446BFA701}"/>
              </a:ext>
            </a:extLst>
          </p:cNvPr>
          <p:cNvSpPr>
            <a:spLocks/>
          </p:cNvSpPr>
          <p:nvPr/>
        </p:nvSpPr>
        <p:spPr bwMode="auto">
          <a:xfrm>
            <a:off x="7959725" y="4451350"/>
            <a:ext cx="2732088" cy="998538"/>
          </a:xfrm>
          <a:custGeom>
            <a:avLst/>
            <a:gdLst>
              <a:gd name="T0" fmla="*/ 2 w 717"/>
              <a:gd name="T1" fmla="*/ 128 h 262"/>
              <a:gd name="T2" fmla="*/ 135 w 717"/>
              <a:gd name="T3" fmla="*/ 262 h 262"/>
              <a:gd name="T4" fmla="*/ 583 w 717"/>
              <a:gd name="T5" fmla="*/ 262 h 262"/>
              <a:gd name="T6" fmla="*/ 716 w 717"/>
              <a:gd name="T7" fmla="*/ 133 h 262"/>
              <a:gd name="T8" fmla="*/ 586 w 717"/>
              <a:gd name="T9" fmla="*/ 0 h 262"/>
              <a:gd name="T10" fmla="*/ 133 w 717"/>
              <a:gd name="T11" fmla="*/ 0 h 262"/>
              <a:gd name="T12" fmla="*/ 2 w 717"/>
              <a:gd name="T13" fmla="*/ 12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2">
                <a:moveTo>
                  <a:pt x="2" y="128"/>
                </a:moveTo>
                <a:cubicBezTo>
                  <a:pt x="0" y="202"/>
                  <a:pt x="61" y="262"/>
                  <a:pt x="135" y="262"/>
                </a:cubicBezTo>
                <a:cubicBezTo>
                  <a:pt x="583" y="262"/>
                  <a:pt x="583" y="262"/>
                  <a:pt x="583" y="262"/>
                </a:cubicBezTo>
                <a:cubicBezTo>
                  <a:pt x="655" y="262"/>
                  <a:pt x="715" y="205"/>
                  <a:pt x="716" y="133"/>
                </a:cubicBezTo>
                <a:cubicBezTo>
                  <a:pt x="717" y="60"/>
                  <a:pt x="658" y="0"/>
                  <a:pt x="5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61" y="0"/>
                  <a:pt x="3" y="58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004E1B-58AC-40F5-A6AC-2E8205600B0A}"/>
              </a:ext>
            </a:extLst>
          </p:cNvPr>
          <p:cNvGrpSpPr/>
          <p:nvPr/>
        </p:nvGrpSpPr>
        <p:grpSpPr>
          <a:xfrm>
            <a:off x="2811463" y="2846387"/>
            <a:ext cx="3114675" cy="1508126"/>
            <a:chOff x="2811463" y="2846387"/>
            <a:chExt cx="3114675" cy="150812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92AF185-35B2-4FCA-910C-602871EEA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846387"/>
              <a:ext cx="3065463" cy="1508125"/>
            </a:xfrm>
            <a:custGeom>
              <a:avLst/>
              <a:gdLst>
                <a:gd name="T0" fmla="*/ 0 w 805"/>
                <a:gd name="T1" fmla="*/ 396 h 396"/>
                <a:gd name="T2" fmla="*/ 0 w 805"/>
                <a:gd name="T3" fmla="*/ 380 h 396"/>
                <a:gd name="T4" fmla="*/ 805 w 805"/>
                <a:gd name="T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5" h="396">
                  <a:moveTo>
                    <a:pt x="0" y="396"/>
                  </a:moveTo>
                  <a:cubicBezTo>
                    <a:pt x="0" y="380"/>
                    <a:pt x="0" y="380"/>
                    <a:pt x="0" y="380"/>
                  </a:cubicBezTo>
                  <a:cubicBezTo>
                    <a:pt x="0" y="120"/>
                    <a:pt x="805" y="296"/>
                    <a:pt x="805" y="0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B688A24-5D39-4C91-8117-1B5DCA6FE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4252913"/>
              <a:ext cx="98425" cy="101600"/>
            </a:xfrm>
            <a:custGeom>
              <a:avLst/>
              <a:gdLst>
                <a:gd name="T0" fmla="*/ 62 w 62"/>
                <a:gd name="T1" fmla="*/ 0 h 64"/>
                <a:gd name="T2" fmla="*/ 31 w 62"/>
                <a:gd name="T3" fmla="*/ 64 h 64"/>
                <a:gd name="T4" fmla="*/ 0 w 6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4">
                  <a:moveTo>
                    <a:pt x="62" y="0"/>
                  </a:moveTo>
                  <a:lnTo>
                    <a:pt x="31" y="64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7C5757-4B3A-4CA8-AD19-CA0903DE7D3F}"/>
              </a:ext>
            </a:extLst>
          </p:cNvPr>
          <p:cNvGrpSpPr/>
          <p:nvPr/>
        </p:nvGrpSpPr>
        <p:grpSpPr>
          <a:xfrm>
            <a:off x="6265863" y="2846387"/>
            <a:ext cx="3111500" cy="1508126"/>
            <a:chOff x="6265863" y="2846387"/>
            <a:chExt cx="3111500" cy="150812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9A114DA-7BEC-4B4A-B8AF-E58D67A8A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2846387"/>
              <a:ext cx="3062288" cy="1508125"/>
            </a:xfrm>
            <a:custGeom>
              <a:avLst/>
              <a:gdLst>
                <a:gd name="T0" fmla="*/ 804 w 804"/>
                <a:gd name="T1" fmla="*/ 396 h 396"/>
                <a:gd name="T2" fmla="*/ 804 w 804"/>
                <a:gd name="T3" fmla="*/ 380 h 396"/>
                <a:gd name="T4" fmla="*/ 0 w 804"/>
                <a:gd name="T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4" h="396">
                  <a:moveTo>
                    <a:pt x="804" y="396"/>
                  </a:moveTo>
                  <a:cubicBezTo>
                    <a:pt x="804" y="380"/>
                    <a:pt x="804" y="380"/>
                    <a:pt x="804" y="380"/>
                  </a:cubicBezTo>
                  <a:cubicBezTo>
                    <a:pt x="804" y="120"/>
                    <a:pt x="0" y="296"/>
                    <a:pt x="0" y="0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440C42F-DFCD-4BD6-BED6-5CD33FA4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938" y="4252913"/>
              <a:ext cx="98425" cy="101600"/>
            </a:xfrm>
            <a:custGeom>
              <a:avLst/>
              <a:gdLst>
                <a:gd name="T0" fmla="*/ 0 w 62"/>
                <a:gd name="T1" fmla="*/ 0 h 64"/>
                <a:gd name="T2" fmla="*/ 31 w 62"/>
                <a:gd name="T3" fmla="*/ 64 h 64"/>
                <a:gd name="T4" fmla="*/ 62 w 6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4">
                  <a:moveTo>
                    <a:pt x="0" y="0"/>
                  </a:moveTo>
                  <a:lnTo>
                    <a:pt x="31" y="64"/>
                  </a:lnTo>
                  <a:lnTo>
                    <a:pt x="62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C85B85-63B7-43BA-A246-26E0CB6F3818}"/>
              </a:ext>
            </a:extLst>
          </p:cNvPr>
          <p:cNvGrpSpPr/>
          <p:nvPr/>
        </p:nvGrpSpPr>
        <p:grpSpPr>
          <a:xfrm>
            <a:off x="6045200" y="2846387"/>
            <a:ext cx="98425" cy="1508126"/>
            <a:chOff x="6045200" y="2846387"/>
            <a:chExt cx="98425" cy="1508126"/>
          </a:xfrm>
        </p:grpSpPr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B0F3A92-3192-4116-9F0E-DEC6B2453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413" y="2846387"/>
              <a:ext cx="0" cy="1508125"/>
            </a:xfrm>
            <a:prstGeom prst="line">
              <a:avLst/>
            </a:pr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3360EB1-9AEF-4862-BE76-00FE75287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4252913"/>
              <a:ext cx="98425" cy="101600"/>
            </a:xfrm>
            <a:custGeom>
              <a:avLst/>
              <a:gdLst>
                <a:gd name="T0" fmla="*/ 62 w 62"/>
                <a:gd name="T1" fmla="*/ 0 h 64"/>
                <a:gd name="T2" fmla="*/ 31 w 62"/>
                <a:gd name="T3" fmla="*/ 64 h 64"/>
                <a:gd name="T4" fmla="*/ 0 w 6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4">
                  <a:moveTo>
                    <a:pt x="62" y="0"/>
                  </a:moveTo>
                  <a:lnTo>
                    <a:pt x="31" y="64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ABF86CB7-0DF0-4DD7-8C68-E8EE9782CBEF}"/>
              </a:ext>
            </a:extLst>
          </p:cNvPr>
          <p:cNvSpPr>
            <a:spLocks/>
          </p:cNvSpPr>
          <p:nvPr/>
        </p:nvSpPr>
        <p:spPr bwMode="auto">
          <a:xfrm>
            <a:off x="4727575" y="1630362"/>
            <a:ext cx="2730500" cy="993775"/>
          </a:xfrm>
          <a:custGeom>
            <a:avLst/>
            <a:gdLst>
              <a:gd name="T0" fmla="*/ 2 w 717"/>
              <a:gd name="T1" fmla="*/ 128 h 261"/>
              <a:gd name="T2" fmla="*/ 135 w 717"/>
              <a:gd name="T3" fmla="*/ 261 h 261"/>
              <a:gd name="T4" fmla="*/ 583 w 717"/>
              <a:gd name="T5" fmla="*/ 261 h 261"/>
              <a:gd name="T6" fmla="*/ 716 w 717"/>
              <a:gd name="T7" fmla="*/ 133 h 261"/>
              <a:gd name="T8" fmla="*/ 586 w 717"/>
              <a:gd name="T9" fmla="*/ 0 h 261"/>
              <a:gd name="T10" fmla="*/ 132 w 717"/>
              <a:gd name="T11" fmla="*/ 0 h 261"/>
              <a:gd name="T12" fmla="*/ 2 w 717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1">
                <a:moveTo>
                  <a:pt x="2" y="128"/>
                </a:moveTo>
                <a:cubicBezTo>
                  <a:pt x="0" y="201"/>
                  <a:pt x="61" y="261"/>
                  <a:pt x="135" y="261"/>
                </a:cubicBezTo>
                <a:cubicBezTo>
                  <a:pt x="583" y="261"/>
                  <a:pt x="583" y="261"/>
                  <a:pt x="583" y="261"/>
                </a:cubicBezTo>
                <a:cubicBezTo>
                  <a:pt x="655" y="261"/>
                  <a:pt x="715" y="204"/>
                  <a:pt x="716" y="133"/>
                </a:cubicBezTo>
                <a:cubicBezTo>
                  <a:pt x="717" y="59"/>
                  <a:pt x="658" y="0"/>
                  <a:pt x="58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7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0750C24-D086-4FE1-AB53-7777B839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919287"/>
            <a:ext cx="12963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E00D406-1EA1-45F0-AB88-06C62F383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25" y="4748213"/>
            <a:ext cx="1349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BUSINESS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84BD2EB-F4E5-4734-9693-D560BC51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770438"/>
            <a:ext cx="13813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STRATEGY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F5DB01FD-8FF4-4E2B-98D1-EFEC7F3F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4748213"/>
            <a:ext cx="16499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TEAMWORK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2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F1DEAD2-20BB-422D-988C-7F551A55847B}"/>
              </a:ext>
            </a:extLst>
          </p:cNvPr>
          <p:cNvGrpSpPr/>
          <p:nvPr/>
        </p:nvGrpSpPr>
        <p:grpSpPr>
          <a:xfrm>
            <a:off x="2265363" y="2846388"/>
            <a:ext cx="3697288" cy="1508125"/>
            <a:chOff x="2265363" y="2846388"/>
            <a:chExt cx="3697288" cy="150812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DCFE819-8FEF-44E1-8F16-1C27B8F34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363" y="2846388"/>
              <a:ext cx="3697288" cy="1508125"/>
            </a:xfrm>
            <a:custGeom>
              <a:avLst/>
              <a:gdLst>
                <a:gd name="T0" fmla="*/ 971 w 971"/>
                <a:gd name="T1" fmla="*/ 0 h 396"/>
                <a:gd name="T2" fmla="*/ 971 w 971"/>
                <a:gd name="T3" fmla="*/ 12 h 396"/>
                <a:gd name="T4" fmla="*/ 24 w 971"/>
                <a:gd name="T5" fmla="*/ 396 h 396"/>
                <a:gd name="T6" fmla="*/ 24 w 971"/>
                <a:gd name="T7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1" h="396">
                  <a:moveTo>
                    <a:pt x="971" y="0"/>
                  </a:moveTo>
                  <a:cubicBezTo>
                    <a:pt x="971" y="12"/>
                    <a:pt x="971" y="12"/>
                    <a:pt x="971" y="12"/>
                  </a:cubicBezTo>
                  <a:cubicBezTo>
                    <a:pt x="971" y="240"/>
                    <a:pt x="0" y="100"/>
                    <a:pt x="24" y="396"/>
                  </a:cubicBezTo>
                  <a:cubicBezTo>
                    <a:pt x="24" y="396"/>
                    <a:pt x="24" y="396"/>
                    <a:pt x="24" y="396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AD48159-0019-4028-B568-2B4EF06F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226" y="4251325"/>
              <a:ext cx="98425" cy="103188"/>
            </a:xfrm>
            <a:custGeom>
              <a:avLst/>
              <a:gdLst>
                <a:gd name="T0" fmla="*/ 62 w 62"/>
                <a:gd name="T1" fmla="*/ 0 h 65"/>
                <a:gd name="T2" fmla="*/ 31 w 62"/>
                <a:gd name="T3" fmla="*/ 65 h 65"/>
                <a:gd name="T4" fmla="*/ 0 w 62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5">
                  <a:moveTo>
                    <a:pt x="62" y="0"/>
                  </a:moveTo>
                  <a:lnTo>
                    <a:pt x="31" y="65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5615A-230E-4500-8BA9-AB4C9D9AF182}"/>
              </a:ext>
            </a:extLst>
          </p:cNvPr>
          <p:cNvGrpSpPr/>
          <p:nvPr/>
        </p:nvGrpSpPr>
        <p:grpSpPr>
          <a:xfrm>
            <a:off x="4873626" y="2846388"/>
            <a:ext cx="1252537" cy="1508125"/>
            <a:chOff x="4873626" y="2846388"/>
            <a:chExt cx="1252537" cy="150812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17F72BF-5839-47F2-8148-DED1903EA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2846388"/>
              <a:ext cx="1203325" cy="1508125"/>
            </a:xfrm>
            <a:custGeom>
              <a:avLst/>
              <a:gdLst>
                <a:gd name="T0" fmla="*/ 0 w 316"/>
                <a:gd name="T1" fmla="*/ 396 h 396"/>
                <a:gd name="T2" fmla="*/ 0 w 316"/>
                <a:gd name="T3" fmla="*/ 378 h 396"/>
                <a:gd name="T4" fmla="*/ 316 w 316"/>
                <a:gd name="T5" fmla="*/ 10 h 396"/>
                <a:gd name="T6" fmla="*/ 316 w 316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96">
                  <a:moveTo>
                    <a:pt x="0" y="396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186"/>
                    <a:pt x="316" y="172"/>
                    <a:pt x="316" y="10"/>
                  </a:cubicBezTo>
                  <a:cubicBezTo>
                    <a:pt x="316" y="0"/>
                    <a:pt x="316" y="0"/>
                    <a:pt x="316" y="0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A222F28-4782-4D3A-A9B5-D9D7030E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6" y="4251325"/>
              <a:ext cx="98425" cy="103188"/>
            </a:xfrm>
            <a:custGeom>
              <a:avLst/>
              <a:gdLst>
                <a:gd name="T0" fmla="*/ 62 w 62"/>
                <a:gd name="T1" fmla="*/ 0 h 65"/>
                <a:gd name="T2" fmla="*/ 31 w 62"/>
                <a:gd name="T3" fmla="*/ 65 h 65"/>
                <a:gd name="T4" fmla="*/ 0 w 62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5">
                  <a:moveTo>
                    <a:pt x="62" y="0"/>
                  </a:moveTo>
                  <a:lnTo>
                    <a:pt x="31" y="65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6FA493-416F-4BB6-82A7-75172BDA3F7F}"/>
              </a:ext>
            </a:extLst>
          </p:cNvPr>
          <p:cNvGrpSpPr/>
          <p:nvPr/>
        </p:nvGrpSpPr>
        <p:grpSpPr>
          <a:xfrm>
            <a:off x="6450013" y="2846388"/>
            <a:ext cx="3697288" cy="1508125"/>
            <a:chOff x="6450013" y="2846388"/>
            <a:chExt cx="3697288" cy="1508125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0138F1E-4BF0-4324-846F-FEE4DE183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2846388"/>
              <a:ext cx="3697288" cy="1508125"/>
            </a:xfrm>
            <a:custGeom>
              <a:avLst/>
              <a:gdLst>
                <a:gd name="T0" fmla="*/ 0 w 971"/>
                <a:gd name="T1" fmla="*/ 0 h 396"/>
                <a:gd name="T2" fmla="*/ 0 w 971"/>
                <a:gd name="T3" fmla="*/ 12 h 396"/>
                <a:gd name="T4" fmla="*/ 947 w 971"/>
                <a:gd name="T5" fmla="*/ 396 h 396"/>
                <a:gd name="T6" fmla="*/ 947 w 971"/>
                <a:gd name="T7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1" h="396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240"/>
                    <a:pt x="971" y="100"/>
                    <a:pt x="947" y="396"/>
                  </a:cubicBezTo>
                  <a:cubicBezTo>
                    <a:pt x="947" y="396"/>
                    <a:pt x="947" y="396"/>
                    <a:pt x="947" y="396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0C683E1-9602-4436-9511-C3E3E7C9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4251325"/>
              <a:ext cx="100013" cy="103188"/>
            </a:xfrm>
            <a:custGeom>
              <a:avLst/>
              <a:gdLst>
                <a:gd name="T0" fmla="*/ 0 w 63"/>
                <a:gd name="T1" fmla="*/ 0 h 65"/>
                <a:gd name="T2" fmla="*/ 31 w 63"/>
                <a:gd name="T3" fmla="*/ 65 h 65"/>
                <a:gd name="T4" fmla="*/ 63 w 63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65">
                  <a:moveTo>
                    <a:pt x="0" y="0"/>
                  </a:moveTo>
                  <a:lnTo>
                    <a:pt x="31" y="65"/>
                  </a:lnTo>
                  <a:lnTo>
                    <a:pt x="63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BAE79C-8C7A-4238-8237-5EA31AE7F913}"/>
              </a:ext>
            </a:extLst>
          </p:cNvPr>
          <p:cNvGrpSpPr/>
          <p:nvPr/>
        </p:nvGrpSpPr>
        <p:grpSpPr>
          <a:xfrm>
            <a:off x="6286501" y="2846388"/>
            <a:ext cx="1252537" cy="1508125"/>
            <a:chOff x="6286501" y="2846388"/>
            <a:chExt cx="1252537" cy="150812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2C085C5-4AE3-46F0-8EB3-4B2975550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1" y="2846388"/>
              <a:ext cx="1203325" cy="1508125"/>
            </a:xfrm>
            <a:custGeom>
              <a:avLst/>
              <a:gdLst>
                <a:gd name="T0" fmla="*/ 316 w 316"/>
                <a:gd name="T1" fmla="*/ 396 h 396"/>
                <a:gd name="T2" fmla="*/ 316 w 316"/>
                <a:gd name="T3" fmla="*/ 378 h 396"/>
                <a:gd name="T4" fmla="*/ 0 w 316"/>
                <a:gd name="T5" fmla="*/ 10 h 396"/>
                <a:gd name="T6" fmla="*/ 0 w 316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96">
                  <a:moveTo>
                    <a:pt x="316" y="396"/>
                  </a:moveTo>
                  <a:cubicBezTo>
                    <a:pt x="316" y="378"/>
                    <a:pt x="316" y="378"/>
                    <a:pt x="316" y="378"/>
                  </a:cubicBezTo>
                  <a:cubicBezTo>
                    <a:pt x="316" y="186"/>
                    <a:pt x="0" y="172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83C2546-9606-47D7-89CB-FA73BBBB8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4251325"/>
              <a:ext cx="98425" cy="103188"/>
            </a:xfrm>
            <a:custGeom>
              <a:avLst/>
              <a:gdLst>
                <a:gd name="T0" fmla="*/ 0 w 62"/>
                <a:gd name="T1" fmla="*/ 0 h 65"/>
                <a:gd name="T2" fmla="*/ 31 w 62"/>
                <a:gd name="T3" fmla="*/ 65 h 65"/>
                <a:gd name="T4" fmla="*/ 62 w 62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5">
                  <a:moveTo>
                    <a:pt x="0" y="0"/>
                  </a:moveTo>
                  <a:lnTo>
                    <a:pt x="31" y="65"/>
                  </a:lnTo>
                  <a:lnTo>
                    <a:pt x="62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A8E05B5-0892-497E-9620-EC68FD93D7F4}"/>
              </a:ext>
            </a:extLst>
          </p:cNvPr>
          <p:cNvSpPr>
            <a:spLocks/>
          </p:cNvSpPr>
          <p:nvPr/>
        </p:nvSpPr>
        <p:spPr bwMode="auto">
          <a:xfrm>
            <a:off x="4840288" y="1646238"/>
            <a:ext cx="2728913" cy="993775"/>
          </a:xfrm>
          <a:custGeom>
            <a:avLst/>
            <a:gdLst>
              <a:gd name="T0" fmla="*/ 2 w 717"/>
              <a:gd name="T1" fmla="*/ 128 h 261"/>
              <a:gd name="T2" fmla="*/ 135 w 717"/>
              <a:gd name="T3" fmla="*/ 261 h 261"/>
              <a:gd name="T4" fmla="*/ 583 w 717"/>
              <a:gd name="T5" fmla="*/ 261 h 261"/>
              <a:gd name="T6" fmla="*/ 716 w 717"/>
              <a:gd name="T7" fmla="*/ 133 h 261"/>
              <a:gd name="T8" fmla="*/ 585 w 717"/>
              <a:gd name="T9" fmla="*/ 0 h 261"/>
              <a:gd name="T10" fmla="*/ 132 w 717"/>
              <a:gd name="T11" fmla="*/ 0 h 261"/>
              <a:gd name="T12" fmla="*/ 2 w 717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1">
                <a:moveTo>
                  <a:pt x="2" y="128"/>
                </a:moveTo>
                <a:cubicBezTo>
                  <a:pt x="0" y="201"/>
                  <a:pt x="61" y="261"/>
                  <a:pt x="135" y="261"/>
                </a:cubicBezTo>
                <a:cubicBezTo>
                  <a:pt x="583" y="261"/>
                  <a:pt x="583" y="261"/>
                  <a:pt x="583" y="261"/>
                </a:cubicBezTo>
                <a:cubicBezTo>
                  <a:pt x="655" y="261"/>
                  <a:pt x="715" y="204"/>
                  <a:pt x="716" y="133"/>
                </a:cubicBezTo>
                <a:cubicBezTo>
                  <a:pt x="717" y="60"/>
                  <a:pt x="658" y="0"/>
                  <a:pt x="585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7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4689E12-987F-4B81-83CD-4100768177D2}"/>
              </a:ext>
            </a:extLst>
          </p:cNvPr>
          <p:cNvSpPr>
            <a:spLocks/>
          </p:cNvSpPr>
          <p:nvPr/>
        </p:nvSpPr>
        <p:spPr bwMode="auto">
          <a:xfrm>
            <a:off x="1206501" y="4487863"/>
            <a:ext cx="2297113" cy="995363"/>
          </a:xfrm>
          <a:custGeom>
            <a:avLst/>
            <a:gdLst>
              <a:gd name="T0" fmla="*/ 1 w 603"/>
              <a:gd name="T1" fmla="*/ 128 h 261"/>
              <a:gd name="T2" fmla="*/ 134 w 603"/>
              <a:gd name="T3" fmla="*/ 261 h 261"/>
              <a:gd name="T4" fmla="*/ 469 w 603"/>
              <a:gd name="T5" fmla="*/ 261 h 261"/>
              <a:gd name="T6" fmla="*/ 602 w 603"/>
              <a:gd name="T7" fmla="*/ 133 h 261"/>
              <a:gd name="T8" fmla="*/ 471 w 603"/>
              <a:gd name="T9" fmla="*/ 0 h 261"/>
              <a:gd name="T10" fmla="*/ 132 w 603"/>
              <a:gd name="T11" fmla="*/ 0 h 261"/>
              <a:gd name="T12" fmla="*/ 1 w 603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3" h="261">
                <a:moveTo>
                  <a:pt x="1" y="128"/>
                </a:moveTo>
                <a:cubicBezTo>
                  <a:pt x="0" y="202"/>
                  <a:pt x="61" y="261"/>
                  <a:pt x="134" y="261"/>
                </a:cubicBezTo>
                <a:cubicBezTo>
                  <a:pt x="469" y="261"/>
                  <a:pt x="469" y="261"/>
                  <a:pt x="469" y="261"/>
                </a:cubicBezTo>
                <a:cubicBezTo>
                  <a:pt x="541" y="261"/>
                  <a:pt x="601" y="205"/>
                  <a:pt x="602" y="133"/>
                </a:cubicBezTo>
                <a:cubicBezTo>
                  <a:pt x="603" y="60"/>
                  <a:pt x="544" y="0"/>
                  <a:pt x="47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0" y="0"/>
                  <a:pt x="2" y="57"/>
                  <a:pt x="1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0E55534-C3DF-453A-8328-9C1964E32CD9}"/>
              </a:ext>
            </a:extLst>
          </p:cNvPr>
          <p:cNvSpPr>
            <a:spLocks/>
          </p:cNvSpPr>
          <p:nvPr/>
        </p:nvSpPr>
        <p:spPr bwMode="auto">
          <a:xfrm>
            <a:off x="3773488" y="4487863"/>
            <a:ext cx="2300288" cy="995363"/>
          </a:xfrm>
          <a:custGeom>
            <a:avLst/>
            <a:gdLst>
              <a:gd name="T0" fmla="*/ 1 w 604"/>
              <a:gd name="T1" fmla="*/ 128 h 261"/>
              <a:gd name="T2" fmla="*/ 134 w 604"/>
              <a:gd name="T3" fmla="*/ 261 h 261"/>
              <a:gd name="T4" fmla="*/ 470 w 604"/>
              <a:gd name="T5" fmla="*/ 261 h 261"/>
              <a:gd name="T6" fmla="*/ 602 w 604"/>
              <a:gd name="T7" fmla="*/ 133 h 261"/>
              <a:gd name="T8" fmla="*/ 472 w 604"/>
              <a:gd name="T9" fmla="*/ 0 h 261"/>
              <a:gd name="T10" fmla="*/ 132 w 604"/>
              <a:gd name="T11" fmla="*/ 0 h 261"/>
              <a:gd name="T12" fmla="*/ 1 w 604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4" h="261">
                <a:moveTo>
                  <a:pt x="1" y="128"/>
                </a:moveTo>
                <a:cubicBezTo>
                  <a:pt x="0" y="202"/>
                  <a:pt x="61" y="261"/>
                  <a:pt x="134" y="261"/>
                </a:cubicBezTo>
                <a:cubicBezTo>
                  <a:pt x="470" y="261"/>
                  <a:pt x="470" y="261"/>
                  <a:pt x="470" y="261"/>
                </a:cubicBezTo>
                <a:cubicBezTo>
                  <a:pt x="541" y="261"/>
                  <a:pt x="601" y="205"/>
                  <a:pt x="602" y="133"/>
                </a:cubicBezTo>
                <a:cubicBezTo>
                  <a:pt x="604" y="60"/>
                  <a:pt x="545" y="0"/>
                  <a:pt x="47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7"/>
                  <a:pt x="1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A704B83-5AA0-4DAF-9945-16F4AEDAC6C2}"/>
              </a:ext>
            </a:extLst>
          </p:cNvPr>
          <p:cNvSpPr>
            <a:spLocks/>
          </p:cNvSpPr>
          <p:nvPr/>
        </p:nvSpPr>
        <p:spPr bwMode="auto">
          <a:xfrm>
            <a:off x="6338888" y="4487863"/>
            <a:ext cx="2300288" cy="995363"/>
          </a:xfrm>
          <a:custGeom>
            <a:avLst/>
            <a:gdLst>
              <a:gd name="T0" fmla="*/ 2 w 604"/>
              <a:gd name="T1" fmla="*/ 128 h 261"/>
              <a:gd name="T2" fmla="*/ 135 w 604"/>
              <a:gd name="T3" fmla="*/ 261 h 261"/>
              <a:gd name="T4" fmla="*/ 470 w 604"/>
              <a:gd name="T5" fmla="*/ 261 h 261"/>
              <a:gd name="T6" fmla="*/ 603 w 604"/>
              <a:gd name="T7" fmla="*/ 133 h 261"/>
              <a:gd name="T8" fmla="*/ 472 w 604"/>
              <a:gd name="T9" fmla="*/ 0 h 261"/>
              <a:gd name="T10" fmla="*/ 132 w 604"/>
              <a:gd name="T11" fmla="*/ 0 h 261"/>
              <a:gd name="T12" fmla="*/ 2 w 604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4" h="261">
                <a:moveTo>
                  <a:pt x="2" y="128"/>
                </a:moveTo>
                <a:cubicBezTo>
                  <a:pt x="0" y="202"/>
                  <a:pt x="61" y="261"/>
                  <a:pt x="135" y="261"/>
                </a:cubicBezTo>
                <a:cubicBezTo>
                  <a:pt x="470" y="261"/>
                  <a:pt x="470" y="261"/>
                  <a:pt x="470" y="261"/>
                </a:cubicBezTo>
                <a:cubicBezTo>
                  <a:pt x="541" y="261"/>
                  <a:pt x="601" y="205"/>
                  <a:pt x="603" y="133"/>
                </a:cubicBezTo>
                <a:cubicBezTo>
                  <a:pt x="604" y="60"/>
                  <a:pt x="545" y="0"/>
                  <a:pt x="47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7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F70D98C6-5554-4143-9699-601DB19EC7DD}"/>
              </a:ext>
            </a:extLst>
          </p:cNvPr>
          <p:cNvSpPr>
            <a:spLocks/>
          </p:cNvSpPr>
          <p:nvPr/>
        </p:nvSpPr>
        <p:spPr bwMode="auto">
          <a:xfrm>
            <a:off x="8905876" y="4487863"/>
            <a:ext cx="2300288" cy="995363"/>
          </a:xfrm>
          <a:custGeom>
            <a:avLst/>
            <a:gdLst>
              <a:gd name="T0" fmla="*/ 2 w 604"/>
              <a:gd name="T1" fmla="*/ 128 h 261"/>
              <a:gd name="T2" fmla="*/ 135 w 604"/>
              <a:gd name="T3" fmla="*/ 261 h 261"/>
              <a:gd name="T4" fmla="*/ 470 w 604"/>
              <a:gd name="T5" fmla="*/ 261 h 261"/>
              <a:gd name="T6" fmla="*/ 603 w 604"/>
              <a:gd name="T7" fmla="*/ 133 h 261"/>
              <a:gd name="T8" fmla="*/ 472 w 604"/>
              <a:gd name="T9" fmla="*/ 0 h 261"/>
              <a:gd name="T10" fmla="*/ 133 w 604"/>
              <a:gd name="T11" fmla="*/ 0 h 261"/>
              <a:gd name="T12" fmla="*/ 2 w 604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4" h="261">
                <a:moveTo>
                  <a:pt x="2" y="128"/>
                </a:moveTo>
                <a:cubicBezTo>
                  <a:pt x="0" y="202"/>
                  <a:pt x="61" y="261"/>
                  <a:pt x="135" y="261"/>
                </a:cubicBezTo>
                <a:cubicBezTo>
                  <a:pt x="470" y="261"/>
                  <a:pt x="470" y="261"/>
                  <a:pt x="470" y="261"/>
                </a:cubicBezTo>
                <a:cubicBezTo>
                  <a:pt x="542" y="261"/>
                  <a:pt x="602" y="205"/>
                  <a:pt x="603" y="133"/>
                </a:cubicBezTo>
                <a:cubicBezTo>
                  <a:pt x="604" y="60"/>
                  <a:pt x="545" y="0"/>
                  <a:pt x="47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61" y="0"/>
                  <a:pt x="3" y="57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ADA2075A-3CA6-41A1-9B50-BF705E5A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4859338"/>
            <a:ext cx="11932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STRATEGY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4D2DC937-5D03-4531-8B0A-926B3766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1976438"/>
            <a:ext cx="12963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0DAE7F6C-1421-4607-931F-9DD0B6EC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837113"/>
            <a:ext cx="1424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TEAMWORK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7462F43B-B187-46AD-A122-A8C2EC3B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1" y="4859338"/>
            <a:ext cx="13609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EFFICIENCY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749F0C18-33EF-4818-8359-BE9FDD31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451" y="4859338"/>
            <a:ext cx="1248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PROGRESS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83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5DEC587B-4DB3-42E5-959B-D921AAFD71D1}"/>
              </a:ext>
            </a:extLst>
          </p:cNvPr>
          <p:cNvSpPr>
            <a:spLocks noEditPoints="1"/>
          </p:cNvSpPr>
          <p:nvPr/>
        </p:nvSpPr>
        <p:spPr bwMode="auto">
          <a:xfrm>
            <a:off x="3257550" y="946150"/>
            <a:ext cx="5349875" cy="4965700"/>
          </a:xfrm>
          <a:custGeom>
            <a:avLst/>
            <a:gdLst>
              <a:gd name="T0" fmla="*/ 24 w 39"/>
              <a:gd name="T1" fmla="*/ 0 h 36"/>
              <a:gd name="T2" fmla="*/ 2 w 39"/>
              <a:gd name="T3" fmla="*/ 15 h 36"/>
              <a:gd name="T4" fmla="*/ 24 w 39"/>
              <a:gd name="T5" fmla="*/ 36 h 36"/>
              <a:gd name="T6" fmla="*/ 39 w 39"/>
              <a:gd name="T7" fmla="*/ 15 h 36"/>
              <a:gd name="T8" fmla="*/ 24 w 39"/>
              <a:gd name="T9" fmla="*/ 0 h 36"/>
              <a:gd name="T10" fmla="*/ 23 w 39"/>
              <a:gd name="T11" fmla="*/ 33 h 36"/>
              <a:gd name="T12" fmla="*/ 5 w 39"/>
              <a:gd name="T13" fmla="*/ 17 h 36"/>
              <a:gd name="T14" fmla="*/ 23 w 39"/>
              <a:gd name="T15" fmla="*/ 2 h 36"/>
              <a:gd name="T16" fmla="*/ 35 w 39"/>
              <a:gd name="T17" fmla="*/ 18 h 36"/>
              <a:gd name="T18" fmla="*/ 23 w 39"/>
              <a:gd name="T19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6">
                <a:moveTo>
                  <a:pt x="24" y="0"/>
                </a:moveTo>
                <a:cubicBezTo>
                  <a:pt x="16" y="0"/>
                  <a:pt x="3" y="6"/>
                  <a:pt x="2" y="15"/>
                </a:cubicBezTo>
                <a:cubicBezTo>
                  <a:pt x="0" y="23"/>
                  <a:pt x="15" y="36"/>
                  <a:pt x="24" y="36"/>
                </a:cubicBezTo>
                <a:cubicBezTo>
                  <a:pt x="32" y="36"/>
                  <a:pt x="39" y="22"/>
                  <a:pt x="39" y="15"/>
                </a:cubicBezTo>
                <a:cubicBezTo>
                  <a:pt x="39" y="7"/>
                  <a:pt x="32" y="0"/>
                  <a:pt x="24" y="0"/>
                </a:cubicBezTo>
                <a:close/>
                <a:moveTo>
                  <a:pt x="23" y="33"/>
                </a:moveTo>
                <a:cubicBezTo>
                  <a:pt x="15" y="32"/>
                  <a:pt x="3" y="23"/>
                  <a:pt x="5" y="17"/>
                </a:cubicBezTo>
                <a:cubicBezTo>
                  <a:pt x="5" y="11"/>
                  <a:pt x="16" y="0"/>
                  <a:pt x="23" y="2"/>
                </a:cubicBezTo>
                <a:cubicBezTo>
                  <a:pt x="29" y="3"/>
                  <a:pt x="34" y="13"/>
                  <a:pt x="35" y="18"/>
                </a:cubicBezTo>
                <a:cubicBezTo>
                  <a:pt x="35" y="22"/>
                  <a:pt x="29" y="32"/>
                  <a:pt x="23" y="33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8EA2C99D-C004-4A22-B5AB-C8AFB5FF0764}"/>
              </a:ext>
            </a:extLst>
          </p:cNvPr>
          <p:cNvSpPr>
            <a:spLocks noEditPoints="1"/>
          </p:cNvSpPr>
          <p:nvPr/>
        </p:nvSpPr>
        <p:spPr bwMode="auto">
          <a:xfrm>
            <a:off x="3119438" y="669925"/>
            <a:ext cx="5624513" cy="5518150"/>
          </a:xfrm>
          <a:custGeom>
            <a:avLst/>
            <a:gdLst>
              <a:gd name="T0" fmla="*/ 34 w 41"/>
              <a:gd name="T1" fmla="*/ 10 h 40"/>
              <a:gd name="T2" fmla="*/ 6 w 41"/>
              <a:gd name="T3" fmla="*/ 8 h 40"/>
              <a:gd name="T4" fmla="*/ 13 w 41"/>
              <a:gd name="T5" fmla="*/ 34 h 40"/>
              <a:gd name="T6" fmla="*/ 36 w 41"/>
              <a:gd name="T7" fmla="*/ 32 h 40"/>
              <a:gd name="T8" fmla="*/ 34 w 41"/>
              <a:gd name="T9" fmla="*/ 10 h 40"/>
              <a:gd name="T10" fmla="*/ 24 w 41"/>
              <a:gd name="T11" fmla="*/ 34 h 40"/>
              <a:gd name="T12" fmla="*/ 7 w 41"/>
              <a:gd name="T13" fmla="*/ 17 h 40"/>
              <a:gd name="T14" fmla="*/ 24 w 41"/>
              <a:gd name="T15" fmla="*/ 6 h 40"/>
              <a:gd name="T16" fmla="*/ 36 w 41"/>
              <a:gd name="T17" fmla="*/ 17 h 40"/>
              <a:gd name="T18" fmla="*/ 24 w 41"/>
              <a:gd name="T19" fmla="*/ 3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0">
                <a:moveTo>
                  <a:pt x="34" y="10"/>
                </a:moveTo>
                <a:cubicBezTo>
                  <a:pt x="27" y="5"/>
                  <a:pt x="13" y="0"/>
                  <a:pt x="6" y="8"/>
                </a:cubicBezTo>
                <a:cubicBezTo>
                  <a:pt x="0" y="16"/>
                  <a:pt x="7" y="29"/>
                  <a:pt x="13" y="34"/>
                </a:cubicBezTo>
                <a:cubicBezTo>
                  <a:pt x="20" y="40"/>
                  <a:pt x="30" y="39"/>
                  <a:pt x="36" y="32"/>
                </a:cubicBezTo>
                <a:cubicBezTo>
                  <a:pt x="41" y="25"/>
                  <a:pt x="40" y="15"/>
                  <a:pt x="34" y="10"/>
                </a:cubicBezTo>
                <a:close/>
                <a:moveTo>
                  <a:pt x="24" y="34"/>
                </a:moveTo>
                <a:cubicBezTo>
                  <a:pt x="17" y="34"/>
                  <a:pt x="6" y="24"/>
                  <a:pt x="7" y="17"/>
                </a:cubicBezTo>
                <a:cubicBezTo>
                  <a:pt x="8" y="11"/>
                  <a:pt x="18" y="6"/>
                  <a:pt x="24" y="6"/>
                </a:cubicBezTo>
                <a:cubicBezTo>
                  <a:pt x="30" y="6"/>
                  <a:pt x="36" y="12"/>
                  <a:pt x="36" y="17"/>
                </a:cubicBezTo>
                <a:cubicBezTo>
                  <a:pt x="36" y="23"/>
                  <a:pt x="30" y="34"/>
                  <a:pt x="24" y="3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4C4F2CEE-F3FD-417C-A5E2-CC11A2E10E0F}"/>
              </a:ext>
            </a:extLst>
          </p:cNvPr>
          <p:cNvSpPr>
            <a:spLocks noEditPoints="1"/>
          </p:cNvSpPr>
          <p:nvPr/>
        </p:nvSpPr>
        <p:spPr bwMode="auto">
          <a:xfrm>
            <a:off x="3257550" y="946150"/>
            <a:ext cx="5349875" cy="4689475"/>
          </a:xfrm>
          <a:custGeom>
            <a:avLst/>
            <a:gdLst>
              <a:gd name="T0" fmla="*/ 37 w 39"/>
              <a:gd name="T1" fmla="*/ 11 h 34"/>
              <a:gd name="T2" fmla="*/ 17 w 39"/>
              <a:gd name="T3" fmla="*/ 3 h 34"/>
              <a:gd name="T4" fmla="*/ 3 w 39"/>
              <a:gd name="T5" fmla="*/ 25 h 34"/>
              <a:gd name="T6" fmla="*/ 28 w 39"/>
              <a:gd name="T7" fmla="*/ 31 h 34"/>
              <a:gd name="T8" fmla="*/ 37 w 39"/>
              <a:gd name="T9" fmla="*/ 11 h 34"/>
              <a:gd name="T10" fmla="*/ 19 w 39"/>
              <a:gd name="T11" fmla="*/ 30 h 34"/>
              <a:gd name="T12" fmla="*/ 9 w 39"/>
              <a:gd name="T13" fmla="*/ 16 h 34"/>
              <a:gd name="T14" fmla="*/ 19 w 39"/>
              <a:gd name="T15" fmla="*/ 5 h 34"/>
              <a:gd name="T16" fmla="*/ 34 w 39"/>
              <a:gd name="T17" fmla="*/ 16 h 34"/>
              <a:gd name="T18" fmla="*/ 19 w 39"/>
              <a:gd name="T19" fmla="*/ 3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4">
                <a:moveTo>
                  <a:pt x="37" y="11"/>
                </a:moveTo>
                <a:cubicBezTo>
                  <a:pt x="33" y="4"/>
                  <a:pt x="24" y="0"/>
                  <a:pt x="17" y="3"/>
                </a:cubicBezTo>
                <a:cubicBezTo>
                  <a:pt x="10" y="6"/>
                  <a:pt x="0" y="16"/>
                  <a:pt x="3" y="25"/>
                </a:cubicBezTo>
                <a:cubicBezTo>
                  <a:pt x="7" y="33"/>
                  <a:pt x="21" y="34"/>
                  <a:pt x="28" y="31"/>
                </a:cubicBezTo>
                <a:cubicBezTo>
                  <a:pt x="35" y="28"/>
                  <a:pt x="39" y="19"/>
                  <a:pt x="37" y="11"/>
                </a:cubicBezTo>
                <a:close/>
                <a:moveTo>
                  <a:pt x="19" y="30"/>
                </a:moveTo>
                <a:cubicBezTo>
                  <a:pt x="13" y="30"/>
                  <a:pt x="9" y="21"/>
                  <a:pt x="9" y="16"/>
                </a:cubicBezTo>
                <a:cubicBezTo>
                  <a:pt x="9" y="11"/>
                  <a:pt x="14" y="6"/>
                  <a:pt x="19" y="5"/>
                </a:cubicBezTo>
                <a:cubicBezTo>
                  <a:pt x="24" y="6"/>
                  <a:pt x="33" y="10"/>
                  <a:pt x="34" y="16"/>
                </a:cubicBezTo>
                <a:cubicBezTo>
                  <a:pt x="36" y="21"/>
                  <a:pt x="25" y="30"/>
                  <a:pt x="19" y="30"/>
                </a:cubicBezTo>
                <a:close/>
              </a:path>
            </a:pathLst>
          </a:custGeom>
          <a:solidFill>
            <a:srgbClr val="E615EB">
              <a:alpha val="1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C9D90AC-C366-488E-8BD0-C82B822059AF}"/>
              </a:ext>
            </a:extLst>
          </p:cNvPr>
          <p:cNvSpPr>
            <a:spLocks noEditPoints="1"/>
          </p:cNvSpPr>
          <p:nvPr/>
        </p:nvSpPr>
        <p:spPr bwMode="auto">
          <a:xfrm>
            <a:off x="4079875" y="946150"/>
            <a:ext cx="4114800" cy="4965700"/>
          </a:xfrm>
          <a:custGeom>
            <a:avLst/>
            <a:gdLst>
              <a:gd name="T0" fmla="*/ 15 w 30"/>
              <a:gd name="T1" fmla="*/ 0 h 36"/>
              <a:gd name="T2" fmla="*/ 0 w 30"/>
              <a:gd name="T3" fmla="*/ 15 h 36"/>
              <a:gd name="T4" fmla="*/ 15 w 30"/>
              <a:gd name="T5" fmla="*/ 36 h 36"/>
              <a:gd name="T6" fmla="*/ 30 w 30"/>
              <a:gd name="T7" fmla="*/ 15 h 36"/>
              <a:gd name="T8" fmla="*/ 15 w 30"/>
              <a:gd name="T9" fmla="*/ 0 h 36"/>
              <a:gd name="T10" fmla="*/ 3 w 30"/>
              <a:gd name="T11" fmla="*/ 22 h 36"/>
              <a:gd name="T12" fmla="*/ 11 w 30"/>
              <a:gd name="T13" fmla="*/ 6 h 36"/>
              <a:gd name="T14" fmla="*/ 25 w 30"/>
              <a:gd name="T15" fmla="*/ 9 h 36"/>
              <a:gd name="T16" fmla="*/ 24 w 30"/>
              <a:gd name="T17" fmla="*/ 28 h 36"/>
              <a:gd name="T18" fmla="*/ 3 w 30"/>
              <a:gd name="T19" fmla="*/ 2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" h="36"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2"/>
                  <a:pt x="6" y="36"/>
                  <a:pt x="15" y="36"/>
                </a:cubicBezTo>
                <a:cubicBezTo>
                  <a:pt x="24" y="36"/>
                  <a:pt x="30" y="22"/>
                  <a:pt x="30" y="15"/>
                </a:cubicBezTo>
                <a:cubicBezTo>
                  <a:pt x="30" y="7"/>
                  <a:pt x="23" y="0"/>
                  <a:pt x="15" y="0"/>
                </a:cubicBezTo>
                <a:close/>
                <a:moveTo>
                  <a:pt x="3" y="22"/>
                </a:moveTo>
                <a:cubicBezTo>
                  <a:pt x="1" y="17"/>
                  <a:pt x="7" y="8"/>
                  <a:pt x="11" y="6"/>
                </a:cubicBezTo>
                <a:cubicBezTo>
                  <a:pt x="15" y="3"/>
                  <a:pt x="22" y="5"/>
                  <a:pt x="25" y="9"/>
                </a:cubicBezTo>
                <a:cubicBezTo>
                  <a:pt x="27" y="14"/>
                  <a:pt x="28" y="24"/>
                  <a:pt x="24" y="28"/>
                </a:cubicBezTo>
                <a:cubicBezTo>
                  <a:pt x="19" y="32"/>
                  <a:pt x="6" y="27"/>
                  <a:pt x="3" y="22"/>
                </a:cubicBezTo>
                <a:close/>
              </a:path>
            </a:pathLst>
          </a:custGeom>
          <a:solidFill>
            <a:srgbClr val="1F84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B493C8-70B3-46E7-B7F5-005B3C0D5C5E}"/>
              </a:ext>
            </a:extLst>
          </p:cNvPr>
          <p:cNvGrpSpPr/>
          <p:nvPr/>
        </p:nvGrpSpPr>
        <p:grpSpPr>
          <a:xfrm>
            <a:off x="5047362" y="2312559"/>
            <a:ext cx="2097276" cy="2099532"/>
            <a:chOff x="3629195" y="4240328"/>
            <a:chExt cx="1644537" cy="1646309"/>
          </a:xfrm>
        </p:grpSpPr>
        <p:sp>
          <p:nvSpPr>
            <p:cNvPr id="20" name="Oval 101">
              <a:extLst>
                <a:ext uri="{FF2B5EF4-FFF2-40B4-BE49-F238E27FC236}">
                  <a16:creationId xmlns:a16="http://schemas.microsoft.com/office/drawing/2014/main" id="{587ED20D-3D3F-43D1-80B4-B9478339A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195" y="4240328"/>
              <a:ext cx="1644537" cy="1646309"/>
            </a:xfrm>
            <a:prstGeom prst="ellipse">
              <a:avLst/>
            </a:pr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21" name="Standby">
              <a:extLst>
                <a:ext uri="{FF2B5EF4-FFF2-40B4-BE49-F238E27FC236}">
                  <a16:creationId xmlns:a16="http://schemas.microsoft.com/office/drawing/2014/main" id="{BB49D7C5-C990-4F84-824A-63EC4F767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5089" y="4764108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4FF8B0-AD14-4F2F-8FEC-DD749A5F3ED3}"/>
              </a:ext>
            </a:extLst>
          </p:cNvPr>
          <p:cNvGrpSpPr/>
          <p:nvPr/>
        </p:nvGrpSpPr>
        <p:grpSpPr>
          <a:xfrm>
            <a:off x="5047363" y="2312801"/>
            <a:ext cx="2097274" cy="2097274"/>
            <a:chOff x="6635807" y="4402137"/>
            <a:chExt cx="1644536" cy="164453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FD9095-8B7D-47F1-AF79-1D85C01FD517}"/>
                </a:ext>
              </a:extLst>
            </p:cNvPr>
            <p:cNvGrpSpPr/>
            <p:nvPr/>
          </p:nvGrpSpPr>
          <p:grpSpPr>
            <a:xfrm>
              <a:off x="6635807" y="4402137"/>
              <a:ext cx="1644536" cy="1644536"/>
              <a:chOff x="1652388" y="2451848"/>
              <a:chExt cx="1954303" cy="195430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ED8D1F-0B73-4113-892F-22D4648B9C50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04800" dist="114300" dir="2700000" algn="tl" rotWithShape="0">
                  <a:schemeClr val="tx1"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084237B-7590-497F-817F-721517BC04E6}"/>
                  </a:ext>
                </a:extLst>
              </p:cNvPr>
              <p:cNvSpPr/>
              <p:nvPr/>
            </p:nvSpPr>
            <p:spPr>
              <a:xfrm>
                <a:off x="1652388" y="2451848"/>
                <a:ext cx="1954303" cy="195430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4" name="Standby">
              <a:extLst>
                <a:ext uri="{FF2B5EF4-FFF2-40B4-BE49-F238E27FC236}">
                  <a16:creationId xmlns:a16="http://schemas.microsoft.com/office/drawing/2014/main" id="{5D29725C-6206-4B61-9802-FBCF7D08A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274" y="4899909"/>
              <a:ext cx="531813" cy="612775"/>
            </a:xfrm>
            <a:custGeom>
              <a:avLst/>
              <a:gdLst>
                <a:gd name="T0" fmla="*/ 71 w 141"/>
                <a:gd name="T1" fmla="*/ 162 h 162"/>
                <a:gd name="T2" fmla="*/ 141 w 141"/>
                <a:gd name="T3" fmla="*/ 92 h 162"/>
                <a:gd name="T4" fmla="*/ 79 w 141"/>
                <a:gd name="T5" fmla="*/ 23 h 162"/>
                <a:gd name="T6" fmla="*/ 79 w 141"/>
                <a:gd name="T7" fmla="*/ 0 h 162"/>
                <a:gd name="T8" fmla="*/ 63 w 141"/>
                <a:gd name="T9" fmla="*/ 0 h 162"/>
                <a:gd name="T10" fmla="*/ 63 w 141"/>
                <a:gd name="T11" fmla="*/ 23 h 162"/>
                <a:gd name="T12" fmla="*/ 0 w 141"/>
                <a:gd name="T13" fmla="*/ 92 h 162"/>
                <a:gd name="T14" fmla="*/ 71 w 141"/>
                <a:gd name="T15" fmla="*/ 162 h 162"/>
                <a:gd name="T16" fmla="*/ 63 w 141"/>
                <a:gd name="T17" fmla="*/ 39 h 162"/>
                <a:gd name="T18" fmla="*/ 63 w 141"/>
                <a:gd name="T19" fmla="*/ 69 h 162"/>
                <a:gd name="T20" fmla="*/ 79 w 141"/>
                <a:gd name="T21" fmla="*/ 69 h 162"/>
                <a:gd name="T22" fmla="*/ 79 w 141"/>
                <a:gd name="T23" fmla="*/ 39 h 162"/>
                <a:gd name="T24" fmla="*/ 125 w 141"/>
                <a:gd name="T25" fmla="*/ 92 h 162"/>
                <a:gd name="T26" fmla="*/ 71 w 141"/>
                <a:gd name="T27" fmla="*/ 146 h 162"/>
                <a:gd name="T28" fmla="*/ 16 w 141"/>
                <a:gd name="T29" fmla="*/ 92 h 162"/>
                <a:gd name="T30" fmla="*/ 63 w 141"/>
                <a:gd name="T31" fmla="*/ 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62">
                  <a:moveTo>
                    <a:pt x="71" y="162"/>
                  </a:moveTo>
                  <a:cubicBezTo>
                    <a:pt x="109" y="162"/>
                    <a:pt x="141" y="131"/>
                    <a:pt x="141" y="92"/>
                  </a:cubicBezTo>
                  <a:cubicBezTo>
                    <a:pt x="141" y="56"/>
                    <a:pt x="113" y="27"/>
                    <a:pt x="79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28" y="27"/>
                    <a:pt x="0" y="56"/>
                    <a:pt x="0" y="92"/>
                  </a:cubicBezTo>
                  <a:cubicBezTo>
                    <a:pt x="0" y="131"/>
                    <a:pt x="32" y="162"/>
                    <a:pt x="71" y="162"/>
                  </a:cubicBezTo>
                  <a:close/>
                  <a:moveTo>
                    <a:pt x="63" y="39"/>
                  </a:moveTo>
                  <a:cubicBezTo>
                    <a:pt x="63" y="69"/>
                    <a:pt x="63" y="69"/>
                    <a:pt x="63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5" y="43"/>
                    <a:pt x="125" y="65"/>
                    <a:pt x="125" y="92"/>
                  </a:cubicBezTo>
                  <a:cubicBezTo>
                    <a:pt x="125" y="122"/>
                    <a:pt x="100" y="146"/>
                    <a:pt x="71" y="146"/>
                  </a:cubicBezTo>
                  <a:cubicBezTo>
                    <a:pt x="41" y="146"/>
                    <a:pt x="16" y="122"/>
                    <a:pt x="16" y="92"/>
                  </a:cubicBezTo>
                  <a:cubicBezTo>
                    <a:pt x="16" y="65"/>
                    <a:pt x="36" y="43"/>
                    <a:pt x="63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27" name="Rectangle 20">
            <a:extLst>
              <a:ext uri="{FF2B5EF4-FFF2-40B4-BE49-F238E27FC236}">
                <a16:creationId xmlns:a16="http://schemas.microsoft.com/office/drawing/2014/main" id="{B3A9071F-8607-48BA-AFB3-E9C2C02A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81" y="2741993"/>
            <a:ext cx="798695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NEUMORPHIC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274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7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4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6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7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A69F3CD7-E8AF-4A8E-B7B5-C9BE8D4C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752975"/>
            <a:ext cx="14047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D28E272-EB6A-4081-993B-738A79CD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4752975"/>
            <a:ext cx="14047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FA2F69C-E28B-4DF5-8890-FFA96CFD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752975"/>
            <a:ext cx="14047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7534212-6D32-445E-B2C4-D4917015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338" y="4752975"/>
            <a:ext cx="14047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7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11A7FE-E0DD-4754-8C82-C54695BCECE7}"/>
              </a:ext>
            </a:extLst>
          </p:cNvPr>
          <p:cNvGrpSpPr/>
          <p:nvPr/>
        </p:nvGrpSpPr>
        <p:grpSpPr>
          <a:xfrm>
            <a:off x="5021263" y="547687"/>
            <a:ext cx="2131994" cy="678895"/>
            <a:chOff x="5021263" y="547687"/>
            <a:chExt cx="2131994" cy="678895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E34292D-9EED-4B67-AE5F-95BF0776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47687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60071B20-B3D0-419B-9B16-D431ADE0C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857250"/>
              <a:ext cx="2131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0A775A-DFE9-4BCA-B309-9F52D598EB46}"/>
              </a:ext>
            </a:extLst>
          </p:cNvPr>
          <p:cNvGrpSpPr/>
          <p:nvPr/>
        </p:nvGrpSpPr>
        <p:grpSpPr>
          <a:xfrm>
            <a:off x="1236248" y="2126756"/>
            <a:ext cx="2197100" cy="2197100"/>
            <a:chOff x="2833686" y="1488241"/>
            <a:chExt cx="3179010" cy="31790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28AA9E-BA29-40FB-AD14-73C9D1DD9A56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60C6CEA-B4C6-49F3-8C79-CC5318E16BE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09C4B1-A627-487B-842A-8861130E888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F41A51-E218-4517-A765-89FE8793D92E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2F13F9-1393-4F1D-A551-993D0BE99923}"/>
              </a:ext>
            </a:extLst>
          </p:cNvPr>
          <p:cNvGrpSpPr/>
          <p:nvPr/>
        </p:nvGrpSpPr>
        <p:grpSpPr>
          <a:xfrm>
            <a:off x="3753266" y="2126756"/>
            <a:ext cx="2197100" cy="2197100"/>
            <a:chOff x="2833686" y="1488241"/>
            <a:chExt cx="3179010" cy="31790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A63EA7-F48E-4012-894D-26E4F8E3ACF7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2BF743E-7F21-4AA4-9481-03933AEDEA6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338A76-132C-4A53-86EB-9DBC1790900B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216F41-88EF-4C31-A197-424AF4C7FD2E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450B85-1A64-4EA4-BD2B-A801C36EED12}"/>
              </a:ext>
            </a:extLst>
          </p:cNvPr>
          <p:cNvGrpSpPr/>
          <p:nvPr/>
        </p:nvGrpSpPr>
        <p:grpSpPr>
          <a:xfrm>
            <a:off x="6262688" y="2126756"/>
            <a:ext cx="2197100" cy="2197100"/>
            <a:chOff x="2833686" y="1488241"/>
            <a:chExt cx="3179010" cy="31790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8F2028-BE2A-497D-BCC3-D1401F6F55F5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5FA139-2DB2-416E-B8A1-F69AAADAB0C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EE720E6-B2E5-4F18-B1C9-C21D044718F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A5FDFC-C910-4B52-ACC2-36A81F19B6E0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E2D524-AA11-4540-AB31-0D0C3644B6F6}"/>
              </a:ext>
            </a:extLst>
          </p:cNvPr>
          <p:cNvGrpSpPr/>
          <p:nvPr/>
        </p:nvGrpSpPr>
        <p:grpSpPr>
          <a:xfrm>
            <a:off x="8778876" y="2126756"/>
            <a:ext cx="2197100" cy="2197100"/>
            <a:chOff x="2833686" y="1488241"/>
            <a:chExt cx="3179010" cy="31790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81721B-2904-4E98-BD0C-D9EBF3305E8A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38C7743-CFE9-4E73-9020-1647CC20A021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718031-F09F-40BC-9D53-A14CD80F47E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8C34A5-CEED-4356-9F75-5A0DA9DCBFAC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38" name="Human">
            <a:extLst>
              <a:ext uri="{FF2B5EF4-FFF2-40B4-BE49-F238E27FC236}">
                <a16:creationId xmlns:a16="http://schemas.microsoft.com/office/drawing/2014/main" id="{8A6FF2A4-8C4D-4BBE-9F85-29C9D99B9D08}"/>
              </a:ext>
            </a:extLst>
          </p:cNvPr>
          <p:cNvSpPr>
            <a:spLocks noEditPoints="1"/>
          </p:cNvSpPr>
          <p:nvPr/>
        </p:nvSpPr>
        <p:spPr bwMode="auto">
          <a:xfrm>
            <a:off x="4666138" y="2977749"/>
            <a:ext cx="463294" cy="510466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9" name="Gear">
            <a:extLst>
              <a:ext uri="{FF2B5EF4-FFF2-40B4-BE49-F238E27FC236}">
                <a16:creationId xmlns:a16="http://schemas.microsoft.com/office/drawing/2014/main" id="{78A4C5E7-F7E7-4B38-86D9-C15FC814A547}"/>
              </a:ext>
            </a:extLst>
          </p:cNvPr>
          <p:cNvSpPr>
            <a:spLocks noEditPoints="1"/>
          </p:cNvSpPr>
          <p:nvPr/>
        </p:nvSpPr>
        <p:spPr bwMode="auto">
          <a:xfrm>
            <a:off x="7163752" y="2994660"/>
            <a:ext cx="515519" cy="547529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Clock">
            <a:extLst>
              <a:ext uri="{FF2B5EF4-FFF2-40B4-BE49-F238E27FC236}">
                <a16:creationId xmlns:a16="http://schemas.microsoft.com/office/drawing/2014/main" id="{F899D9FF-C9C8-4B6C-B3E5-55389DB17ED7}"/>
              </a:ext>
            </a:extLst>
          </p:cNvPr>
          <p:cNvSpPr>
            <a:spLocks noEditPoints="1"/>
          </p:cNvSpPr>
          <p:nvPr/>
        </p:nvSpPr>
        <p:spPr bwMode="auto">
          <a:xfrm>
            <a:off x="2103188" y="2979420"/>
            <a:ext cx="535736" cy="54752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Briefcase">
            <a:extLst>
              <a:ext uri="{FF2B5EF4-FFF2-40B4-BE49-F238E27FC236}">
                <a16:creationId xmlns:a16="http://schemas.microsoft.com/office/drawing/2014/main" id="{27F5C827-BB1B-4657-92CA-1ACAFAA40A4C}"/>
              </a:ext>
            </a:extLst>
          </p:cNvPr>
          <p:cNvSpPr>
            <a:spLocks noEditPoints="1"/>
          </p:cNvSpPr>
          <p:nvPr/>
        </p:nvSpPr>
        <p:spPr bwMode="auto">
          <a:xfrm>
            <a:off x="9648030" y="2972708"/>
            <a:ext cx="547529" cy="476771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4BF2D-9962-4A9B-B98A-032FF7C2F47C}"/>
              </a:ext>
            </a:extLst>
          </p:cNvPr>
          <p:cNvSpPr txBox="1"/>
          <p:nvPr/>
        </p:nvSpPr>
        <p:spPr>
          <a:xfrm>
            <a:off x="1360543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D0BFAC-4FBB-49C7-BEF9-25E8B2976E11}"/>
              </a:ext>
            </a:extLst>
          </p:cNvPr>
          <p:cNvSpPr txBox="1"/>
          <p:nvPr/>
        </p:nvSpPr>
        <p:spPr>
          <a:xfrm>
            <a:off x="3920861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A10515-A1CC-4561-9F20-DF827C8E2BAF}"/>
              </a:ext>
            </a:extLst>
          </p:cNvPr>
          <p:cNvSpPr txBox="1"/>
          <p:nvPr/>
        </p:nvSpPr>
        <p:spPr>
          <a:xfrm>
            <a:off x="6420219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BF26F-F564-4539-86BE-A731E772A24B}"/>
              </a:ext>
            </a:extLst>
          </p:cNvPr>
          <p:cNvSpPr txBox="1"/>
          <p:nvPr/>
        </p:nvSpPr>
        <p:spPr>
          <a:xfrm>
            <a:off x="8927545" y="5027901"/>
            <a:ext cx="19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DFBA0FBD-10EA-45A8-9796-9817D53F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01" y="5038725"/>
            <a:ext cx="1062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8CBCCD-6D14-4EA0-A119-B1029455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629" y="723900"/>
            <a:ext cx="11044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BUSINESS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460223-3E16-461C-8C5B-3A031916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323" y="723900"/>
            <a:ext cx="103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GROWTH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8919C40-87F4-4F6F-B2B0-3C891D04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399" y="5038725"/>
            <a:ext cx="1350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TEAMWORK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95296C3-0AFE-41EA-838B-5759F834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44" y="5038725"/>
            <a:ext cx="1473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INVESTMENT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AB063C-6F03-4407-8B78-A18F8A36D0A0}"/>
              </a:ext>
            </a:extLst>
          </p:cNvPr>
          <p:cNvGrpSpPr/>
          <p:nvPr/>
        </p:nvGrpSpPr>
        <p:grpSpPr>
          <a:xfrm>
            <a:off x="1430337" y="2428875"/>
            <a:ext cx="2351089" cy="2038350"/>
            <a:chOff x="1430337" y="2428875"/>
            <a:chExt cx="2351089" cy="203835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40A82D7-1401-481C-884E-C28CB7C1C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9EFAA3C9-90B6-400C-B67D-A02FC2205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7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7BE11A-789B-4554-AD96-EA370ADD3182}"/>
              </a:ext>
            </a:extLst>
          </p:cNvPr>
          <p:cNvGrpSpPr/>
          <p:nvPr/>
        </p:nvGrpSpPr>
        <p:grpSpPr>
          <a:xfrm>
            <a:off x="3155950" y="2452687"/>
            <a:ext cx="2352675" cy="2033588"/>
            <a:chOff x="3155950" y="2452687"/>
            <a:chExt cx="2352675" cy="2033588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31F60C9-3962-46D4-9D77-2F9B849F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950" y="2452687"/>
              <a:ext cx="2352675" cy="2033588"/>
            </a:xfrm>
            <a:custGeom>
              <a:avLst/>
              <a:gdLst>
                <a:gd name="T0" fmla="*/ 333 w 617"/>
                <a:gd name="T1" fmla="*/ 515 h 533"/>
                <a:gd name="T2" fmla="*/ 606 w 617"/>
                <a:gd name="T3" fmla="*/ 41 h 533"/>
                <a:gd name="T4" fmla="*/ 582 w 617"/>
                <a:gd name="T5" fmla="*/ 0 h 533"/>
                <a:gd name="T6" fmla="*/ 35 w 617"/>
                <a:gd name="T7" fmla="*/ 0 h 533"/>
                <a:gd name="T8" fmla="*/ 11 w 617"/>
                <a:gd name="T9" fmla="*/ 41 h 533"/>
                <a:gd name="T10" fmla="*/ 284 w 617"/>
                <a:gd name="T11" fmla="*/ 515 h 533"/>
                <a:gd name="T12" fmla="*/ 333 w 617"/>
                <a:gd name="T13" fmla="*/ 51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3">
                  <a:moveTo>
                    <a:pt x="333" y="515"/>
                  </a:moveTo>
                  <a:cubicBezTo>
                    <a:pt x="606" y="41"/>
                    <a:pt x="606" y="41"/>
                    <a:pt x="606" y="41"/>
                  </a:cubicBezTo>
                  <a:cubicBezTo>
                    <a:pt x="617" y="23"/>
                    <a:pt x="603" y="0"/>
                    <a:pt x="58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4" y="0"/>
                    <a:pt x="0" y="23"/>
                    <a:pt x="11" y="41"/>
                  </a:cubicBezTo>
                  <a:cubicBezTo>
                    <a:pt x="284" y="515"/>
                    <a:pt x="284" y="515"/>
                    <a:pt x="284" y="515"/>
                  </a:cubicBezTo>
                  <a:cubicBezTo>
                    <a:pt x="295" y="533"/>
                    <a:pt x="322" y="533"/>
                    <a:pt x="333" y="5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660716B-878E-4E41-B91D-6F517B6B9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950" y="2452687"/>
              <a:ext cx="2352675" cy="2033588"/>
            </a:xfrm>
            <a:custGeom>
              <a:avLst/>
              <a:gdLst>
                <a:gd name="T0" fmla="*/ 333 w 617"/>
                <a:gd name="T1" fmla="*/ 515 h 533"/>
                <a:gd name="T2" fmla="*/ 606 w 617"/>
                <a:gd name="T3" fmla="*/ 41 h 533"/>
                <a:gd name="T4" fmla="*/ 582 w 617"/>
                <a:gd name="T5" fmla="*/ 0 h 533"/>
                <a:gd name="T6" fmla="*/ 35 w 617"/>
                <a:gd name="T7" fmla="*/ 0 h 533"/>
                <a:gd name="T8" fmla="*/ 11 w 617"/>
                <a:gd name="T9" fmla="*/ 41 h 533"/>
                <a:gd name="T10" fmla="*/ 284 w 617"/>
                <a:gd name="T11" fmla="*/ 515 h 533"/>
                <a:gd name="T12" fmla="*/ 333 w 617"/>
                <a:gd name="T13" fmla="*/ 51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3">
                  <a:moveTo>
                    <a:pt x="333" y="515"/>
                  </a:moveTo>
                  <a:cubicBezTo>
                    <a:pt x="606" y="41"/>
                    <a:pt x="606" y="41"/>
                    <a:pt x="606" y="41"/>
                  </a:cubicBezTo>
                  <a:cubicBezTo>
                    <a:pt x="617" y="23"/>
                    <a:pt x="603" y="0"/>
                    <a:pt x="58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4" y="0"/>
                    <a:pt x="0" y="23"/>
                    <a:pt x="11" y="41"/>
                  </a:cubicBezTo>
                  <a:cubicBezTo>
                    <a:pt x="284" y="515"/>
                    <a:pt x="284" y="515"/>
                    <a:pt x="284" y="515"/>
                  </a:cubicBezTo>
                  <a:cubicBezTo>
                    <a:pt x="295" y="533"/>
                    <a:pt x="322" y="533"/>
                    <a:pt x="333" y="5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28600" dist="241300" dir="126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8987AB-0697-40A5-9728-31B547D73EF8}"/>
              </a:ext>
            </a:extLst>
          </p:cNvPr>
          <p:cNvGrpSpPr/>
          <p:nvPr/>
        </p:nvGrpSpPr>
        <p:grpSpPr>
          <a:xfrm>
            <a:off x="4919662" y="2428875"/>
            <a:ext cx="2351089" cy="2038350"/>
            <a:chOff x="1430337" y="2428875"/>
            <a:chExt cx="2351089" cy="2038350"/>
          </a:xfrm>
        </p:grpSpPr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2148A54-0E86-49E4-9607-FC803C08D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0AD5488-1D4A-405B-9DC1-DCA5FAE5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7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69C18D-87DC-40FE-806D-945BDA842FE8}"/>
              </a:ext>
            </a:extLst>
          </p:cNvPr>
          <p:cNvGrpSpPr/>
          <p:nvPr/>
        </p:nvGrpSpPr>
        <p:grpSpPr>
          <a:xfrm>
            <a:off x="6645275" y="2452687"/>
            <a:ext cx="2352675" cy="2033588"/>
            <a:chOff x="3155950" y="2452687"/>
            <a:chExt cx="2352675" cy="2033588"/>
          </a:xfrm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4D8BDB8-A61E-4AEF-8082-54D60E92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950" y="2452687"/>
              <a:ext cx="2352675" cy="2033588"/>
            </a:xfrm>
            <a:custGeom>
              <a:avLst/>
              <a:gdLst>
                <a:gd name="T0" fmla="*/ 333 w 617"/>
                <a:gd name="T1" fmla="*/ 515 h 533"/>
                <a:gd name="T2" fmla="*/ 606 w 617"/>
                <a:gd name="T3" fmla="*/ 41 h 533"/>
                <a:gd name="T4" fmla="*/ 582 w 617"/>
                <a:gd name="T5" fmla="*/ 0 h 533"/>
                <a:gd name="T6" fmla="*/ 35 w 617"/>
                <a:gd name="T7" fmla="*/ 0 h 533"/>
                <a:gd name="T8" fmla="*/ 11 w 617"/>
                <a:gd name="T9" fmla="*/ 41 h 533"/>
                <a:gd name="T10" fmla="*/ 284 w 617"/>
                <a:gd name="T11" fmla="*/ 515 h 533"/>
                <a:gd name="T12" fmla="*/ 333 w 617"/>
                <a:gd name="T13" fmla="*/ 51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3">
                  <a:moveTo>
                    <a:pt x="333" y="515"/>
                  </a:moveTo>
                  <a:cubicBezTo>
                    <a:pt x="606" y="41"/>
                    <a:pt x="606" y="41"/>
                    <a:pt x="606" y="41"/>
                  </a:cubicBezTo>
                  <a:cubicBezTo>
                    <a:pt x="617" y="23"/>
                    <a:pt x="603" y="0"/>
                    <a:pt x="58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4" y="0"/>
                    <a:pt x="0" y="23"/>
                    <a:pt x="11" y="41"/>
                  </a:cubicBezTo>
                  <a:cubicBezTo>
                    <a:pt x="284" y="515"/>
                    <a:pt x="284" y="515"/>
                    <a:pt x="284" y="515"/>
                  </a:cubicBezTo>
                  <a:cubicBezTo>
                    <a:pt x="295" y="533"/>
                    <a:pt x="322" y="533"/>
                    <a:pt x="333" y="5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84BBBC8F-8112-4AA7-905D-CA8683D54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950" y="2452687"/>
              <a:ext cx="2352675" cy="2033588"/>
            </a:xfrm>
            <a:custGeom>
              <a:avLst/>
              <a:gdLst>
                <a:gd name="T0" fmla="*/ 333 w 617"/>
                <a:gd name="T1" fmla="*/ 515 h 533"/>
                <a:gd name="T2" fmla="*/ 606 w 617"/>
                <a:gd name="T3" fmla="*/ 41 h 533"/>
                <a:gd name="T4" fmla="*/ 582 w 617"/>
                <a:gd name="T5" fmla="*/ 0 h 533"/>
                <a:gd name="T6" fmla="*/ 35 w 617"/>
                <a:gd name="T7" fmla="*/ 0 h 533"/>
                <a:gd name="T8" fmla="*/ 11 w 617"/>
                <a:gd name="T9" fmla="*/ 41 h 533"/>
                <a:gd name="T10" fmla="*/ 284 w 617"/>
                <a:gd name="T11" fmla="*/ 515 h 533"/>
                <a:gd name="T12" fmla="*/ 333 w 617"/>
                <a:gd name="T13" fmla="*/ 51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3">
                  <a:moveTo>
                    <a:pt x="333" y="515"/>
                  </a:moveTo>
                  <a:cubicBezTo>
                    <a:pt x="606" y="41"/>
                    <a:pt x="606" y="41"/>
                    <a:pt x="606" y="41"/>
                  </a:cubicBezTo>
                  <a:cubicBezTo>
                    <a:pt x="617" y="23"/>
                    <a:pt x="603" y="0"/>
                    <a:pt x="58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4" y="0"/>
                    <a:pt x="0" y="23"/>
                    <a:pt x="11" y="41"/>
                  </a:cubicBezTo>
                  <a:cubicBezTo>
                    <a:pt x="284" y="515"/>
                    <a:pt x="284" y="515"/>
                    <a:pt x="284" y="515"/>
                  </a:cubicBezTo>
                  <a:cubicBezTo>
                    <a:pt x="295" y="533"/>
                    <a:pt x="322" y="533"/>
                    <a:pt x="333" y="5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28600" dist="241300" dir="126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B5625-68D7-488D-B175-93F6D9860D37}"/>
              </a:ext>
            </a:extLst>
          </p:cNvPr>
          <p:cNvGrpSpPr/>
          <p:nvPr/>
        </p:nvGrpSpPr>
        <p:grpSpPr>
          <a:xfrm>
            <a:off x="8376442" y="2428875"/>
            <a:ext cx="2351089" cy="2038350"/>
            <a:chOff x="1430337" y="2428875"/>
            <a:chExt cx="2351089" cy="2038350"/>
          </a:xfrm>
        </p:grpSpPr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1F996A66-1B7E-4604-9913-89DE7BBE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7A93BAEE-6C14-4802-B1B6-0F006865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7" y="2428875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sp>
        <p:nvSpPr>
          <p:cNvPr id="37" name="Gear">
            <a:extLst>
              <a:ext uri="{FF2B5EF4-FFF2-40B4-BE49-F238E27FC236}">
                <a16:creationId xmlns:a16="http://schemas.microsoft.com/office/drawing/2014/main" id="{BDB23F00-A544-4DD0-B255-ECA44A57778A}"/>
              </a:ext>
            </a:extLst>
          </p:cNvPr>
          <p:cNvSpPr>
            <a:spLocks noEditPoints="1"/>
          </p:cNvSpPr>
          <p:nvPr/>
        </p:nvSpPr>
        <p:spPr bwMode="auto">
          <a:xfrm>
            <a:off x="7596061" y="3013841"/>
            <a:ext cx="500190" cy="531250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9" name="Briefcase">
            <a:extLst>
              <a:ext uri="{FF2B5EF4-FFF2-40B4-BE49-F238E27FC236}">
                <a16:creationId xmlns:a16="http://schemas.microsoft.com/office/drawing/2014/main" id="{BBD09782-B197-45F0-9A23-E5CEFA25C363}"/>
              </a:ext>
            </a:extLst>
          </p:cNvPr>
          <p:cNvSpPr>
            <a:spLocks noEditPoints="1"/>
          </p:cNvSpPr>
          <p:nvPr/>
        </p:nvSpPr>
        <p:spPr bwMode="auto">
          <a:xfrm>
            <a:off x="9366632" y="3486645"/>
            <a:ext cx="452668" cy="39417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Lightbulb">
            <a:extLst>
              <a:ext uri="{FF2B5EF4-FFF2-40B4-BE49-F238E27FC236}">
                <a16:creationId xmlns:a16="http://schemas.microsoft.com/office/drawing/2014/main" id="{7DE6F84A-CD16-4C1C-A32F-214C971E5E0F}"/>
              </a:ext>
            </a:extLst>
          </p:cNvPr>
          <p:cNvSpPr>
            <a:spLocks noEditPoints="1"/>
          </p:cNvSpPr>
          <p:nvPr/>
        </p:nvSpPr>
        <p:spPr bwMode="auto">
          <a:xfrm>
            <a:off x="2475158" y="3433949"/>
            <a:ext cx="359972" cy="487808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3" name="Human">
            <a:extLst>
              <a:ext uri="{FF2B5EF4-FFF2-40B4-BE49-F238E27FC236}">
                <a16:creationId xmlns:a16="http://schemas.microsoft.com/office/drawing/2014/main" id="{60B8F3FA-1199-45C0-8898-69A411A7CFD6}"/>
              </a:ext>
            </a:extLst>
          </p:cNvPr>
          <p:cNvSpPr>
            <a:spLocks noEditPoints="1"/>
          </p:cNvSpPr>
          <p:nvPr/>
        </p:nvSpPr>
        <p:spPr bwMode="auto">
          <a:xfrm>
            <a:off x="5887858" y="3400867"/>
            <a:ext cx="435596" cy="47994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Clock">
            <a:extLst>
              <a:ext uri="{FF2B5EF4-FFF2-40B4-BE49-F238E27FC236}">
                <a16:creationId xmlns:a16="http://schemas.microsoft.com/office/drawing/2014/main" id="{8E67930A-59A3-45D7-8008-1E8F77CBDC9E}"/>
              </a:ext>
            </a:extLst>
          </p:cNvPr>
          <p:cNvSpPr>
            <a:spLocks noEditPoints="1"/>
          </p:cNvSpPr>
          <p:nvPr/>
        </p:nvSpPr>
        <p:spPr bwMode="auto">
          <a:xfrm>
            <a:off x="4110911" y="2994298"/>
            <a:ext cx="495529" cy="506438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92F57A-D8BB-4A8A-A777-17FC069C3622}"/>
              </a:ext>
            </a:extLst>
          </p:cNvPr>
          <p:cNvSpPr txBox="1"/>
          <p:nvPr/>
        </p:nvSpPr>
        <p:spPr>
          <a:xfrm>
            <a:off x="1744980" y="530984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1E9AA7-EC84-4918-BC41-42654EF3A47C}"/>
              </a:ext>
            </a:extLst>
          </p:cNvPr>
          <p:cNvSpPr txBox="1"/>
          <p:nvPr/>
        </p:nvSpPr>
        <p:spPr>
          <a:xfrm>
            <a:off x="5189220" y="530984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BC15BC-5A05-4D2D-958A-A73E38DFAC96}"/>
              </a:ext>
            </a:extLst>
          </p:cNvPr>
          <p:cNvSpPr txBox="1"/>
          <p:nvPr/>
        </p:nvSpPr>
        <p:spPr>
          <a:xfrm>
            <a:off x="8481060" y="530984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15D20-D9F7-4E5A-9957-1F16CB99EFB2}"/>
              </a:ext>
            </a:extLst>
          </p:cNvPr>
          <p:cNvSpPr txBox="1"/>
          <p:nvPr/>
        </p:nvSpPr>
        <p:spPr>
          <a:xfrm>
            <a:off x="3543300" y="99692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450E6D-80EA-42CD-A040-577B1F9CB09D}"/>
              </a:ext>
            </a:extLst>
          </p:cNvPr>
          <p:cNvSpPr txBox="1"/>
          <p:nvPr/>
        </p:nvSpPr>
        <p:spPr>
          <a:xfrm>
            <a:off x="6842760" y="99692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7" grpId="0" animBg="1"/>
      <p:bldP spid="39" grpId="0" animBg="1"/>
      <p:bldP spid="41" grpId="0" animBg="1"/>
      <p:bldP spid="43" grpId="0" animBg="1"/>
      <p:bldP spid="45" grpId="0" animBg="1"/>
      <p:bldP spid="46" grpId="0"/>
      <p:bldP spid="47" grpId="0"/>
      <p:bldP spid="48" grpId="0"/>
      <p:bldP spid="49" grpId="0"/>
      <p:bldP spid="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DFBA0FBD-10EA-45A8-9796-9817D53F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01" y="5038725"/>
            <a:ext cx="1062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8CBCCD-6D14-4EA0-A119-B1029455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629" y="723900"/>
            <a:ext cx="11044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BUSINESS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460223-3E16-461C-8C5B-3A031916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323" y="723900"/>
            <a:ext cx="103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GROWTH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8919C40-87F4-4F6F-B2B0-3C891D04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399" y="5038725"/>
            <a:ext cx="1350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TEAMWORK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95296C3-0AFE-41EA-838B-5759F834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44" y="5038725"/>
            <a:ext cx="1473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INVESTMENT</a:t>
            </a:r>
            <a:endParaRPr kumimoji="0" lang="ru-UA" altLang="ru-UA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92F57A-D8BB-4A8A-A777-17FC069C3622}"/>
              </a:ext>
            </a:extLst>
          </p:cNvPr>
          <p:cNvSpPr txBox="1"/>
          <p:nvPr/>
        </p:nvSpPr>
        <p:spPr>
          <a:xfrm>
            <a:off x="1744980" y="530984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1E9AA7-EC84-4918-BC41-42654EF3A47C}"/>
              </a:ext>
            </a:extLst>
          </p:cNvPr>
          <p:cNvSpPr txBox="1"/>
          <p:nvPr/>
        </p:nvSpPr>
        <p:spPr>
          <a:xfrm>
            <a:off x="5189220" y="530984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BC15BC-5A05-4D2D-958A-A73E38DFAC96}"/>
              </a:ext>
            </a:extLst>
          </p:cNvPr>
          <p:cNvSpPr txBox="1"/>
          <p:nvPr/>
        </p:nvSpPr>
        <p:spPr>
          <a:xfrm>
            <a:off x="8481060" y="530984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15D20-D9F7-4E5A-9957-1F16CB99EFB2}"/>
              </a:ext>
            </a:extLst>
          </p:cNvPr>
          <p:cNvSpPr txBox="1"/>
          <p:nvPr/>
        </p:nvSpPr>
        <p:spPr>
          <a:xfrm>
            <a:off x="3543300" y="99692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450E6D-80EA-42CD-A040-577B1F9CB09D}"/>
              </a:ext>
            </a:extLst>
          </p:cNvPr>
          <p:cNvSpPr txBox="1"/>
          <p:nvPr/>
        </p:nvSpPr>
        <p:spPr>
          <a:xfrm>
            <a:off x="6842760" y="996921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Button_05_pressed">
            <a:extLst>
              <a:ext uri="{FF2B5EF4-FFF2-40B4-BE49-F238E27FC236}">
                <a16:creationId xmlns:a16="http://schemas.microsoft.com/office/drawing/2014/main" id="{7909C059-E9B1-4663-A4CD-75CA1917D21C}"/>
              </a:ext>
            </a:extLst>
          </p:cNvPr>
          <p:cNvGrpSpPr/>
          <p:nvPr/>
        </p:nvGrpSpPr>
        <p:grpSpPr>
          <a:xfrm>
            <a:off x="8376443" y="2428875"/>
            <a:ext cx="2351088" cy="2038350"/>
            <a:chOff x="8376443" y="5086350"/>
            <a:chExt cx="2351088" cy="2038350"/>
          </a:xfrm>
        </p:grpSpPr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322058D6-146B-4879-9361-7057ED61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6443" y="5086350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69" name="Briefcase">
              <a:extLst>
                <a:ext uri="{FF2B5EF4-FFF2-40B4-BE49-F238E27FC236}">
                  <a16:creationId xmlns:a16="http://schemas.microsoft.com/office/drawing/2014/main" id="{4E25CA39-C851-4320-AC59-702836EC5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6632" y="6144120"/>
              <a:ext cx="452668" cy="394170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4" name="Button_04_pressed">
            <a:extLst>
              <a:ext uri="{FF2B5EF4-FFF2-40B4-BE49-F238E27FC236}">
                <a16:creationId xmlns:a16="http://schemas.microsoft.com/office/drawing/2014/main" id="{149A8803-42D6-4DA0-BFA6-7890F35B9ADD}"/>
              </a:ext>
            </a:extLst>
          </p:cNvPr>
          <p:cNvGrpSpPr/>
          <p:nvPr/>
        </p:nvGrpSpPr>
        <p:grpSpPr>
          <a:xfrm>
            <a:off x="6645275" y="2452687"/>
            <a:ext cx="2352675" cy="2033588"/>
            <a:chOff x="6645275" y="5110162"/>
            <a:chExt cx="2352675" cy="2033588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63B70381-0BD0-473A-8F50-25BF32335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5" y="5110162"/>
              <a:ext cx="2352675" cy="2033588"/>
            </a:xfrm>
            <a:custGeom>
              <a:avLst/>
              <a:gdLst>
                <a:gd name="T0" fmla="*/ 333 w 617"/>
                <a:gd name="T1" fmla="*/ 515 h 533"/>
                <a:gd name="T2" fmla="*/ 606 w 617"/>
                <a:gd name="T3" fmla="*/ 41 h 533"/>
                <a:gd name="T4" fmla="*/ 582 w 617"/>
                <a:gd name="T5" fmla="*/ 0 h 533"/>
                <a:gd name="T6" fmla="*/ 35 w 617"/>
                <a:gd name="T7" fmla="*/ 0 h 533"/>
                <a:gd name="T8" fmla="*/ 11 w 617"/>
                <a:gd name="T9" fmla="*/ 41 h 533"/>
                <a:gd name="T10" fmla="*/ 284 w 617"/>
                <a:gd name="T11" fmla="*/ 515 h 533"/>
                <a:gd name="T12" fmla="*/ 333 w 617"/>
                <a:gd name="T13" fmla="*/ 51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3">
                  <a:moveTo>
                    <a:pt x="333" y="515"/>
                  </a:moveTo>
                  <a:cubicBezTo>
                    <a:pt x="606" y="41"/>
                    <a:pt x="606" y="41"/>
                    <a:pt x="606" y="41"/>
                  </a:cubicBezTo>
                  <a:cubicBezTo>
                    <a:pt x="617" y="23"/>
                    <a:pt x="603" y="0"/>
                    <a:pt x="58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4" y="0"/>
                    <a:pt x="0" y="23"/>
                    <a:pt x="11" y="41"/>
                  </a:cubicBezTo>
                  <a:cubicBezTo>
                    <a:pt x="284" y="515"/>
                    <a:pt x="284" y="515"/>
                    <a:pt x="284" y="515"/>
                  </a:cubicBezTo>
                  <a:cubicBezTo>
                    <a:pt x="295" y="533"/>
                    <a:pt x="322" y="533"/>
                    <a:pt x="333" y="515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68" name="Gear">
              <a:extLst>
                <a:ext uri="{FF2B5EF4-FFF2-40B4-BE49-F238E27FC236}">
                  <a16:creationId xmlns:a16="http://schemas.microsoft.com/office/drawing/2014/main" id="{30C45B7E-13F8-4D9F-988C-45999A276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6061" y="5671316"/>
              <a:ext cx="500190" cy="531250"/>
            </a:xfrm>
            <a:custGeom>
              <a:avLst/>
              <a:gdLst>
                <a:gd name="T0" fmla="*/ 34 w 129"/>
                <a:gd name="T1" fmla="*/ 107 h 134"/>
                <a:gd name="T2" fmla="*/ 52 w 129"/>
                <a:gd name="T3" fmla="*/ 134 h 134"/>
                <a:gd name="T4" fmla="*/ 83 w 129"/>
                <a:gd name="T5" fmla="*/ 114 h 134"/>
                <a:gd name="T6" fmla="*/ 117 w 129"/>
                <a:gd name="T7" fmla="*/ 112 h 134"/>
                <a:gd name="T8" fmla="*/ 114 w 129"/>
                <a:gd name="T9" fmla="*/ 74 h 134"/>
                <a:gd name="T10" fmla="*/ 114 w 129"/>
                <a:gd name="T11" fmla="*/ 60 h 134"/>
                <a:gd name="T12" fmla="*/ 117 w 129"/>
                <a:gd name="T13" fmla="*/ 23 h 134"/>
                <a:gd name="T14" fmla="*/ 83 w 129"/>
                <a:gd name="T15" fmla="*/ 21 h 134"/>
                <a:gd name="T16" fmla="*/ 52 w 129"/>
                <a:gd name="T17" fmla="*/ 0 h 134"/>
                <a:gd name="T18" fmla="*/ 34 w 129"/>
                <a:gd name="T19" fmla="*/ 28 h 134"/>
                <a:gd name="T20" fmla="*/ 0 w 129"/>
                <a:gd name="T21" fmla="*/ 45 h 134"/>
                <a:gd name="T22" fmla="*/ 15 w 129"/>
                <a:gd name="T23" fmla="*/ 67 h 134"/>
                <a:gd name="T24" fmla="*/ 0 w 129"/>
                <a:gd name="T25" fmla="*/ 90 h 134"/>
                <a:gd name="T26" fmla="*/ 25 w 129"/>
                <a:gd name="T27" fmla="*/ 77 h 134"/>
                <a:gd name="T28" fmla="*/ 24 w 129"/>
                <a:gd name="T29" fmla="*/ 67 h 134"/>
                <a:gd name="T30" fmla="*/ 25 w 129"/>
                <a:gd name="T31" fmla="*/ 58 h 134"/>
                <a:gd name="T32" fmla="*/ 17 w 129"/>
                <a:gd name="T33" fmla="*/ 33 h 134"/>
                <a:gd name="T34" fmla="*/ 38 w 129"/>
                <a:gd name="T35" fmla="*/ 36 h 134"/>
                <a:gd name="T36" fmla="*/ 53 w 129"/>
                <a:gd name="T37" fmla="*/ 28 h 134"/>
                <a:gd name="T38" fmla="*/ 71 w 129"/>
                <a:gd name="T39" fmla="*/ 9 h 134"/>
                <a:gd name="T40" fmla="*/ 78 w 129"/>
                <a:gd name="T41" fmla="*/ 29 h 134"/>
                <a:gd name="T42" fmla="*/ 93 w 129"/>
                <a:gd name="T43" fmla="*/ 38 h 134"/>
                <a:gd name="T44" fmla="*/ 118 w 129"/>
                <a:gd name="T45" fmla="*/ 43 h 134"/>
                <a:gd name="T46" fmla="*/ 105 w 129"/>
                <a:gd name="T47" fmla="*/ 60 h 134"/>
                <a:gd name="T48" fmla="*/ 105 w 129"/>
                <a:gd name="T49" fmla="*/ 75 h 134"/>
                <a:gd name="T50" fmla="*/ 118 w 129"/>
                <a:gd name="T51" fmla="*/ 91 h 134"/>
                <a:gd name="T52" fmla="*/ 93 w 129"/>
                <a:gd name="T53" fmla="*/ 97 h 134"/>
                <a:gd name="T54" fmla="*/ 78 w 129"/>
                <a:gd name="T55" fmla="*/ 106 h 134"/>
                <a:gd name="T56" fmla="*/ 71 w 129"/>
                <a:gd name="T57" fmla="*/ 126 h 134"/>
                <a:gd name="T58" fmla="*/ 53 w 129"/>
                <a:gd name="T59" fmla="*/ 107 h 134"/>
                <a:gd name="T60" fmla="*/ 38 w 129"/>
                <a:gd name="T61" fmla="*/ 99 h 134"/>
                <a:gd name="T62" fmla="*/ 17 w 129"/>
                <a:gd name="T63" fmla="*/ 102 h 134"/>
                <a:gd name="T64" fmla="*/ 25 w 129"/>
                <a:gd name="T65" fmla="*/ 77 h 134"/>
                <a:gd name="T66" fmla="*/ 91 w 129"/>
                <a:gd name="T67" fmla="*/ 67 h 134"/>
                <a:gd name="T68" fmla="*/ 38 w 129"/>
                <a:gd name="T69" fmla="*/ 67 h 134"/>
                <a:gd name="T70" fmla="*/ 65 w 129"/>
                <a:gd name="T71" fmla="*/ 50 h 134"/>
                <a:gd name="T72" fmla="*/ 65 w 129"/>
                <a:gd name="T73" fmla="*/ 85 h 134"/>
                <a:gd name="T74" fmla="*/ 65 w 129"/>
                <a:gd name="T75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4">
                  <a:moveTo>
                    <a:pt x="13" y="112"/>
                  </a:moveTo>
                  <a:cubicBezTo>
                    <a:pt x="34" y="107"/>
                    <a:pt x="34" y="107"/>
                    <a:pt x="34" y="107"/>
                  </a:cubicBezTo>
                  <a:cubicBezTo>
                    <a:pt x="38" y="110"/>
                    <a:pt x="42" y="112"/>
                    <a:pt x="46" y="11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8" y="112"/>
                    <a:pt x="92" y="110"/>
                    <a:pt x="96" y="10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5" y="72"/>
                    <a:pt x="115" y="70"/>
                    <a:pt x="115" y="67"/>
                  </a:cubicBezTo>
                  <a:cubicBezTo>
                    <a:pt x="115" y="65"/>
                    <a:pt x="115" y="63"/>
                    <a:pt x="114" y="60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2" y="25"/>
                    <a:pt x="88" y="23"/>
                    <a:pt x="83" y="2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2" y="23"/>
                    <a:pt x="38" y="25"/>
                    <a:pt x="34" y="2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3"/>
                    <a:pt x="15" y="65"/>
                    <a:pt x="15" y="67"/>
                  </a:cubicBezTo>
                  <a:cubicBezTo>
                    <a:pt x="15" y="70"/>
                    <a:pt x="15" y="72"/>
                    <a:pt x="15" y="7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3" y="112"/>
                  </a:lnTo>
                  <a:close/>
                  <a:moveTo>
                    <a:pt x="25" y="77"/>
                  </a:moveTo>
                  <a:cubicBezTo>
                    <a:pt x="24" y="75"/>
                    <a:pt x="24" y="75"/>
                    <a:pt x="24" y="75"/>
                  </a:cubicBezTo>
                  <a:cubicBezTo>
                    <a:pt x="24" y="72"/>
                    <a:pt x="24" y="70"/>
                    <a:pt x="24" y="67"/>
                  </a:cubicBezTo>
                  <a:cubicBezTo>
                    <a:pt x="24" y="65"/>
                    <a:pt x="24" y="62"/>
                    <a:pt x="24" y="60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3"/>
                    <a:pt x="46" y="30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3" y="30"/>
                    <a:pt x="88" y="33"/>
                    <a:pt x="92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6" y="62"/>
                    <a:pt x="106" y="65"/>
                    <a:pt x="106" y="67"/>
                  </a:cubicBezTo>
                  <a:cubicBezTo>
                    <a:pt x="106" y="70"/>
                    <a:pt x="106" y="72"/>
                    <a:pt x="105" y="75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8" y="102"/>
                    <a:pt x="83" y="105"/>
                    <a:pt x="78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46" y="105"/>
                    <a:pt x="42" y="102"/>
                    <a:pt x="38" y="99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91"/>
                    <a:pt x="11" y="91"/>
                    <a:pt x="11" y="91"/>
                  </a:cubicBezTo>
                  <a:lnTo>
                    <a:pt x="25" y="77"/>
                  </a:lnTo>
                  <a:close/>
                  <a:moveTo>
                    <a:pt x="65" y="94"/>
                  </a:moveTo>
                  <a:cubicBezTo>
                    <a:pt x="79" y="94"/>
                    <a:pt x="91" y="82"/>
                    <a:pt x="91" y="67"/>
                  </a:cubicBezTo>
                  <a:cubicBezTo>
                    <a:pt x="91" y="53"/>
                    <a:pt x="79" y="41"/>
                    <a:pt x="65" y="41"/>
                  </a:cubicBezTo>
                  <a:cubicBezTo>
                    <a:pt x="50" y="41"/>
                    <a:pt x="38" y="53"/>
                    <a:pt x="38" y="67"/>
                  </a:cubicBezTo>
                  <a:cubicBezTo>
                    <a:pt x="38" y="82"/>
                    <a:pt x="50" y="94"/>
                    <a:pt x="65" y="94"/>
                  </a:cubicBezTo>
                  <a:close/>
                  <a:moveTo>
                    <a:pt x="65" y="50"/>
                  </a:moveTo>
                  <a:cubicBezTo>
                    <a:pt x="74" y="50"/>
                    <a:pt x="82" y="58"/>
                    <a:pt x="82" y="67"/>
                  </a:cubicBezTo>
                  <a:cubicBezTo>
                    <a:pt x="82" y="77"/>
                    <a:pt x="74" y="85"/>
                    <a:pt x="65" y="85"/>
                  </a:cubicBezTo>
                  <a:cubicBezTo>
                    <a:pt x="55" y="85"/>
                    <a:pt x="47" y="77"/>
                    <a:pt x="47" y="67"/>
                  </a:cubicBezTo>
                  <a:cubicBezTo>
                    <a:pt x="47" y="58"/>
                    <a:pt x="55" y="50"/>
                    <a:pt x="65" y="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6" name="Button_03_pressed">
            <a:extLst>
              <a:ext uri="{FF2B5EF4-FFF2-40B4-BE49-F238E27FC236}">
                <a16:creationId xmlns:a16="http://schemas.microsoft.com/office/drawing/2014/main" id="{D89E29F2-C65F-4EBA-B555-F091D3851ED2}"/>
              </a:ext>
            </a:extLst>
          </p:cNvPr>
          <p:cNvGrpSpPr/>
          <p:nvPr/>
        </p:nvGrpSpPr>
        <p:grpSpPr>
          <a:xfrm>
            <a:off x="4919663" y="2428875"/>
            <a:ext cx="2351088" cy="2038350"/>
            <a:chOff x="4919663" y="5086350"/>
            <a:chExt cx="2351088" cy="2038350"/>
          </a:xfrm>
        </p:grpSpPr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AEFA842-9FE3-46F6-BF9E-8F264133F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663" y="5086350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71" name="Human">
              <a:extLst>
                <a:ext uri="{FF2B5EF4-FFF2-40B4-BE49-F238E27FC236}">
                  <a16:creationId xmlns:a16="http://schemas.microsoft.com/office/drawing/2014/main" id="{43E4D2E9-9568-42BB-B3FF-DD52EB1FB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7858" y="6058342"/>
              <a:ext cx="435596" cy="479948"/>
            </a:xfrm>
            <a:custGeom>
              <a:avLst/>
              <a:gdLst>
                <a:gd name="T0" fmla="*/ 116 w 116"/>
                <a:gd name="T1" fmla="*/ 81 h 125"/>
                <a:gd name="T2" fmla="*/ 58 w 116"/>
                <a:gd name="T3" fmla="*/ 69 h 125"/>
                <a:gd name="T4" fmla="*/ 0 w 116"/>
                <a:gd name="T5" fmla="*/ 81 h 125"/>
                <a:gd name="T6" fmla="*/ 0 w 116"/>
                <a:gd name="T7" fmla="*/ 125 h 125"/>
                <a:gd name="T8" fmla="*/ 116 w 116"/>
                <a:gd name="T9" fmla="*/ 125 h 125"/>
                <a:gd name="T10" fmla="*/ 116 w 116"/>
                <a:gd name="T11" fmla="*/ 81 h 125"/>
                <a:gd name="T12" fmla="*/ 107 w 116"/>
                <a:gd name="T13" fmla="*/ 116 h 125"/>
                <a:gd name="T14" fmla="*/ 9 w 116"/>
                <a:gd name="T15" fmla="*/ 116 h 125"/>
                <a:gd name="T16" fmla="*/ 9 w 116"/>
                <a:gd name="T17" fmla="*/ 88 h 125"/>
                <a:gd name="T18" fmla="*/ 58 w 116"/>
                <a:gd name="T19" fmla="*/ 78 h 125"/>
                <a:gd name="T20" fmla="*/ 107 w 116"/>
                <a:gd name="T21" fmla="*/ 88 h 125"/>
                <a:gd name="T22" fmla="*/ 107 w 116"/>
                <a:gd name="T23" fmla="*/ 116 h 125"/>
                <a:gd name="T24" fmla="*/ 58 w 116"/>
                <a:gd name="T25" fmla="*/ 58 h 125"/>
                <a:gd name="T26" fmla="*/ 87 w 116"/>
                <a:gd name="T27" fmla="*/ 29 h 125"/>
                <a:gd name="T28" fmla="*/ 58 w 116"/>
                <a:gd name="T29" fmla="*/ 0 h 125"/>
                <a:gd name="T30" fmla="*/ 29 w 116"/>
                <a:gd name="T31" fmla="*/ 29 h 125"/>
                <a:gd name="T32" fmla="*/ 58 w 116"/>
                <a:gd name="T33" fmla="*/ 58 h 125"/>
                <a:gd name="T34" fmla="*/ 58 w 116"/>
                <a:gd name="T35" fmla="*/ 9 h 125"/>
                <a:gd name="T36" fmla="*/ 78 w 116"/>
                <a:gd name="T37" fmla="*/ 29 h 125"/>
                <a:gd name="T38" fmla="*/ 58 w 116"/>
                <a:gd name="T39" fmla="*/ 50 h 125"/>
                <a:gd name="T40" fmla="*/ 37 w 116"/>
                <a:gd name="T41" fmla="*/ 29 h 125"/>
                <a:gd name="T42" fmla="*/ 58 w 116"/>
                <a:gd name="T43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25">
                  <a:moveTo>
                    <a:pt x="116" y="81"/>
                  </a:moveTo>
                  <a:cubicBezTo>
                    <a:pt x="58" y="69"/>
                    <a:pt x="58" y="69"/>
                    <a:pt x="58" y="6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16" y="125"/>
                    <a:pt x="116" y="125"/>
                    <a:pt x="116" y="125"/>
                  </a:cubicBezTo>
                  <a:lnTo>
                    <a:pt x="116" y="81"/>
                  </a:lnTo>
                  <a:close/>
                  <a:moveTo>
                    <a:pt x="107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7" y="88"/>
                    <a:pt x="107" y="88"/>
                    <a:pt x="107" y="88"/>
                  </a:cubicBezTo>
                  <a:lnTo>
                    <a:pt x="107" y="116"/>
                  </a:lnTo>
                  <a:close/>
                  <a:moveTo>
                    <a:pt x="58" y="58"/>
                  </a:moveTo>
                  <a:cubicBezTo>
                    <a:pt x="74" y="58"/>
                    <a:pt x="87" y="45"/>
                    <a:pt x="87" y="29"/>
                  </a:cubicBezTo>
                  <a:cubicBezTo>
                    <a:pt x="87" y="13"/>
                    <a:pt x="74" y="0"/>
                    <a:pt x="58" y="0"/>
                  </a:cubicBezTo>
                  <a:cubicBezTo>
                    <a:pt x="42" y="0"/>
                    <a:pt x="29" y="13"/>
                    <a:pt x="29" y="29"/>
                  </a:cubicBezTo>
                  <a:cubicBezTo>
                    <a:pt x="29" y="45"/>
                    <a:pt x="42" y="58"/>
                    <a:pt x="58" y="58"/>
                  </a:cubicBezTo>
                  <a:close/>
                  <a:moveTo>
                    <a:pt x="58" y="9"/>
                  </a:moveTo>
                  <a:cubicBezTo>
                    <a:pt x="69" y="9"/>
                    <a:pt x="78" y="18"/>
                    <a:pt x="78" y="29"/>
                  </a:cubicBezTo>
                  <a:cubicBezTo>
                    <a:pt x="78" y="40"/>
                    <a:pt x="69" y="50"/>
                    <a:pt x="58" y="50"/>
                  </a:cubicBezTo>
                  <a:cubicBezTo>
                    <a:pt x="47" y="50"/>
                    <a:pt x="37" y="40"/>
                    <a:pt x="37" y="29"/>
                  </a:cubicBezTo>
                  <a:cubicBezTo>
                    <a:pt x="37" y="18"/>
                    <a:pt x="47" y="9"/>
                    <a:pt x="58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7" name="Button_02_pressed">
            <a:extLst>
              <a:ext uri="{FF2B5EF4-FFF2-40B4-BE49-F238E27FC236}">
                <a16:creationId xmlns:a16="http://schemas.microsoft.com/office/drawing/2014/main" id="{54E2B1B1-849D-43FC-8169-2857138C1C31}"/>
              </a:ext>
            </a:extLst>
          </p:cNvPr>
          <p:cNvGrpSpPr/>
          <p:nvPr/>
        </p:nvGrpSpPr>
        <p:grpSpPr>
          <a:xfrm>
            <a:off x="3155950" y="2452687"/>
            <a:ext cx="2352675" cy="2033588"/>
            <a:chOff x="3155950" y="5110162"/>
            <a:chExt cx="2352675" cy="2033588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B15558-F525-4127-8DFE-7758285E7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950" y="5110162"/>
              <a:ext cx="2352675" cy="2033588"/>
            </a:xfrm>
            <a:custGeom>
              <a:avLst/>
              <a:gdLst>
                <a:gd name="T0" fmla="*/ 333 w 617"/>
                <a:gd name="T1" fmla="*/ 515 h 533"/>
                <a:gd name="T2" fmla="*/ 606 w 617"/>
                <a:gd name="T3" fmla="*/ 41 h 533"/>
                <a:gd name="T4" fmla="*/ 582 w 617"/>
                <a:gd name="T5" fmla="*/ 0 h 533"/>
                <a:gd name="T6" fmla="*/ 35 w 617"/>
                <a:gd name="T7" fmla="*/ 0 h 533"/>
                <a:gd name="T8" fmla="*/ 11 w 617"/>
                <a:gd name="T9" fmla="*/ 41 h 533"/>
                <a:gd name="T10" fmla="*/ 284 w 617"/>
                <a:gd name="T11" fmla="*/ 515 h 533"/>
                <a:gd name="T12" fmla="*/ 333 w 617"/>
                <a:gd name="T13" fmla="*/ 51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3">
                  <a:moveTo>
                    <a:pt x="333" y="515"/>
                  </a:moveTo>
                  <a:cubicBezTo>
                    <a:pt x="606" y="41"/>
                    <a:pt x="606" y="41"/>
                    <a:pt x="606" y="41"/>
                  </a:cubicBezTo>
                  <a:cubicBezTo>
                    <a:pt x="617" y="23"/>
                    <a:pt x="603" y="0"/>
                    <a:pt x="58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4" y="0"/>
                    <a:pt x="0" y="23"/>
                    <a:pt x="11" y="41"/>
                  </a:cubicBezTo>
                  <a:cubicBezTo>
                    <a:pt x="284" y="515"/>
                    <a:pt x="284" y="515"/>
                    <a:pt x="284" y="515"/>
                  </a:cubicBezTo>
                  <a:cubicBezTo>
                    <a:pt x="295" y="533"/>
                    <a:pt x="322" y="533"/>
                    <a:pt x="333" y="515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72" name="Clock">
              <a:extLst>
                <a:ext uri="{FF2B5EF4-FFF2-40B4-BE49-F238E27FC236}">
                  <a16:creationId xmlns:a16="http://schemas.microsoft.com/office/drawing/2014/main" id="{7440A5E6-1CB5-4BB1-948E-6E951C21D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911" y="5651773"/>
              <a:ext cx="495529" cy="506438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8" name="Button_01_pressed">
            <a:extLst>
              <a:ext uri="{FF2B5EF4-FFF2-40B4-BE49-F238E27FC236}">
                <a16:creationId xmlns:a16="http://schemas.microsoft.com/office/drawing/2014/main" id="{B714A435-0408-466D-A05B-FEC2BF8D08D4}"/>
              </a:ext>
            </a:extLst>
          </p:cNvPr>
          <p:cNvGrpSpPr/>
          <p:nvPr/>
        </p:nvGrpSpPr>
        <p:grpSpPr>
          <a:xfrm>
            <a:off x="1430338" y="2428875"/>
            <a:ext cx="2351088" cy="2038350"/>
            <a:chOff x="1430338" y="5086350"/>
            <a:chExt cx="2351088" cy="2038350"/>
          </a:xfrm>
        </p:grpSpPr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3811480-F743-4351-BB62-2B31B01B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86350"/>
              <a:ext cx="2351088" cy="2038350"/>
            </a:xfrm>
            <a:custGeom>
              <a:avLst/>
              <a:gdLst>
                <a:gd name="T0" fmla="*/ 284 w 617"/>
                <a:gd name="T1" fmla="*/ 19 h 534"/>
                <a:gd name="T2" fmla="*/ 11 w 617"/>
                <a:gd name="T3" fmla="*/ 492 h 534"/>
                <a:gd name="T4" fmla="*/ 35 w 617"/>
                <a:gd name="T5" fmla="*/ 534 h 534"/>
                <a:gd name="T6" fmla="*/ 582 w 617"/>
                <a:gd name="T7" fmla="*/ 534 h 534"/>
                <a:gd name="T8" fmla="*/ 606 w 617"/>
                <a:gd name="T9" fmla="*/ 492 h 534"/>
                <a:gd name="T10" fmla="*/ 333 w 617"/>
                <a:gd name="T11" fmla="*/ 19 h 534"/>
                <a:gd name="T12" fmla="*/ 284 w 617"/>
                <a:gd name="T13" fmla="*/ 1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34">
                  <a:moveTo>
                    <a:pt x="284" y="19"/>
                  </a:moveTo>
                  <a:cubicBezTo>
                    <a:pt x="11" y="492"/>
                    <a:pt x="11" y="492"/>
                    <a:pt x="11" y="492"/>
                  </a:cubicBezTo>
                  <a:cubicBezTo>
                    <a:pt x="0" y="511"/>
                    <a:pt x="14" y="534"/>
                    <a:pt x="35" y="534"/>
                  </a:cubicBezTo>
                  <a:cubicBezTo>
                    <a:pt x="582" y="534"/>
                    <a:pt x="582" y="534"/>
                    <a:pt x="582" y="534"/>
                  </a:cubicBezTo>
                  <a:cubicBezTo>
                    <a:pt x="603" y="534"/>
                    <a:pt x="617" y="511"/>
                    <a:pt x="606" y="492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22" y="0"/>
                    <a:pt x="295" y="0"/>
                    <a:pt x="284" y="19"/>
                  </a:cubicBezTo>
                  <a:close/>
                </a:path>
              </a:pathLst>
            </a:custGeom>
            <a:gradFill>
              <a:gsLst>
                <a:gs pos="0">
                  <a:srgbClr val="EBECF0">
                    <a:lumMod val="63000"/>
                    <a:lumOff val="37000"/>
                  </a:srgbClr>
                </a:gs>
                <a:gs pos="100000">
                  <a:schemeClr val="bg2"/>
                </a:gs>
                <a:gs pos="100000">
                  <a:schemeClr val="bg2"/>
                </a:gs>
              </a:gsLst>
              <a:lin ang="10800000" scaled="0"/>
            </a:gradFill>
            <a:ln>
              <a:noFill/>
            </a:ln>
            <a:effectLst>
              <a:innerShdw blurRad="279400" dist="127000" dir="13200000">
                <a:schemeClr val="tx1">
                  <a:alpha val="5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>
                <a:solidFill>
                  <a:schemeClr val="tx1"/>
                </a:solidFill>
              </a:endParaRPr>
            </a:p>
          </p:txBody>
        </p:sp>
        <p:sp>
          <p:nvSpPr>
            <p:cNvPr id="70" name="Lightbulb">
              <a:extLst>
                <a:ext uri="{FF2B5EF4-FFF2-40B4-BE49-F238E27FC236}">
                  <a16:creationId xmlns:a16="http://schemas.microsoft.com/office/drawing/2014/main" id="{853B513F-3C0D-4651-88A4-9B70D5F64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5158" y="6091424"/>
              <a:ext cx="359972" cy="487808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2" name="Button_05_unpressed">
            <a:extLst>
              <a:ext uri="{FF2B5EF4-FFF2-40B4-BE49-F238E27FC236}">
                <a16:creationId xmlns:a16="http://schemas.microsoft.com/office/drawing/2014/main" id="{09265506-3A74-43D8-9A0D-DD75C79C81ED}"/>
              </a:ext>
            </a:extLst>
          </p:cNvPr>
          <p:cNvGrpSpPr/>
          <p:nvPr/>
        </p:nvGrpSpPr>
        <p:grpSpPr>
          <a:xfrm>
            <a:off x="8376442" y="2428875"/>
            <a:ext cx="2351089" cy="2038350"/>
            <a:chOff x="8376442" y="2428875"/>
            <a:chExt cx="2351089" cy="20383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9B5625-68D7-488D-B175-93F6D9860D37}"/>
                </a:ext>
              </a:extLst>
            </p:cNvPr>
            <p:cNvGrpSpPr/>
            <p:nvPr/>
          </p:nvGrpSpPr>
          <p:grpSpPr>
            <a:xfrm>
              <a:off x="8376442" y="2428875"/>
              <a:ext cx="2351089" cy="2038350"/>
              <a:chOff x="1430337" y="2428875"/>
              <a:chExt cx="2351089" cy="2038350"/>
            </a:xfrm>
          </p:grpSpPr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1F996A66-1B7E-4604-9913-89DE7BBE7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0338" y="2428875"/>
                <a:ext cx="2351088" cy="2038350"/>
              </a:xfrm>
              <a:custGeom>
                <a:avLst/>
                <a:gdLst>
                  <a:gd name="T0" fmla="*/ 284 w 617"/>
                  <a:gd name="T1" fmla="*/ 19 h 534"/>
                  <a:gd name="T2" fmla="*/ 11 w 617"/>
                  <a:gd name="T3" fmla="*/ 492 h 534"/>
                  <a:gd name="T4" fmla="*/ 35 w 617"/>
                  <a:gd name="T5" fmla="*/ 534 h 534"/>
                  <a:gd name="T6" fmla="*/ 582 w 617"/>
                  <a:gd name="T7" fmla="*/ 534 h 534"/>
                  <a:gd name="T8" fmla="*/ 606 w 617"/>
                  <a:gd name="T9" fmla="*/ 492 h 534"/>
                  <a:gd name="T10" fmla="*/ 333 w 617"/>
                  <a:gd name="T11" fmla="*/ 19 h 534"/>
                  <a:gd name="T12" fmla="*/ 284 w 617"/>
                  <a:gd name="T13" fmla="*/ 1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4">
                    <a:moveTo>
                      <a:pt x="284" y="19"/>
                    </a:moveTo>
                    <a:cubicBezTo>
                      <a:pt x="11" y="492"/>
                      <a:pt x="11" y="492"/>
                      <a:pt x="11" y="492"/>
                    </a:cubicBezTo>
                    <a:cubicBezTo>
                      <a:pt x="0" y="511"/>
                      <a:pt x="14" y="534"/>
                      <a:pt x="35" y="534"/>
                    </a:cubicBezTo>
                    <a:cubicBezTo>
                      <a:pt x="582" y="534"/>
                      <a:pt x="582" y="534"/>
                      <a:pt x="582" y="534"/>
                    </a:cubicBezTo>
                    <a:cubicBezTo>
                      <a:pt x="603" y="534"/>
                      <a:pt x="617" y="511"/>
                      <a:pt x="606" y="492"/>
                    </a:cubicBezTo>
                    <a:cubicBezTo>
                      <a:pt x="333" y="19"/>
                      <a:pt x="333" y="19"/>
                      <a:pt x="333" y="19"/>
                    </a:cubicBezTo>
                    <a:cubicBezTo>
                      <a:pt x="322" y="0"/>
                      <a:pt x="295" y="0"/>
                      <a:pt x="284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A93BAEE-6C14-4802-B1B6-0F0068659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0337" y="2428875"/>
                <a:ext cx="2351088" cy="2038350"/>
              </a:xfrm>
              <a:custGeom>
                <a:avLst/>
                <a:gdLst>
                  <a:gd name="T0" fmla="*/ 284 w 617"/>
                  <a:gd name="T1" fmla="*/ 19 h 534"/>
                  <a:gd name="T2" fmla="*/ 11 w 617"/>
                  <a:gd name="T3" fmla="*/ 492 h 534"/>
                  <a:gd name="T4" fmla="*/ 35 w 617"/>
                  <a:gd name="T5" fmla="*/ 534 h 534"/>
                  <a:gd name="T6" fmla="*/ 582 w 617"/>
                  <a:gd name="T7" fmla="*/ 534 h 534"/>
                  <a:gd name="T8" fmla="*/ 606 w 617"/>
                  <a:gd name="T9" fmla="*/ 492 h 534"/>
                  <a:gd name="T10" fmla="*/ 333 w 617"/>
                  <a:gd name="T11" fmla="*/ 19 h 534"/>
                  <a:gd name="T12" fmla="*/ 284 w 617"/>
                  <a:gd name="T13" fmla="*/ 1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4">
                    <a:moveTo>
                      <a:pt x="284" y="19"/>
                    </a:moveTo>
                    <a:cubicBezTo>
                      <a:pt x="11" y="492"/>
                      <a:pt x="11" y="492"/>
                      <a:pt x="11" y="492"/>
                    </a:cubicBezTo>
                    <a:cubicBezTo>
                      <a:pt x="0" y="511"/>
                      <a:pt x="14" y="534"/>
                      <a:pt x="35" y="534"/>
                    </a:cubicBezTo>
                    <a:cubicBezTo>
                      <a:pt x="582" y="534"/>
                      <a:pt x="582" y="534"/>
                      <a:pt x="582" y="534"/>
                    </a:cubicBezTo>
                    <a:cubicBezTo>
                      <a:pt x="603" y="534"/>
                      <a:pt x="617" y="511"/>
                      <a:pt x="606" y="492"/>
                    </a:cubicBezTo>
                    <a:cubicBezTo>
                      <a:pt x="333" y="19"/>
                      <a:pt x="333" y="19"/>
                      <a:pt x="333" y="19"/>
                    </a:cubicBezTo>
                    <a:cubicBezTo>
                      <a:pt x="322" y="0"/>
                      <a:pt x="295" y="0"/>
                      <a:pt x="284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159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9" name="Briefcase">
              <a:extLst>
                <a:ext uri="{FF2B5EF4-FFF2-40B4-BE49-F238E27FC236}">
                  <a16:creationId xmlns:a16="http://schemas.microsoft.com/office/drawing/2014/main" id="{BBD09782-B197-45F0-9A23-E5CEFA25C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6632" y="3486645"/>
              <a:ext cx="452668" cy="394170"/>
            </a:xfrm>
            <a:custGeom>
              <a:avLst/>
              <a:gdLst>
                <a:gd name="T0" fmla="*/ 137 w 137"/>
                <a:gd name="T1" fmla="*/ 21 h 117"/>
                <a:gd name="T2" fmla="*/ 96 w 137"/>
                <a:gd name="T3" fmla="*/ 21 h 117"/>
                <a:gd name="T4" fmla="*/ 96 w 137"/>
                <a:gd name="T5" fmla="*/ 0 h 117"/>
                <a:gd name="T6" fmla="*/ 42 w 137"/>
                <a:gd name="T7" fmla="*/ 0 h 117"/>
                <a:gd name="T8" fmla="*/ 42 w 137"/>
                <a:gd name="T9" fmla="*/ 21 h 117"/>
                <a:gd name="T10" fmla="*/ 0 w 137"/>
                <a:gd name="T11" fmla="*/ 21 h 117"/>
                <a:gd name="T12" fmla="*/ 0 w 137"/>
                <a:gd name="T13" fmla="*/ 117 h 117"/>
                <a:gd name="T14" fmla="*/ 137 w 137"/>
                <a:gd name="T15" fmla="*/ 117 h 117"/>
                <a:gd name="T16" fmla="*/ 137 w 137"/>
                <a:gd name="T17" fmla="*/ 21 h 117"/>
                <a:gd name="T18" fmla="*/ 50 w 137"/>
                <a:gd name="T19" fmla="*/ 9 h 117"/>
                <a:gd name="T20" fmla="*/ 87 w 137"/>
                <a:gd name="T21" fmla="*/ 9 h 117"/>
                <a:gd name="T22" fmla="*/ 87 w 137"/>
                <a:gd name="T23" fmla="*/ 21 h 117"/>
                <a:gd name="T24" fmla="*/ 50 w 137"/>
                <a:gd name="T25" fmla="*/ 21 h 117"/>
                <a:gd name="T26" fmla="*/ 50 w 137"/>
                <a:gd name="T27" fmla="*/ 9 h 117"/>
                <a:gd name="T28" fmla="*/ 42 w 137"/>
                <a:gd name="T29" fmla="*/ 30 h 117"/>
                <a:gd name="T30" fmla="*/ 96 w 137"/>
                <a:gd name="T31" fmla="*/ 30 h 117"/>
                <a:gd name="T32" fmla="*/ 128 w 137"/>
                <a:gd name="T33" fmla="*/ 30 h 117"/>
                <a:gd name="T34" fmla="*/ 128 w 137"/>
                <a:gd name="T35" fmla="*/ 48 h 117"/>
                <a:gd name="T36" fmla="*/ 95 w 137"/>
                <a:gd name="T37" fmla="*/ 61 h 117"/>
                <a:gd name="T38" fmla="*/ 73 w 137"/>
                <a:gd name="T39" fmla="*/ 66 h 117"/>
                <a:gd name="T40" fmla="*/ 73 w 137"/>
                <a:gd name="T41" fmla="*/ 55 h 117"/>
                <a:gd name="T42" fmla="*/ 64 w 137"/>
                <a:gd name="T43" fmla="*/ 55 h 117"/>
                <a:gd name="T44" fmla="*/ 64 w 137"/>
                <a:gd name="T45" fmla="*/ 66 h 117"/>
                <a:gd name="T46" fmla="*/ 42 w 137"/>
                <a:gd name="T47" fmla="*/ 61 h 117"/>
                <a:gd name="T48" fmla="*/ 9 w 137"/>
                <a:gd name="T49" fmla="*/ 48 h 117"/>
                <a:gd name="T50" fmla="*/ 9 w 137"/>
                <a:gd name="T51" fmla="*/ 30 h 117"/>
                <a:gd name="T52" fmla="*/ 42 w 137"/>
                <a:gd name="T53" fmla="*/ 30 h 117"/>
                <a:gd name="T54" fmla="*/ 9 w 137"/>
                <a:gd name="T55" fmla="*/ 108 h 117"/>
                <a:gd name="T56" fmla="*/ 9 w 137"/>
                <a:gd name="T57" fmla="*/ 58 h 117"/>
                <a:gd name="T58" fmla="*/ 39 w 137"/>
                <a:gd name="T59" fmla="*/ 69 h 117"/>
                <a:gd name="T60" fmla="*/ 64 w 137"/>
                <a:gd name="T61" fmla="*/ 75 h 117"/>
                <a:gd name="T62" fmla="*/ 64 w 137"/>
                <a:gd name="T63" fmla="*/ 86 h 117"/>
                <a:gd name="T64" fmla="*/ 73 w 137"/>
                <a:gd name="T65" fmla="*/ 86 h 117"/>
                <a:gd name="T66" fmla="*/ 73 w 137"/>
                <a:gd name="T67" fmla="*/ 75 h 117"/>
                <a:gd name="T68" fmla="*/ 98 w 137"/>
                <a:gd name="T69" fmla="*/ 69 h 117"/>
                <a:gd name="T70" fmla="*/ 128 w 137"/>
                <a:gd name="T71" fmla="*/ 58 h 117"/>
                <a:gd name="T72" fmla="*/ 128 w 137"/>
                <a:gd name="T73" fmla="*/ 108 h 117"/>
                <a:gd name="T74" fmla="*/ 9 w 137"/>
                <a:gd name="T7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17">
                  <a:moveTo>
                    <a:pt x="137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37" y="117"/>
                    <a:pt x="137" y="117"/>
                    <a:pt x="137" y="117"/>
                  </a:cubicBezTo>
                  <a:lnTo>
                    <a:pt x="137" y="21"/>
                  </a:lnTo>
                  <a:close/>
                  <a:moveTo>
                    <a:pt x="50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50" y="21"/>
                    <a:pt x="50" y="21"/>
                    <a:pt x="50" y="21"/>
                  </a:cubicBezTo>
                  <a:lnTo>
                    <a:pt x="50" y="9"/>
                  </a:lnTo>
                  <a:close/>
                  <a:moveTo>
                    <a:pt x="42" y="30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88" y="64"/>
                    <a:pt x="80" y="65"/>
                    <a:pt x="73" y="6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7" y="65"/>
                    <a:pt x="49" y="64"/>
                    <a:pt x="42" y="61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42" y="30"/>
                  </a:lnTo>
                  <a:close/>
                  <a:moveTo>
                    <a:pt x="9" y="10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7" y="72"/>
                    <a:pt x="56" y="74"/>
                    <a:pt x="64" y="7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82" y="74"/>
                    <a:pt x="90" y="72"/>
                    <a:pt x="98" y="69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108"/>
                    <a:pt x="128" y="108"/>
                    <a:pt x="128" y="108"/>
                  </a:cubicBezTo>
                  <a:lnTo>
                    <a:pt x="9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Button_04_unpressed">
            <a:extLst>
              <a:ext uri="{FF2B5EF4-FFF2-40B4-BE49-F238E27FC236}">
                <a16:creationId xmlns:a16="http://schemas.microsoft.com/office/drawing/2014/main" id="{AF08BB23-52B0-4080-A5B4-115F901863FD}"/>
              </a:ext>
            </a:extLst>
          </p:cNvPr>
          <p:cNvGrpSpPr/>
          <p:nvPr/>
        </p:nvGrpSpPr>
        <p:grpSpPr>
          <a:xfrm>
            <a:off x="6645275" y="2452687"/>
            <a:ext cx="2352675" cy="2033588"/>
            <a:chOff x="6645275" y="2452687"/>
            <a:chExt cx="2352675" cy="20335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69C18D-87DC-40FE-806D-945BDA842FE8}"/>
                </a:ext>
              </a:extLst>
            </p:cNvPr>
            <p:cNvGrpSpPr/>
            <p:nvPr/>
          </p:nvGrpSpPr>
          <p:grpSpPr>
            <a:xfrm>
              <a:off x="6645275" y="2452687"/>
              <a:ext cx="2352675" cy="2033588"/>
              <a:chOff x="3155950" y="2452687"/>
              <a:chExt cx="2352675" cy="2033588"/>
            </a:xfrm>
          </p:grpSpPr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A4D8BDB8-A61E-4AEF-8082-54D60E92A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950" y="2452687"/>
                <a:ext cx="2352675" cy="2033588"/>
              </a:xfrm>
              <a:custGeom>
                <a:avLst/>
                <a:gdLst>
                  <a:gd name="T0" fmla="*/ 333 w 617"/>
                  <a:gd name="T1" fmla="*/ 515 h 533"/>
                  <a:gd name="T2" fmla="*/ 606 w 617"/>
                  <a:gd name="T3" fmla="*/ 41 h 533"/>
                  <a:gd name="T4" fmla="*/ 582 w 617"/>
                  <a:gd name="T5" fmla="*/ 0 h 533"/>
                  <a:gd name="T6" fmla="*/ 35 w 617"/>
                  <a:gd name="T7" fmla="*/ 0 h 533"/>
                  <a:gd name="T8" fmla="*/ 11 w 617"/>
                  <a:gd name="T9" fmla="*/ 41 h 533"/>
                  <a:gd name="T10" fmla="*/ 284 w 617"/>
                  <a:gd name="T11" fmla="*/ 515 h 533"/>
                  <a:gd name="T12" fmla="*/ 333 w 617"/>
                  <a:gd name="T13" fmla="*/ 515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3">
                    <a:moveTo>
                      <a:pt x="333" y="515"/>
                    </a:moveTo>
                    <a:cubicBezTo>
                      <a:pt x="606" y="41"/>
                      <a:pt x="606" y="41"/>
                      <a:pt x="606" y="41"/>
                    </a:cubicBezTo>
                    <a:cubicBezTo>
                      <a:pt x="617" y="23"/>
                      <a:pt x="603" y="0"/>
                      <a:pt x="58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4" y="0"/>
                      <a:pt x="0" y="23"/>
                      <a:pt x="11" y="41"/>
                    </a:cubicBezTo>
                    <a:cubicBezTo>
                      <a:pt x="284" y="515"/>
                      <a:pt x="284" y="515"/>
                      <a:pt x="284" y="515"/>
                    </a:cubicBezTo>
                    <a:cubicBezTo>
                      <a:pt x="295" y="533"/>
                      <a:pt x="322" y="533"/>
                      <a:pt x="333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84BBBC8F-8112-4AA7-905D-CA8683D54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950" y="2452687"/>
                <a:ext cx="2352675" cy="2033588"/>
              </a:xfrm>
              <a:custGeom>
                <a:avLst/>
                <a:gdLst>
                  <a:gd name="T0" fmla="*/ 333 w 617"/>
                  <a:gd name="T1" fmla="*/ 515 h 533"/>
                  <a:gd name="T2" fmla="*/ 606 w 617"/>
                  <a:gd name="T3" fmla="*/ 41 h 533"/>
                  <a:gd name="T4" fmla="*/ 582 w 617"/>
                  <a:gd name="T5" fmla="*/ 0 h 533"/>
                  <a:gd name="T6" fmla="*/ 35 w 617"/>
                  <a:gd name="T7" fmla="*/ 0 h 533"/>
                  <a:gd name="T8" fmla="*/ 11 w 617"/>
                  <a:gd name="T9" fmla="*/ 41 h 533"/>
                  <a:gd name="T10" fmla="*/ 284 w 617"/>
                  <a:gd name="T11" fmla="*/ 515 h 533"/>
                  <a:gd name="T12" fmla="*/ 333 w 617"/>
                  <a:gd name="T13" fmla="*/ 515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3">
                    <a:moveTo>
                      <a:pt x="333" y="515"/>
                    </a:moveTo>
                    <a:cubicBezTo>
                      <a:pt x="606" y="41"/>
                      <a:pt x="606" y="41"/>
                      <a:pt x="606" y="41"/>
                    </a:cubicBezTo>
                    <a:cubicBezTo>
                      <a:pt x="617" y="23"/>
                      <a:pt x="603" y="0"/>
                      <a:pt x="58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4" y="0"/>
                      <a:pt x="0" y="23"/>
                      <a:pt x="11" y="41"/>
                    </a:cubicBezTo>
                    <a:cubicBezTo>
                      <a:pt x="284" y="515"/>
                      <a:pt x="284" y="515"/>
                      <a:pt x="284" y="515"/>
                    </a:cubicBezTo>
                    <a:cubicBezTo>
                      <a:pt x="295" y="533"/>
                      <a:pt x="322" y="533"/>
                      <a:pt x="333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28600" dist="241300" dir="126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7" name="Gear">
              <a:extLst>
                <a:ext uri="{FF2B5EF4-FFF2-40B4-BE49-F238E27FC236}">
                  <a16:creationId xmlns:a16="http://schemas.microsoft.com/office/drawing/2014/main" id="{BDB23F00-A544-4DD0-B255-ECA44A577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6061" y="3013841"/>
              <a:ext cx="500190" cy="531250"/>
            </a:xfrm>
            <a:custGeom>
              <a:avLst/>
              <a:gdLst>
                <a:gd name="T0" fmla="*/ 34 w 129"/>
                <a:gd name="T1" fmla="*/ 107 h 134"/>
                <a:gd name="T2" fmla="*/ 52 w 129"/>
                <a:gd name="T3" fmla="*/ 134 h 134"/>
                <a:gd name="T4" fmla="*/ 83 w 129"/>
                <a:gd name="T5" fmla="*/ 114 h 134"/>
                <a:gd name="T6" fmla="*/ 117 w 129"/>
                <a:gd name="T7" fmla="*/ 112 h 134"/>
                <a:gd name="T8" fmla="*/ 114 w 129"/>
                <a:gd name="T9" fmla="*/ 74 h 134"/>
                <a:gd name="T10" fmla="*/ 114 w 129"/>
                <a:gd name="T11" fmla="*/ 60 h 134"/>
                <a:gd name="T12" fmla="*/ 117 w 129"/>
                <a:gd name="T13" fmla="*/ 23 h 134"/>
                <a:gd name="T14" fmla="*/ 83 w 129"/>
                <a:gd name="T15" fmla="*/ 21 h 134"/>
                <a:gd name="T16" fmla="*/ 52 w 129"/>
                <a:gd name="T17" fmla="*/ 0 h 134"/>
                <a:gd name="T18" fmla="*/ 34 w 129"/>
                <a:gd name="T19" fmla="*/ 28 h 134"/>
                <a:gd name="T20" fmla="*/ 0 w 129"/>
                <a:gd name="T21" fmla="*/ 45 h 134"/>
                <a:gd name="T22" fmla="*/ 15 w 129"/>
                <a:gd name="T23" fmla="*/ 67 h 134"/>
                <a:gd name="T24" fmla="*/ 0 w 129"/>
                <a:gd name="T25" fmla="*/ 90 h 134"/>
                <a:gd name="T26" fmla="*/ 25 w 129"/>
                <a:gd name="T27" fmla="*/ 77 h 134"/>
                <a:gd name="T28" fmla="*/ 24 w 129"/>
                <a:gd name="T29" fmla="*/ 67 h 134"/>
                <a:gd name="T30" fmla="*/ 25 w 129"/>
                <a:gd name="T31" fmla="*/ 58 h 134"/>
                <a:gd name="T32" fmla="*/ 17 w 129"/>
                <a:gd name="T33" fmla="*/ 33 h 134"/>
                <a:gd name="T34" fmla="*/ 38 w 129"/>
                <a:gd name="T35" fmla="*/ 36 h 134"/>
                <a:gd name="T36" fmla="*/ 53 w 129"/>
                <a:gd name="T37" fmla="*/ 28 h 134"/>
                <a:gd name="T38" fmla="*/ 71 w 129"/>
                <a:gd name="T39" fmla="*/ 9 h 134"/>
                <a:gd name="T40" fmla="*/ 78 w 129"/>
                <a:gd name="T41" fmla="*/ 29 h 134"/>
                <a:gd name="T42" fmla="*/ 93 w 129"/>
                <a:gd name="T43" fmla="*/ 38 h 134"/>
                <a:gd name="T44" fmla="*/ 118 w 129"/>
                <a:gd name="T45" fmla="*/ 43 h 134"/>
                <a:gd name="T46" fmla="*/ 105 w 129"/>
                <a:gd name="T47" fmla="*/ 60 h 134"/>
                <a:gd name="T48" fmla="*/ 105 w 129"/>
                <a:gd name="T49" fmla="*/ 75 h 134"/>
                <a:gd name="T50" fmla="*/ 118 w 129"/>
                <a:gd name="T51" fmla="*/ 91 h 134"/>
                <a:gd name="T52" fmla="*/ 93 w 129"/>
                <a:gd name="T53" fmla="*/ 97 h 134"/>
                <a:gd name="T54" fmla="*/ 78 w 129"/>
                <a:gd name="T55" fmla="*/ 106 h 134"/>
                <a:gd name="T56" fmla="*/ 71 w 129"/>
                <a:gd name="T57" fmla="*/ 126 h 134"/>
                <a:gd name="T58" fmla="*/ 53 w 129"/>
                <a:gd name="T59" fmla="*/ 107 h 134"/>
                <a:gd name="T60" fmla="*/ 38 w 129"/>
                <a:gd name="T61" fmla="*/ 99 h 134"/>
                <a:gd name="T62" fmla="*/ 17 w 129"/>
                <a:gd name="T63" fmla="*/ 102 h 134"/>
                <a:gd name="T64" fmla="*/ 25 w 129"/>
                <a:gd name="T65" fmla="*/ 77 h 134"/>
                <a:gd name="T66" fmla="*/ 91 w 129"/>
                <a:gd name="T67" fmla="*/ 67 h 134"/>
                <a:gd name="T68" fmla="*/ 38 w 129"/>
                <a:gd name="T69" fmla="*/ 67 h 134"/>
                <a:gd name="T70" fmla="*/ 65 w 129"/>
                <a:gd name="T71" fmla="*/ 50 h 134"/>
                <a:gd name="T72" fmla="*/ 65 w 129"/>
                <a:gd name="T73" fmla="*/ 85 h 134"/>
                <a:gd name="T74" fmla="*/ 65 w 129"/>
                <a:gd name="T75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4">
                  <a:moveTo>
                    <a:pt x="13" y="112"/>
                  </a:moveTo>
                  <a:cubicBezTo>
                    <a:pt x="34" y="107"/>
                    <a:pt x="34" y="107"/>
                    <a:pt x="34" y="107"/>
                  </a:cubicBezTo>
                  <a:cubicBezTo>
                    <a:pt x="38" y="110"/>
                    <a:pt x="42" y="112"/>
                    <a:pt x="46" y="11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8" y="112"/>
                    <a:pt x="92" y="110"/>
                    <a:pt x="96" y="10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5" y="72"/>
                    <a:pt x="115" y="70"/>
                    <a:pt x="115" y="67"/>
                  </a:cubicBezTo>
                  <a:cubicBezTo>
                    <a:pt x="115" y="65"/>
                    <a:pt x="115" y="63"/>
                    <a:pt x="114" y="60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2" y="25"/>
                    <a:pt x="88" y="23"/>
                    <a:pt x="83" y="2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2" y="23"/>
                    <a:pt x="38" y="25"/>
                    <a:pt x="34" y="2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3"/>
                    <a:pt x="15" y="65"/>
                    <a:pt x="15" y="67"/>
                  </a:cubicBezTo>
                  <a:cubicBezTo>
                    <a:pt x="15" y="70"/>
                    <a:pt x="15" y="72"/>
                    <a:pt x="15" y="7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3" y="112"/>
                  </a:lnTo>
                  <a:close/>
                  <a:moveTo>
                    <a:pt x="25" y="77"/>
                  </a:moveTo>
                  <a:cubicBezTo>
                    <a:pt x="24" y="75"/>
                    <a:pt x="24" y="75"/>
                    <a:pt x="24" y="75"/>
                  </a:cubicBezTo>
                  <a:cubicBezTo>
                    <a:pt x="24" y="72"/>
                    <a:pt x="24" y="70"/>
                    <a:pt x="24" y="67"/>
                  </a:cubicBezTo>
                  <a:cubicBezTo>
                    <a:pt x="24" y="65"/>
                    <a:pt x="24" y="62"/>
                    <a:pt x="24" y="60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3"/>
                    <a:pt x="46" y="30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3" y="30"/>
                    <a:pt x="88" y="33"/>
                    <a:pt x="92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6" y="62"/>
                    <a:pt x="106" y="65"/>
                    <a:pt x="106" y="67"/>
                  </a:cubicBezTo>
                  <a:cubicBezTo>
                    <a:pt x="106" y="70"/>
                    <a:pt x="106" y="72"/>
                    <a:pt x="105" y="75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8" y="102"/>
                    <a:pt x="83" y="105"/>
                    <a:pt x="78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46" y="105"/>
                    <a:pt x="42" y="102"/>
                    <a:pt x="38" y="99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91"/>
                    <a:pt x="11" y="91"/>
                    <a:pt x="11" y="91"/>
                  </a:cubicBezTo>
                  <a:lnTo>
                    <a:pt x="25" y="77"/>
                  </a:lnTo>
                  <a:close/>
                  <a:moveTo>
                    <a:pt x="65" y="94"/>
                  </a:moveTo>
                  <a:cubicBezTo>
                    <a:pt x="79" y="94"/>
                    <a:pt x="91" y="82"/>
                    <a:pt x="91" y="67"/>
                  </a:cubicBezTo>
                  <a:cubicBezTo>
                    <a:pt x="91" y="53"/>
                    <a:pt x="79" y="41"/>
                    <a:pt x="65" y="41"/>
                  </a:cubicBezTo>
                  <a:cubicBezTo>
                    <a:pt x="50" y="41"/>
                    <a:pt x="38" y="53"/>
                    <a:pt x="38" y="67"/>
                  </a:cubicBezTo>
                  <a:cubicBezTo>
                    <a:pt x="38" y="82"/>
                    <a:pt x="50" y="94"/>
                    <a:pt x="65" y="94"/>
                  </a:cubicBezTo>
                  <a:close/>
                  <a:moveTo>
                    <a:pt x="65" y="50"/>
                  </a:moveTo>
                  <a:cubicBezTo>
                    <a:pt x="74" y="50"/>
                    <a:pt x="82" y="58"/>
                    <a:pt x="82" y="67"/>
                  </a:cubicBezTo>
                  <a:cubicBezTo>
                    <a:pt x="82" y="77"/>
                    <a:pt x="74" y="85"/>
                    <a:pt x="65" y="85"/>
                  </a:cubicBezTo>
                  <a:cubicBezTo>
                    <a:pt x="55" y="85"/>
                    <a:pt x="47" y="77"/>
                    <a:pt x="47" y="67"/>
                  </a:cubicBezTo>
                  <a:cubicBezTo>
                    <a:pt x="47" y="58"/>
                    <a:pt x="55" y="50"/>
                    <a:pt x="65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Button_03_unpressed">
            <a:extLst>
              <a:ext uri="{FF2B5EF4-FFF2-40B4-BE49-F238E27FC236}">
                <a16:creationId xmlns:a16="http://schemas.microsoft.com/office/drawing/2014/main" id="{817087B5-8EBA-4051-8C64-A5AE1908CE7D}"/>
              </a:ext>
            </a:extLst>
          </p:cNvPr>
          <p:cNvGrpSpPr/>
          <p:nvPr/>
        </p:nvGrpSpPr>
        <p:grpSpPr>
          <a:xfrm>
            <a:off x="4919662" y="2428875"/>
            <a:ext cx="2351089" cy="2038350"/>
            <a:chOff x="4919662" y="2428875"/>
            <a:chExt cx="2351089" cy="203835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8987AB-0697-40A5-9728-31B547D73EF8}"/>
                </a:ext>
              </a:extLst>
            </p:cNvPr>
            <p:cNvGrpSpPr/>
            <p:nvPr/>
          </p:nvGrpSpPr>
          <p:grpSpPr>
            <a:xfrm>
              <a:off x="4919662" y="2428875"/>
              <a:ext cx="2351089" cy="2038350"/>
              <a:chOff x="1430337" y="2428875"/>
              <a:chExt cx="2351089" cy="2038350"/>
            </a:xfrm>
          </p:grpSpPr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82148A54-0E86-49E4-9607-FC803C08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0338" y="2428875"/>
                <a:ext cx="2351088" cy="2038350"/>
              </a:xfrm>
              <a:custGeom>
                <a:avLst/>
                <a:gdLst>
                  <a:gd name="T0" fmla="*/ 284 w 617"/>
                  <a:gd name="T1" fmla="*/ 19 h 534"/>
                  <a:gd name="T2" fmla="*/ 11 w 617"/>
                  <a:gd name="T3" fmla="*/ 492 h 534"/>
                  <a:gd name="T4" fmla="*/ 35 w 617"/>
                  <a:gd name="T5" fmla="*/ 534 h 534"/>
                  <a:gd name="T6" fmla="*/ 582 w 617"/>
                  <a:gd name="T7" fmla="*/ 534 h 534"/>
                  <a:gd name="T8" fmla="*/ 606 w 617"/>
                  <a:gd name="T9" fmla="*/ 492 h 534"/>
                  <a:gd name="T10" fmla="*/ 333 w 617"/>
                  <a:gd name="T11" fmla="*/ 19 h 534"/>
                  <a:gd name="T12" fmla="*/ 284 w 617"/>
                  <a:gd name="T13" fmla="*/ 1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4">
                    <a:moveTo>
                      <a:pt x="284" y="19"/>
                    </a:moveTo>
                    <a:cubicBezTo>
                      <a:pt x="11" y="492"/>
                      <a:pt x="11" y="492"/>
                      <a:pt x="11" y="492"/>
                    </a:cubicBezTo>
                    <a:cubicBezTo>
                      <a:pt x="0" y="511"/>
                      <a:pt x="14" y="534"/>
                      <a:pt x="35" y="534"/>
                    </a:cubicBezTo>
                    <a:cubicBezTo>
                      <a:pt x="582" y="534"/>
                      <a:pt x="582" y="534"/>
                      <a:pt x="582" y="534"/>
                    </a:cubicBezTo>
                    <a:cubicBezTo>
                      <a:pt x="603" y="534"/>
                      <a:pt x="617" y="511"/>
                      <a:pt x="606" y="492"/>
                    </a:cubicBezTo>
                    <a:cubicBezTo>
                      <a:pt x="333" y="19"/>
                      <a:pt x="333" y="19"/>
                      <a:pt x="333" y="19"/>
                    </a:cubicBezTo>
                    <a:cubicBezTo>
                      <a:pt x="322" y="0"/>
                      <a:pt x="295" y="0"/>
                      <a:pt x="284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B0AD5488-1D4A-405B-9DC1-DCA5FAE59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0337" y="2428875"/>
                <a:ext cx="2351088" cy="2038350"/>
              </a:xfrm>
              <a:custGeom>
                <a:avLst/>
                <a:gdLst>
                  <a:gd name="T0" fmla="*/ 284 w 617"/>
                  <a:gd name="T1" fmla="*/ 19 h 534"/>
                  <a:gd name="T2" fmla="*/ 11 w 617"/>
                  <a:gd name="T3" fmla="*/ 492 h 534"/>
                  <a:gd name="T4" fmla="*/ 35 w 617"/>
                  <a:gd name="T5" fmla="*/ 534 h 534"/>
                  <a:gd name="T6" fmla="*/ 582 w 617"/>
                  <a:gd name="T7" fmla="*/ 534 h 534"/>
                  <a:gd name="T8" fmla="*/ 606 w 617"/>
                  <a:gd name="T9" fmla="*/ 492 h 534"/>
                  <a:gd name="T10" fmla="*/ 333 w 617"/>
                  <a:gd name="T11" fmla="*/ 19 h 534"/>
                  <a:gd name="T12" fmla="*/ 284 w 617"/>
                  <a:gd name="T13" fmla="*/ 1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4">
                    <a:moveTo>
                      <a:pt x="284" y="19"/>
                    </a:moveTo>
                    <a:cubicBezTo>
                      <a:pt x="11" y="492"/>
                      <a:pt x="11" y="492"/>
                      <a:pt x="11" y="492"/>
                    </a:cubicBezTo>
                    <a:cubicBezTo>
                      <a:pt x="0" y="511"/>
                      <a:pt x="14" y="534"/>
                      <a:pt x="35" y="534"/>
                    </a:cubicBezTo>
                    <a:cubicBezTo>
                      <a:pt x="582" y="534"/>
                      <a:pt x="582" y="534"/>
                      <a:pt x="582" y="534"/>
                    </a:cubicBezTo>
                    <a:cubicBezTo>
                      <a:pt x="603" y="534"/>
                      <a:pt x="617" y="511"/>
                      <a:pt x="606" y="492"/>
                    </a:cubicBezTo>
                    <a:cubicBezTo>
                      <a:pt x="333" y="19"/>
                      <a:pt x="333" y="19"/>
                      <a:pt x="333" y="19"/>
                    </a:cubicBezTo>
                    <a:cubicBezTo>
                      <a:pt x="322" y="0"/>
                      <a:pt x="295" y="0"/>
                      <a:pt x="284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159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3" name="Human">
              <a:extLst>
                <a:ext uri="{FF2B5EF4-FFF2-40B4-BE49-F238E27FC236}">
                  <a16:creationId xmlns:a16="http://schemas.microsoft.com/office/drawing/2014/main" id="{60B8F3FA-1199-45C0-8898-69A411A7C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7858" y="3400867"/>
              <a:ext cx="435596" cy="479948"/>
            </a:xfrm>
            <a:custGeom>
              <a:avLst/>
              <a:gdLst>
                <a:gd name="T0" fmla="*/ 116 w 116"/>
                <a:gd name="T1" fmla="*/ 81 h 125"/>
                <a:gd name="T2" fmla="*/ 58 w 116"/>
                <a:gd name="T3" fmla="*/ 69 h 125"/>
                <a:gd name="T4" fmla="*/ 0 w 116"/>
                <a:gd name="T5" fmla="*/ 81 h 125"/>
                <a:gd name="T6" fmla="*/ 0 w 116"/>
                <a:gd name="T7" fmla="*/ 125 h 125"/>
                <a:gd name="T8" fmla="*/ 116 w 116"/>
                <a:gd name="T9" fmla="*/ 125 h 125"/>
                <a:gd name="T10" fmla="*/ 116 w 116"/>
                <a:gd name="T11" fmla="*/ 81 h 125"/>
                <a:gd name="T12" fmla="*/ 107 w 116"/>
                <a:gd name="T13" fmla="*/ 116 h 125"/>
                <a:gd name="T14" fmla="*/ 9 w 116"/>
                <a:gd name="T15" fmla="*/ 116 h 125"/>
                <a:gd name="T16" fmla="*/ 9 w 116"/>
                <a:gd name="T17" fmla="*/ 88 h 125"/>
                <a:gd name="T18" fmla="*/ 58 w 116"/>
                <a:gd name="T19" fmla="*/ 78 h 125"/>
                <a:gd name="T20" fmla="*/ 107 w 116"/>
                <a:gd name="T21" fmla="*/ 88 h 125"/>
                <a:gd name="T22" fmla="*/ 107 w 116"/>
                <a:gd name="T23" fmla="*/ 116 h 125"/>
                <a:gd name="T24" fmla="*/ 58 w 116"/>
                <a:gd name="T25" fmla="*/ 58 h 125"/>
                <a:gd name="T26" fmla="*/ 87 w 116"/>
                <a:gd name="T27" fmla="*/ 29 h 125"/>
                <a:gd name="T28" fmla="*/ 58 w 116"/>
                <a:gd name="T29" fmla="*/ 0 h 125"/>
                <a:gd name="T30" fmla="*/ 29 w 116"/>
                <a:gd name="T31" fmla="*/ 29 h 125"/>
                <a:gd name="T32" fmla="*/ 58 w 116"/>
                <a:gd name="T33" fmla="*/ 58 h 125"/>
                <a:gd name="T34" fmla="*/ 58 w 116"/>
                <a:gd name="T35" fmla="*/ 9 h 125"/>
                <a:gd name="T36" fmla="*/ 78 w 116"/>
                <a:gd name="T37" fmla="*/ 29 h 125"/>
                <a:gd name="T38" fmla="*/ 58 w 116"/>
                <a:gd name="T39" fmla="*/ 50 h 125"/>
                <a:gd name="T40" fmla="*/ 37 w 116"/>
                <a:gd name="T41" fmla="*/ 29 h 125"/>
                <a:gd name="T42" fmla="*/ 58 w 116"/>
                <a:gd name="T43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25">
                  <a:moveTo>
                    <a:pt x="116" y="81"/>
                  </a:moveTo>
                  <a:cubicBezTo>
                    <a:pt x="58" y="69"/>
                    <a:pt x="58" y="69"/>
                    <a:pt x="58" y="6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16" y="125"/>
                    <a:pt x="116" y="125"/>
                    <a:pt x="116" y="125"/>
                  </a:cubicBezTo>
                  <a:lnTo>
                    <a:pt x="116" y="81"/>
                  </a:lnTo>
                  <a:close/>
                  <a:moveTo>
                    <a:pt x="107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7" y="88"/>
                    <a:pt x="107" y="88"/>
                    <a:pt x="107" y="88"/>
                  </a:cubicBezTo>
                  <a:lnTo>
                    <a:pt x="107" y="116"/>
                  </a:lnTo>
                  <a:close/>
                  <a:moveTo>
                    <a:pt x="58" y="58"/>
                  </a:moveTo>
                  <a:cubicBezTo>
                    <a:pt x="74" y="58"/>
                    <a:pt x="87" y="45"/>
                    <a:pt x="87" y="29"/>
                  </a:cubicBezTo>
                  <a:cubicBezTo>
                    <a:pt x="87" y="13"/>
                    <a:pt x="74" y="0"/>
                    <a:pt x="58" y="0"/>
                  </a:cubicBezTo>
                  <a:cubicBezTo>
                    <a:pt x="42" y="0"/>
                    <a:pt x="29" y="13"/>
                    <a:pt x="29" y="29"/>
                  </a:cubicBezTo>
                  <a:cubicBezTo>
                    <a:pt x="29" y="45"/>
                    <a:pt x="42" y="58"/>
                    <a:pt x="58" y="58"/>
                  </a:cubicBezTo>
                  <a:close/>
                  <a:moveTo>
                    <a:pt x="58" y="9"/>
                  </a:moveTo>
                  <a:cubicBezTo>
                    <a:pt x="69" y="9"/>
                    <a:pt x="78" y="18"/>
                    <a:pt x="78" y="29"/>
                  </a:cubicBezTo>
                  <a:cubicBezTo>
                    <a:pt x="78" y="40"/>
                    <a:pt x="69" y="50"/>
                    <a:pt x="58" y="50"/>
                  </a:cubicBezTo>
                  <a:cubicBezTo>
                    <a:pt x="47" y="50"/>
                    <a:pt x="37" y="40"/>
                    <a:pt x="37" y="29"/>
                  </a:cubicBezTo>
                  <a:cubicBezTo>
                    <a:pt x="37" y="18"/>
                    <a:pt x="47" y="9"/>
                    <a:pt x="5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Button_02_unpressed">
            <a:extLst>
              <a:ext uri="{FF2B5EF4-FFF2-40B4-BE49-F238E27FC236}">
                <a16:creationId xmlns:a16="http://schemas.microsoft.com/office/drawing/2014/main" id="{85589D3E-A33B-4C92-8809-55B9D6F0A294}"/>
              </a:ext>
            </a:extLst>
          </p:cNvPr>
          <p:cNvGrpSpPr/>
          <p:nvPr/>
        </p:nvGrpSpPr>
        <p:grpSpPr>
          <a:xfrm>
            <a:off x="3155950" y="2452687"/>
            <a:ext cx="2352675" cy="2033588"/>
            <a:chOff x="3155950" y="2452687"/>
            <a:chExt cx="2352675" cy="20335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7BE11A-789B-4554-AD96-EA370ADD3182}"/>
                </a:ext>
              </a:extLst>
            </p:cNvPr>
            <p:cNvGrpSpPr/>
            <p:nvPr/>
          </p:nvGrpSpPr>
          <p:grpSpPr>
            <a:xfrm>
              <a:off x="3155950" y="2452687"/>
              <a:ext cx="2352675" cy="2033588"/>
              <a:chOff x="3155950" y="2452687"/>
              <a:chExt cx="2352675" cy="2033588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E31F60C9-3962-46D4-9D77-2F9B849F1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950" y="2452687"/>
                <a:ext cx="2352675" cy="2033588"/>
              </a:xfrm>
              <a:custGeom>
                <a:avLst/>
                <a:gdLst>
                  <a:gd name="T0" fmla="*/ 333 w 617"/>
                  <a:gd name="T1" fmla="*/ 515 h 533"/>
                  <a:gd name="T2" fmla="*/ 606 w 617"/>
                  <a:gd name="T3" fmla="*/ 41 h 533"/>
                  <a:gd name="T4" fmla="*/ 582 w 617"/>
                  <a:gd name="T5" fmla="*/ 0 h 533"/>
                  <a:gd name="T6" fmla="*/ 35 w 617"/>
                  <a:gd name="T7" fmla="*/ 0 h 533"/>
                  <a:gd name="T8" fmla="*/ 11 w 617"/>
                  <a:gd name="T9" fmla="*/ 41 h 533"/>
                  <a:gd name="T10" fmla="*/ 284 w 617"/>
                  <a:gd name="T11" fmla="*/ 515 h 533"/>
                  <a:gd name="T12" fmla="*/ 333 w 617"/>
                  <a:gd name="T13" fmla="*/ 515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3">
                    <a:moveTo>
                      <a:pt x="333" y="515"/>
                    </a:moveTo>
                    <a:cubicBezTo>
                      <a:pt x="606" y="41"/>
                      <a:pt x="606" y="41"/>
                      <a:pt x="606" y="41"/>
                    </a:cubicBezTo>
                    <a:cubicBezTo>
                      <a:pt x="617" y="23"/>
                      <a:pt x="603" y="0"/>
                      <a:pt x="58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4" y="0"/>
                      <a:pt x="0" y="23"/>
                      <a:pt x="11" y="41"/>
                    </a:cubicBezTo>
                    <a:cubicBezTo>
                      <a:pt x="284" y="515"/>
                      <a:pt x="284" y="515"/>
                      <a:pt x="284" y="515"/>
                    </a:cubicBezTo>
                    <a:cubicBezTo>
                      <a:pt x="295" y="533"/>
                      <a:pt x="322" y="533"/>
                      <a:pt x="333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1660716B-878E-4E41-B91D-6F517B6B9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950" y="2452687"/>
                <a:ext cx="2352675" cy="2033588"/>
              </a:xfrm>
              <a:custGeom>
                <a:avLst/>
                <a:gdLst>
                  <a:gd name="T0" fmla="*/ 333 w 617"/>
                  <a:gd name="T1" fmla="*/ 515 h 533"/>
                  <a:gd name="T2" fmla="*/ 606 w 617"/>
                  <a:gd name="T3" fmla="*/ 41 h 533"/>
                  <a:gd name="T4" fmla="*/ 582 w 617"/>
                  <a:gd name="T5" fmla="*/ 0 h 533"/>
                  <a:gd name="T6" fmla="*/ 35 w 617"/>
                  <a:gd name="T7" fmla="*/ 0 h 533"/>
                  <a:gd name="T8" fmla="*/ 11 w 617"/>
                  <a:gd name="T9" fmla="*/ 41 h 533"/>
                  <a:gd name="T10" fmla="*/ 284 w 617"/>
                  <a:gd name="T11" fmla="*/ 515 h 533"/>
                  <a:gd name="T12" fmla="*/ 333 w 617"/>
                  <a:gd name="T13" fmla="*/ 515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3">
                    <a:moveTo>
                      <a:pt x="333" y="515"/>
                    </a:moveTo>
                    <a:cubicBezTo>
                      <a:pt x="606" y="41"/>
                      <a:pt x="606" y="41"/>
                      <a:pt x="606" y="41"/>
                    </a:cubicBezTo>
                    <a:cubicBezTo>
                      <a:pt x="617" y="23"/>
                      <a:pt x="603" y="0"/>
                      <a:pt x="58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4" y="0"/>
                      <a:pt x="0" y="23"/>
                      <a:pt x="11" y="41"/>
                    </a:cubicBezTo>
                    <a:cubicBezTo>
                      <a:pt x="284" y="515"/>
                      <a:pt x="284" y="515"/>
                      <a:pt x="284" y="515"/>
                    </a:cubicBezTo>
                    <a:cubicBezTo>
                      <a:pt x="295" y="533"/>
                      <a:pt x="322" y="533"/>
                      <a:pt x="333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28600" dist="241300" dir="126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5" name="Clock">
              <a:extLst>
                <a:ext uri="{FF2B5EF4-FFF2-40B4-BE49-F238E27FC236}">
                  <a16:creationId xmlns:a16="http://schemas.microsoft.com/office/drawing/2014/main" id="{8E67930A-59A3-45D7-8008-1E8F77CBD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911" y="2994298"/>
              <a:ext cx="495529" cy="506438"/>
            </a:xfrm>
            <a:custGeom>
              <a:avLst/>
              <a:gdLst>
                <a:gd name="T0" fmla="*/ 67 w 134"/>
                <a:gd name="T1" fmla="*/ 134 h 134"/>
                <a:gd name="T2" fmla="*/ 134 w 134"/>
                <a:gd name="T3" fmla="*/ 67 h 134"/>
                <a:gd name="T4" fmla="*/ 67 w 134"/>
                <a:gd name="T5" fmla="*/ 0 h 134"/>
                <a:gd name="T6" fmla="*/ 0 w 134"/>
                <a:gd name="T7" fmla="*/ 67 h 134"/>
                <a:gd name="T8" fmla="*/ 67 w 134"/>
                <a:gd name="T9" fmla="*/ 134 h 134"/>
                <a:gd name="T10" fmla="*/ 67 w 134"/>
                <a:gd name="T11" fmla="*/ 9 h 134"/>
                <a:gd name="T12" fmla="*/ 125 w 134"/>
                <a:gd name="T13" fmla="*/ 67 h 134"/>
                <a:gd name="T14" fmla="*/ 67 w 134"/>
                <a:gd name="T15" fmla="*/ 126 h 134"/>
                <a:gd name="T16" fmla="*/ 9 w 134"/>
                <a:gd name="T17" fmla="*/ 67 h 134"/>
                <a:gd name="T18" fmla="*/ 67 w 134"/>
                <a:gd name="T19" fmla="*/ 9 h 134"/>
                <a:gd name="T20" fmla="*/ 100 w 134"/>
                <a:gd name="T21" fmla="*/ 72 h 134"/>
                <a:gd name="T22" fmla="*/ 63 w 134"/>
                <a:gd name="T23" fmla="*/ 72 h 134"/>
                <a:gd name="T24" fmla="*/ 63 w 134"/>
                <a:gd name="T25" fmla="*/ 32 h 134"/>
                <a:gd name="T26" fmla="*/ 71 w 134"/>
                <a:gd name="T27" fmla="*/ 32 h 134"/>
                <a:gd name="T28" fmla="*/ 71 w 134"/>
                <a:gd name="T29" fmla="*/ 63 h 134"/>
                <a:gd name="T30" fmla="*/ 100 w 134"/>
                <a:gd name="T31" fmla="*/ 63 h 134"/>
                <a:gd name="T32" fmla="*/ 100 w 134"/>
                <a:gd name="T33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lose/>
                  <a:moveTo>
                    <a:pt x="67" y="9"/>
                  </a:moveTo>
                  <a:cubicBezTo>
                    <a:pt x="99" y="9"/>
                    <a:pt x="125" y="35"/>
                    <a:pt x="125" y="67"/>
                  </a:cubicBezTo>
                  <a:cubicBezTo>
                    <a:pt x="125" y="100"/>
                    <a:pt x="99" y="126"/>
                    <a:pt x="67" y="126"/>
                  </a:cubicBezTo>
                  <a:cubicBezTo>
                    <a:pt x="35" y="126"/>
                    <a:pt x="9" y="100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lose/>
                  <a:moveTo>
                    <a:pt x="100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100" y="63"/>
                    <a:pt x="100" y="63"/>
                    <a:pt x="100" y="63"/>
                  </a:cubicBezTo>
                  <a:lnTo>
                    <a:pt x="10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" name="Button_01_unpressed">
            <a:extLst>
              <a:ext uri="{FF2B5EF4-FFF2-40B4-BE49-F238E27FC236}">
                <a16:creationId xmlns:a16="http://schemas.microsoft.com/office/drawing/2014/main" id="{B8DECA86-A8BB-45B4-93AC-9E987B9D153F}"/>
              </a:ext>
            </a:extLst>
          </p:cNvPr>
          <p:cNvGrpSpPr/>
          <p:nvPr/>
        </p:nvGrpSpPr>
        <p:grpSpPr>
          <a:xfrm>
            <a:off x="1430337" y="2428875"/>
            <a:ext cx="2351089" cy="2038350"/>
            <a:chOff x="1430337" y="2428875"/>
            <a:chExt cx="2351089" cy="203835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AB063C-6F03-4407-8B78-A18F8A36D0A0}"/>
                </a:ext>
              </a:extLst>
            </p:cNvPr>
            <p:cNvGrpSpPr/>
            <p:nvPr/>
          </p:nvGrpSpPr>
          <p:grpSpPr>
            <a:xfrm>
              <a:off x="1430337" y="2428875"/>
              <a:ext cx="2351089" cy="2038350"/>
              <a:chOff x="1430337" y="2428875"/>
              <a:chExt cx="2351089" cy="203835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340A82D7-1401-481C-884E-C28CB7C1C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0338" y="2428875"/>
                <a:ext cx="2351088" cy="2038350"/>
              </a:xfrm>
              <a:custGeom>
                <a:avLst/>
                <a:gdLst>
                  <a:gd name="T0" fmla="*/ 284 w 617"/>
                  <a:gd name="T1" fmla="*/ 19 h 534"/>
                  <a:gd name="T2" fmla="*/ 11 w 617"/>
                  <a:gd name="T3" fmla="*/ 492 h 534"/>
                  <a:gd name="T4" fmla="*/ 35 w 617"/>
                  <a:gd name="T5" fmla="*/ 534 h 534"/>
                  <a:gd name="T6" fmla="*/ 582 w 617"/>
                  <a:gd name="T7" fmla="*/ 534 h 534"/>
                  <a:gd name="T8" fmla="*/ 606 w 617"/>
                  <a:gd name="T9" fmla="*/ 492 h 534"/>
                  <a:gd name="T10" fmla="*/ 333 w 617"/>
                  <a:gd name="T11" fmla="*/ 19 h 534"/>
                  <a:gd name="T12" fmla="*/ 284 w 617"/>
                  <a:gd name="T13" fmla="*/ 1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4">
                    <a:moveTo>
                      <a:pt x="284" y="19"/>
                    </a:moveTo>
                    <a:cubicBezTo>
                      <a:pt x="11" y="492"/>
                      <a:pt x="11" y="492"/>
                      <a:pt x="11" y="492"/>
                    </a:cubicBezTo>
                    <a:cubicBezTo>
                      <a:pt x="0" y="511"/>
                      <a:pt x="14" y="534"/>
                      <a:pt x="35" y="534"/>
                    </a:cubicBezTo>
                    <a:cubicBezTo>
                      <a:pt x="582" y="534"/>
                      <a:pt x="582" y="534"/>
                      <a:pt x="582" y="534"/>
                    </a:cubicBezTo>
                    <a:cubicBezTo>
                      <a:pt x="603" y="534"/>
                      <a:pt x="617" y="511"/>
                      <a:pt x="606" y="492"/>
                    </a:cubicBezTo>
                    <a:cubicBezTo>
                      <a:pt x="333" y="19"/>
                      <a:pt x="333" y="19"/>
                      <a:pt x="333" y="19"/>
                    </a:cubicBezTo>
                    <a:cubicBezTo>
                      <a:pt x="322" y="0"/>
                      <a:pt x="295" y="0"/>
                      <a:pt x="284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EFAA3C9-90B6-400C-B67D-A02FC2205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0337" y="2428875"/>
                <a:ext cx="2351088" cy="2038350"/>
              </a:xfrm>
              <a:custGeom>
                <a:avLst/>
                <a:gdLst>
                  <a:gd name="T0" fmla="*/ 284 w 617"/>
                  <a:gd name="T1" fmla="*/ 19 h 534"/>
                  <a:gd name="T2" fmla="*/ 11 w 617"/>
                  <a:gd name="T3" fmla="*/ 492 h 534"/>
                  <a:gd name="T4" fmla="*/ 35 w 617"/>
                  <a:gd name="T5" fmla="*/ 534 h 534"/>
                  <a:gd name="T6" fmla="*/ 582 w 617"/>
                  <a:gd name="T7" fmla="*/ 534 h 534"/>
                  <a:gd name="T8" fmla="*/ 606 w 617"/>
                  <a:gd name="T9" fmla="*/ 492 h 534"/>
                  <a:gd name="T10" fmla="*/ 333 w 617"/>
                  <a:gd name="T11" fmla="*/ 19 h 534"/>
                  <a:gd name="T12" fmla="*/ 284 w 617"/>
                  <a:gd name="T13" fmla="*/ 1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7" h="534">
                    <a:moveTo>
                      <a:pt x="284" y="19"/>
                    </a:moveTo>
                    <a:cubicBezTo>
                      <a:pt x="11" y="492"/>
                      <a:pt x="11" y="492"/>
                      <a:pt x="11" y="492"/>
                    </a:cubicBezTo>
                    <a:cubicBezTo>
                      <a:pt x="0" y="511"/>
                      <a:pt x="14" y="534"/>
                      <a:pt x="35" y="534"/>
                    </a:cubicBezTo>
                    <a:cubicBezTo>
                      <a:pt x="582" y="534"/>
                      <a:pt x="582" y="534"/>
                      <a:pt x="582" y="534"/>
                    </a:cubicBezTo>
                    <a:cubicBezTo>
                      <a:pt x="603" y="534"/>
                      <a:pt x="617" y="511"/>
                      <a:pt x="606" y="492"/>
                    </a:cubicBezTo>
                    <a:cubicBezTo>
                      <a:pt x="333" y="19"/>
                      <a:pt x="333" y="19"/>
                      <a:pt x="333" y="19"/>
                    </a:cubicBezTo>
                    <a:cubicBezTo>
                      <a:pt x="322" y="0"/>
                      <a:pt x="295" y="0"/>
                      <a:pt x="284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159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1" name="Lightbulb">
              <a:extLst>
                <a:ext uri="{FF2B5EF4-FFF2-40B4-BE49-F238E27FC236}">
                  <a16:creationId xmlns:a16="http://schemas.microsoft.com/office/drawing/2014/main" id="{7DE6F84A-CD16-4C1C-A32F-214C971E5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5158" y="3433949"/>
              <a:ext cx="359972" cy="487808"/>
            </a:xfrm>
            <a:custGeom>
              <a:avLst/>
              <a:gdLst>
                <a:gd name="T0" fmla="*/ 82 w 107"/>
                <a:gd name="T1" fmla="*/ 145 h 145"/>
                <a:gd name="T2" fmla="*/ 25 w 107"/>
                <a:gd name="T3" fmla="*/ 145 h 145"/>
                <a:gd name="T4" fmla="*/ 25 w 107"/>
                <a:gd name="T5" fmla="*/ 136 h 145"/>
                <a:gd name="T6" fmla="*/ 82 w 107"/>
                <a:gd name="T7" fmla="*/ 136 h 145"/>
                <a:gd name="T8" fmla="*/ 82 w 107"/>
                <a:gd name="T9" fmla="*/ 145 h 145"/>
                <a:gd name="T10" fmla="*/ 87 w 107"/>
                <a:gd name="T11" fmla="*/ 117 h 145"/>
                <a:gd name="T12" fmla="*/ 21 w 107"/>
                <a:gd name="T13" fmla="*/ 117 h 145"/>
                <a:gd name="T14" fmla="*/ 21 w 107"/>
                <a:gd name="T15" fmla="*/ 113 h 145"/>
                <a:gd name="T16" fmla="*/ 9 w 107"/>
                <a:gd name="T17" fmla="*/ 83 h 145"/>
                <a:gd name="T18" fmla="*/ 9 w 107"/>
                <a:gd name="T19" fmla="*/ 83 h 145"/>
                <a:gd name="T20" fmla="*/ 0 w 107"/>
                <a:gd name="T21" fmla="*/ 54 h 145"/>
                <a:gd name="T22" fmla="*/ 54 w 107"/>
                <a:gd name="T23" fmla="*/ 0 h 145"/>
                <a:gd name="T24" fmla="*/ 107 w 107"/>
                <a:gd name="T25" fmla="*/ 54 h 145"/>
                <a:gd name="T26" fmla="*/ 99 w 107"/>
                <a:gd name="T27" fmla="*/ 83 h 145"/>
                <a:gd name="T28" fmla="*/ 87 w 107"/>
                <a:gd name="T29" fmla="*/ 113 h 145"/>
                <a:gd name="T30" fmla="*/ 87 w 107"/>
                <a:gd name="T31" fmla="*/ 117 h 145"/>
                <a:gd name="T32" fmla="*/ 29 w 107"/>
                <a:gd name="T33" fmla="*/ 109 h 145"/>
                <a:gd name="T34" fmla="*/ 78 w 107"/>
                <a:gd name="T35" fmla="*/ 109 h 145"/>
                <a:gd name="T36" fmla="*/ 91 w 107"/>
                <a:gd name="T37" fmla="*/ 78 h 145"/>
                <a:gd name="T38" fmla="*/ 99 w 107"/>
                <a:gd name="T39" fmla="*/ 54 h 145"/>
                <a:gd name="T40" fmla="*/ 54 w 107"/>
                <a:gd name="T41" fmla="*/ 9 h 145"/>
                <a:gd name="T42" fmla="*/ 9 w 107"/>
                <a:gd name="T43" fmla="*/ 54 h 145"/>
                <a:gd name="T44" fmla="*/ 16 w 107"/>
                <a:gd name="T45" fmla="*/ 78 h 145"/>
                <a:gd name="T46" fmla="*/ 16 w 107"/>
                <a:gd name="T47" fmla="*/ 78 h 145"/>
                <a:gd name="T48" fmla="*/ 29 w 107"/>
                <a:gd name="T49" fmla="*/ 10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5">
                  <a:moveTo>
                    <a:pt x="82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2" y="136"/>
                    <a:pt x="82" y="136"/>
                    <a:pt x="82" y="136"/>
                  </a:cubicBezTo>
                  <a:lnTo>
                    <a:pt x="82" y="145"/>
                  </a:lnTo>
                  <a:close/>
                  <a:moveTo>
                    <a:pt x="87" y="117"/>
                  </a:moveTo>
                  <a:cubicBezTo>
                    <a:pt x="21" y="117"/>
                    <a:pt x="21" y="117"/>
                    <a:pt x="21" y="11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06"/>
                    <a:pt x="19" y="99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3" y="74"/>
                    <a:pt x="0" y="6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64"/>
                    <a:pt x="104" y="74"/>
                    <a:pt x="99" y="83"/>
                  </a:cubicBezTo>
                  <a:cubicBezTo>
                    <a:pt x="89" y="99"/>
                    <a:pt x="87" y="106"/>
                    <a:pt x="87" y="113"/>
                  </a:cubicBezTo>
                  <a:lnTo>
                    <a:pt x="87" y="117"/>
                  </a:lnTo>
                  <a:close/>
                  <a:moveTo>
                    <a:pt x="29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9" y="101"/>
                    <a:pt x="82" y="93"/>
                    <a:pt x="91" y="78"/>
                  </a:cubicBezTo>
                  <a:cubicBezTo>
                    <a:pt x="96" y="71"/>
                    <a:pt x="99" y="63"/>
                    <a:pt x="99" y="54"/>
                  </a:cubicBezTo>
                  <a:cubicBezTo>
                    <a:pt x="99" y="29"/>
                    <a:pt x="78" y="9"/>
                    <a:pt x="54" y="9"/>
                  </a:cubicBezTo>
                  <a:cubicBezTo>
                    <a:pt x="29" y="9"/>
                    <a:pt x="9" y="29"/>
                    <a:pt x="9" y="54"/>
                  </a:cubicBezTo>
                  <a:cubicBezTo>
                    <a:pt x="9" y="63"/>
                    <a:pt x="11" y="71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93"/>
                    <a:pt x="29" y="101"/>
                    <a:pt x="29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</p:spTree>
    <p:extLst>
      <p:ext uri="{BB962C8B-B14F-4D97-AF65-F5344CB8AC3E}">
        <p14:creationId xmlns:p14="http://schemas.microsoft.com/office/powerpoint/2010/main" val="35252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6" grpId="0"/>
      <p:bldP spid="47" grpId="0"/>
      <p:bldP spid="48" grpId="0"/>
      <p:bldP spid="49" grpId="0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4E9C6EB-BC67-4615-88B2-2E22CC854B79}"/>
              </a:ext>
            </a:extLst>
          </p:cNvPr>
          <p:cNvGrpSpPr/>
          <p:nvPr/>
        </p:nvGrpSpPr>
        <p:grpSpPr>
          <a:xfrm>
            <a:off x="3607095" y="960143"/>
            <a:ext cx="4998040" cy="4998040"/>
            <a:chOff x="3607095" y="960143"/>
            <a:chExt cx="4998040" cy="49980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87F3D9-CA25-4576-9D22-BC791B1B1709}"/>
                </a:ext>
              </a:extLst>
            </p:cNvPr>
            <p:cNvSpPr/>
            <p:nvPr/>
          </p:nvSpPr>
          <p:spPr>
            <a:xfrm>
              <a:off x="3607095" y="960143"/>
              <a:ext cx="4998040" cy="49980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292100" dir="2700000" algn="tl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A0C9F3-E28E-481F-8EBE-4A1B8CA85A54}"/>
                </a:ext>
              </a:extLst>
            </p:cNvPr>
            <p:cNvSpPr/>
            <p:nvPr/>
          </p:nvSpPr>
          <p:spPr>
            <a:xfrm>
              <a:off x="3607095" y="960143"/>
              <a:ext cx="4998040" cy="49980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482600" dist="368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308ED48-F001-4DB3-A2B6-33070B0E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30" y="378460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BB495-34A2-4065-9505-33286360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30" y="163195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C175E-BDA0-4F63-994E-BC6B49C2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588" y="378460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CC372-460C-4A70-BB5C-60847A72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588" y="1631950"/>
            <a:ext cx="953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3D301-6257-4FAB-9965-E747459E3077}"/>
              </a:ext>
            </a:extLst>
          </p:cNvPr>
          <p:cNvGrpSpPr/>
          <p:nvPr/>
        </p:nvGrpSpPr>
        <p:grpSpPr>
          <a:xfrm>
            <a:off x="4054475" y="1382713"/>
            <a:ext cx="4087813" cy="4092575"/>
            <a:chOff x="4054475" y="1382713"/>
            <a:chExt cx="4087813" cy="4092575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0F649C-78FA-43B7-9A57-375D7095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1382713"/>
              <a:ext cx="2005013" cy="2008188"/>
            </a:xfrm>
            <a:custGeom>
              <a:avLst/>
              <a:gdLst>
                <a:gd name="T0" fmla="*/ 527 w 527"/>
                <a:gd name="T1" fmla="*/ 496 h 527"/>
                <a:gd name="T2" fmla="*/ 527 w 527"/>
                <a:gd name="T3" fmla="*/ 32 h 527"/>
                <a:gd name="T4" fmla="*/ 494 w 527"/>
                <a:gd name="T5" fmla="*/ 1 h 527"/>
                <a:gd name="T6" fmla="*/ 1 w 527"/>
                <a:gd name="T7" fmla="*/ 494 h 527"/>
                <a:gd name="T8" fmla="*/ 32 w 527"/>
                <a:gd name="T9" fmla="*/ 527 h 527"/>
                <a:gd name="T10" fmla="*/ 496 w 527"/>
                <a:gd name="T11" fmla="*/ 527 h 527"/>
                <a:gd name="T12" fmla="*/ 527 w 527"/>
                <a:gd name="T13" fmla="*/ 49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527">
                  <a:moveTo>
                    <a:pt x="527" y="496"/>
                  </a:moveTo>
                  <a:cubicBezTo>
                    <a:pt x="527" y="32"/>
                    <a:pt x="527" y="32"/>
                    <a:pt x="527" y="32"/>
                  </a:cubicBezTo>
                  <a:cubicBezTo>
                    <a:pt x="527" y="14"/>
                    <a:pt x="512" y="0"/>
                    <a:pt x="494" y="1"/>
                  </a:cubicBezTo>
                  <a:cubicBezTo>
                    <a:pt x="231" y="22"/>
                    <a:pt x="22" y="231"/>
                    <a:pt x="1" y="494"/>
                  </a:cubicBezTo>
                  <a:cubicBezTo>
                    <a:pt x="0" y="512"/>
                    <a:pt x="14" y="527"/>
                    <a:pt x="32" y="527"/>
                  </a:cubicBezTo>
                  <a:cubicBezTo>
                    <a:pt x="496" y="527"/>
                    <a:pt x="496" y="527"/>
                    <a:pt x="496" y="527"/>
                  </a:cubicBezTo>
                  <a:cubicBezTo>
                    <a:pt x="513" y="527"/>
                    <a:pt x="527" y="513"/>
                    <a:pt x="527" y="4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29FE3F-7B0C-4362-9F27-56FEC6E8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1382713"/>
              <a:ext cx="2006600" cy="2008188"/>
            </a:xfrm>
            <a:custGeom>
              <a:avLst/>
              <a:gdLst>
                <a:gd name="T0" fmla="*/ 31 w 527"/>
                <a:gd name="T1" fmla="*/ 527 h 527"/>
                <a:gd name="T2" fmla="*/ 495 w 527"/>
                <a:gd name="T3" fmla="*/ 527 h 527"/>
                <a:gd name="T4" fmla="*/ 526 w 527"/>
                <a:gd name="T5" fmla="*/ 494 h 527"/>
                <a:gd name="T6" fmla="*/ 33 w 527"/>
                <a:gd name="T7" fmla="*/ 1 h 527"/>
                <a:gd name="T8" fmla="*/ 0 w 527"/>
                <a:gd name="T9" fmla="*/ 32 h 527"/>
                <a:gd name="T10" fmla="*/ 0 w 527"/>
                <a:gd name="T11" fmla="*/ 496 h 527"/>
                <a:gd name="T12" fmla="*/ 31 w 527"/>
                <a:gd name="T1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527">
                  <a:moveTo>
                    <a:pt x="31" y="527"/>
                  </a:moveTo>
                  <a:cubicBezTo>
                    <a:pt x="495" y="527"/>
                    <a:pt x="495" y="527"/>
                    <a:pt x="495" y="527"/>
                  </a:cubicBezTo>
                  <a:cubicBezTo>
                    <a:pt x="513" y="527"/>
                    <a:pt x="527" y="512"/>
                    <a:pt x="526" y="494"/>
                  </a:cubicBezTo>
                  <a:cubicBezTo>
                    <a:pt x="505" y="231"/>
                    <a:pt x="296" y="22"/>
                    <a:pt x="33" y="1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513"/>
                    <a:pt x="14" y="527"/>
                    <a:pt x="31" y="5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D890D98-D642-4B81-A419-2EA4773C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3467100"/>
              <a:ext cx="2006600" cy="2008188"/>
            </a:xfrm>
            <a:custGeom>
              <a:avLst/>
              <a:gdLst>
                <a:gd name="T0" fmla="*/ 0 w 527"/>
                <a:gd name="T1" fmla="*/ 31 h 527"/>
                <a:gd name="T2" fmla="*/ 0 w 527"/>
                <a:gd name="T3" fmla="*/ 495 h 527"/>
                <a:gd name="T4" fmla="*/ 33 w 527"/>
                <a:gd name="T5" fmla="*/ 526 h 527"/>
                <a:gd name="T6" fmla="*/ 526 w 527"/>
                <a:gd name="T7" fmla="*/ 33 h 527"/>
                <a:gd name="T8" fmla="*/ 495 w 527"/>
                <a:gd name="T9" fmla="*/ 0 h 527"/>
                <a:gd name="T10" fmla="*/ 31 w 527"/>
                <a:gd name="T11" fmla="*/ 0 h 527"/>
                <a:gd name="T12" fmla="*/ 0 w 527"/>
                <a:gd name="T13" fmla="*/ 3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527">
                  <a:moveTo>
                    <a:pt x="0" y="31"/>
                  </a:moveTo>
                  <a:cubicBezTo>
                    <a:pt x="0" y="495"/>
                    <a:pt x="0" y="495"/>
                    <a:pt x="0" y="495"/>
                  </a:cubicBezTo>
                  <a:cubicBezTo>
                    <a:pt x="0" y="513"/>
                    <a:pt x="15" y="527"/>
                    <a:pt x="33" y="526"/>
                  </a:cubicBezTo>
                  <a:cubicBezTo>
                    <a:pt x="296" y="505"/>
                    <a:pt x="505" y="296"/>
                    <a:pt x="526" y="33"/>
                  </a:cubicBezTo>
                  <a:cubicBezTo>
                    <a:pt x="527" y="15"/>
                    <a:pt x="513" y="0"/>
                    <a:pt x="49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A676784-3FEE-4F2C-A33D-499363DA6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3467100"/>
              <a:ext cx="2005013" cy="2008188"/>
            </a:xfrm>
            <a:custGeom>
              <a:avLst/>
              <a:gdLst>
                <a:gd name="T0" fmla="*/ 496 w 527"/>
                <a:gd name="T1" fmla="*/ 0 h 527"/>
                <a:gd name="T2" fmla="*/ 32 w 527"/>
                <a:gd name="T3" fmla="*/ 0 h 527"/>
                <a:gd name="T4" fmla="*/ 1 w 527"/>
                <a:gd name="T5" fmla="*/ 33 h 527"/>
                <a:gd name="T6" fmla="*/ 494 w 527"/>
                <a:gd name="T7" fmla="*/ 526 h 527"/>
                <a:gd name="T8" fmla="*/ 527 w 527"/>
                <a:gd name="T9" fmla="*/ 495 h 527"/>
                <a:gd name="T10" fmla="*/ 527 w 527"/>
                <a:gd name="T11" fmla="*/ 31 h 527"/>
                <a:gd name="T12" fmla="*/ 496 w 527"/>
                <a:gd name="T13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" h="527">
                  <a:moveTo>
                    <a:pt x="4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1" y="33"/>
                  </a:cubicBezTo>
                  <a:cubicBezTo>
                    <a:pt x="22" y="296"/>
                    <a:pt x="231" y="505"/>
                    <a:pt x="494" y="526"/>
                  </a:cubicBezTo>
                  <a:cubicBezTo>
                    <a:pt x="512" y="527"/>
                    <a:pt x="527" y="513"/>
                    <a:pt x="527" y="495"/>
                  </a:cubicBezTo>
                  <a:cubicBezTo>
                    <a:pt x="527" y="31"/>
                    <a:pt x="527" y="31"/>
                    <a:pt x="527" y="31"/>
                  </a:cubicBezTo>
                  <a:cubicBezTo>
                    <a:pt x="527" y="14"/>
                    <a:pt x="513" y="0"/>
                    <a:pt x="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39E317-D307-4ED8-A0C2-3184A30346AE}"/>
              </a:ext>
            </a:extLst>
          </p:cNvPr>
          <p:cNvGrpSpPr/>
          <p:nvPr/>
        </p:nvGrpSpPr>
        <p:grpSpPr>
          <a:xfrm>
            <a:off x="5287963" y="2617788"/>
            <a:ext cx="1601788" cy="1603375"/>
            <a:chOff x="5287963" y="2617788"/>
            <a:chExt cx="1601788" cy="1603375"/>
          </a:xfrm>
          <a:effectLst>
            <a:outerShdw blurRad="304800" dist="1397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808F62-01A3-4489-A8CA-E237E5A15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7963" y="2617788"/>
              <a:ext cx="1601788" cy="16033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55D96D4-DFF6-48D3-AC12-CAC6E85FA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841625"/>
              <a:ext cx="1377950" cy="1379538"/>
            </a:xfrm>
            <a:custGeom>
              <a:avLst/>
              <a:gdLst>
                <a:gd name="T0" fmla="*/ 298 w 362"/>
                <a:gd name="T1" fmla="*/ 0 h 362"/>
                <a:gd name="T2" fmla="*/ 358 w 362"/>
                <a:gd name="T3" fmla="*/ 147 h 362"/>
                <a:gd name="T4" fmla="*/ 147 w 362"/>
                <a:gd name="T5" fmla="*/ 358 h 362"/>
                <a:gd name="T6" fmla="*/ 0 w 362"/>
                <a:gd name="T7" fmla="*/ 298 h 362"/>
                <a:gd name="T8" fmla="*/ 151 w 362"/>
                <a:gd name="T9" fmla="*/ 362 h 362"/>
                <a:gd name="T10" fmla="*/ 362 w 362"/>
                <a:gd name="T11" fmla="*/ 151 h 362"/>
                <a:gd name="T12" fmla="*/ 298 w 362"/>
                <a:gd name="T1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362">
                  <a:moveTo>
                    <a:pt x="298" y="0"/>
                  </a:moveTo>
                  <a:cubicBezTo>
                    <a:pt x="335" y="38"/>
                    <a:pt x="358" y="90"/>
                    <a:pt x="358" y="147"/>
                  </a:cubicBezTo>
                  <a:cubicBezTo>
                    <a:pt x="358" y="263"/>
                    <a:pt x="263" y="358"/>
                    <a:pt x="147" y="358"/>
                  </a:cubicBezTo>
                  <a:cubicBezTo>
                    <a:pt x="90" y="358"/>
                    <a:pt x="38" y="335"/>
                    <a:pt x="0" y="298"/>
                  </a:cubicBezTo>
                  <a:cubicBezTo>
                    <a:pt x="39" y="337"/>
                    <a:pt x="92" y="362"/>
                    <a:pt x="151" y="362"/>
                  </a:cubicBezTo>
                  <a:cubicBezTo>
                    <a:pt x="268" y="362"/>
                    <a:pt x="362" y="268"/>
                    <a:pt x="362" y="151"/>
                  </a:cubicBezTo>
                  <a:cubicBezTo>
                    <a:pt x="362" y="92"/>
                    <a:pt x="337" y="39"/>
                    <a:pt x="29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42093E6-A4F2-41B4-B7A5-76FDE198F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2617788"/>
              <a:ext cx="1377950" cy="1379538"/>
            </a:xfrm>
            <a:custGeom>
              <a:avLst/>
              <a:gdLst>
                <a:gd name="T0" fmla="*/ 4 w 362"/>
                <a:gd name="T1" fmla="*/ 215 h 362"/>
                <a:gd name="T2" fmla="*/ 215 w 362"/>
                <a:gd name="T3" fmla="*/ 4 h 362"/>
                <a:gd name="T4" fmla="*/ 362 w 362"/>
                <a:gd name="T5" fmla="*/ 64 h 362"/>
                <a:gd name="T6" fmla="*/ 210 w 362"/>
                <a:gd name="T7" fmla="*/ 0 h 362"/>
                <a:gd name="T8" fmla="*/ 0 w 362"/>
                <a:gd name="T9" fmla="*/ 210 h 362"/>
                <a:gd name="T10" fmla="*/ 64 w 362"/>
                <a:gd name="T11" fmla="*/ 362 h 362"/>
                <a:gd name="T12" fmla="*/ 4 w 362"/>
                <a:gd name="T13" fmla="*/ 21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362">
                  <a:moveTo>
                    <a:pt x="4" y="215"/>
                  </a:moveTo>
                  <a:cubicBezTo>
                    <a:pt x="4" y="99"/>
                    <a:pt x="99" y="4"/>
                    <a:pt x="215" y="4"/>
                  </a:cubicBezTo>
                  <a:cubicBezTo>
                    <a:pt x="272" y="4"/>
                    <a:pt x="324" y="27"/>
                    <a:pt x="362" y="64"/>
                  </a:cubicBezTo>
                  <a:cubicBezTo>
                    <a:pt x="323" y="24"/>
                    <a:pt x="270" y="0"/>
                    <a:pt x="210" y="0"/>
                  </a:cubicBezTo>
                  <a:cubicBezTo>
                    <a:pt x="94" y="0"/>
                    <a:pt x="0" y="94"/>
                    <a:pt x="0" y="210"/>
                  </a:cubicBezTo>
                  <a:cubicBezTo>
                    <a:pt x="0" y="270"/>
                    <a:pt x="24" y="323"/>
                    <a:pt x="64" y="362"/>
                  </a:cubicBezTo>
                  <a:cubicBezTo>
                    <a:pt x="27" y="324"/>
                    <a:pt x="4" y="272"/>
                    <a:pt x="4" y="2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759222-DAE1-4CF8-94E6-8EE6927D498C}"/>
              </a:ext>
            </a:extLst>
          </p:cNvPr>
          <p:cNvGrpSpPr/>
          <p:nvPr/>
        </p:nvGrpSpPr>
        <p:grpSpPr>
          <a:xfrm>
            <a:off x="5599113" y="3227388"/>
            <a:ext cx="971420" cy="327313"/>
            <a:chOff x="5599113" y="3227388"/>
            <a:chExt cx="971420" cy="3273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DD1174-4FB6-407D-ADD2-C03F7F68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113" y="3262313"/>
              <a:ext cx="97142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9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Montserrat SemiBold" panose="00000700000000000000" pitchFamily="50" charset="-52"/>
                </a:rPr>
                <a:t>$68</a:t>
              </a:r>
              <a:r>
                <a:rPr kumimoji="0" lang="uk-UA" altLang="ru-UA" sz="19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Montserrat SemiBold" panose="00000700000000000000" pitchFamily="50" charset="-52"/>
                </a:rPr>
                <a:t>0,35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6DA8FE-D07D-44FE-8DDC-43EEAA1D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3227388"/>
              <a:ext cx="569067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500" b="0" i="0" u="none" strike="noStrike" cap="none" normalizeH="0" baseline="0">
                  <a:ln>
                    <a:noFill/>
                  </a:ln>
                  <a:solidFill>
                    <a:srgbClr val="9FA7C4"/>
                  </a:solidFill>
                  <a:effectLst/>
                  <a:latin typeface="Open Sans" panose="020B0606030504020204" pitchFamily="34" charset="0"/>
                </a:rPr>
                <a:t>Lorem </a:t>
              </a:r>
              <a:r>
                <a:rPr kumimoji="0" lang="ru-UA" altLang="ru-UA" sz="5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ipsum</a:t>
              </a:r>
              <a:r>
                <a:rPr kumimoji="0" lang="ru-UA" altLang="ru-UA" sz="500" b="0" i="0" u="none" strike="noStrike" cap="none" normalizeH="0" baseline="0">
                  <a:ln>
                    <a:noFill/>
                  </a:ln>
                  <a:solidFill>
                    <a:srgbClr val="9FA7C4"/>
                  </a:solidFill>
                  <a:effectLst/>
                  <a:latin typeface="Open Sans" panose="020B0606030504020204" pitchFamily="34" charset="0"/>
                </a:rPr>
                <a:t> dolor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9" name="Gear">
            <a:extLst>
              <a:ext uri="{FF2B5EF4-FFF2-40B4-BE49-F238E27FC236}">
                <a16:creationId xmlns:a16="http://schemas.microsoft.com/office/drawing/2014/main" id="{D1E743A9-584F-4DE6-8FFD-A11EBABCE217}"/>
              </a:ext>
            </a:extLst>
          </p:cNvPr>
          <p:cNvSpPr>
            <a:spLocks noEditPoints="1"/>
          </p:cNvSpPr>
          <p:nvPr/>
        </p:nvSpPr>
        <p:spPr bwMode="auto">
          <a:xfrm>
            <a:off x="6922173" y="4143468"/>
            <a:ext cx="424569" cy="450933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Lightbulb">
            <a:extLst>
              <a:ext uri="{FF2B5EF4-FFF2-40B4-BE49-F238E27FC236}">
                <a16:creationId xmlns:a16="http://schemas.microsoft.com/office/drawing/2014/main" id="{A2A4259E-5FA5-45EC-A366-3EEF3E3799CF}"/>
              </a:ext>
            </a:extLst>
          </p:cNvPr>
          <p:cNvSpPr>
            <a:spLocks noEditPoints="1"/>
          </p:cNvSpPr>
          <p:nvPr/>
        </p:nvSpPr>
        <p:spPr bwMode="auto">
          <a:xfrm>
            <a:off x="5025443" y="4197245"/>
            <a:ext cx="305550" cy="414059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3" name="Human">
            <a:extLst>
              <a:ext uri="{FF2B5EF4-FFF2-40B4-BE49-F238E27FC236}">
                <a16:creationId xmlns:a16="http://schemas.microsoft.com/office/drawing/2014/main" id="{489B0A8F-355D-461C-8BC0-A864062BBB1B}"/>
              </a:ext>
            </a:extLst>
          </p:cNvPr>
          <p:cNvSpPr>
            <a:spLocks noEditPoints="1"/>
          </p:cNvSpPr>
          <p:nvPr/>
        </p:nvSpPr>
        <p:spPr bwMode="auto">
          <a:xfrm>
            <a:off x="6928075" y="2221749"/>
            <a:ext cx="369740" cy="407387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Clock">
            <a:extLst>
              <a:ext uri="{FF2B5EF4-FFF2-40B4-BE49-F238E27FC236}">
                <a16:creationId xmlns:a16="http://schemas.microsoft.com/office/drawing/2014/main" id="{D35948F0-6FF8-4BDA-A7BD-DE73A1F5C36C}"/>
              </a:ext>
            </a:extLst>
          </p:cNvPr>
          <p:cNvSpPr>
            <a:spLocks noEditPoints="1"/>
          </p:cNvSpPr>
          <p:nvPr/>
        </p:nvSpPr>
        <p:spPr bwMode="auto">
          <a:xfrm>
            <a:off x="4912851" y="2231415"/>
            <a:ext cx="420612" cy="429872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32F741-7204-4294-9B88-A3B059023A12}"/>
              </a:ext>
            </a:extLst>
          </p:cNvPr>
          <p:cNvSpPr txBox="1"/>
          <p:nvPr/>
        </p:nvSpPr>
        <p:spPr>
          <a:xfrm>
            <a:off x="1192530" y="2004666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F7F56-234F-4A00-84E1-8AC420944B70}"/>
              </a:ext>
            </a:extLst>
          </p:cNvPr>
          <p:cNvSpPr txBox="1"/>
          <p:nvPr/>
        </p:nvSpPr>
        <p:spPr>
          <a:xfrm>
            <a:off x="1192530" y="4138266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83CEC0-5DA7-4D99-8265-8666091FCC9C}"/>
              </a:ext>
            </a:extLst>
          </p:cNvPr>
          <p:cNvSpPr txBox="1"/>
          <p:nvPr/>
        </p:nvSpPr>
        <p:spPr>
          <a:xfrm>
            <a:off x="9441180" y="2004666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BDE089-4C55-47BC-9A7A-AEB9568A6816}"/>
              </a:ext>
            </a:extLst>
          </p:cNvPr>
          <p:cNvSpPr txBox="1"/>
          <p:nvPr/>
        </p:nvSpPr>
        <p:spPr>
          <a:xfrm>
            <a:off x="9441180" y="4138266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9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39" grpId="0" animBg="1"/>
      <p:bldP spid="41" grpId="0" animBg="1"/>
      <p:bldP spid="43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1">
            <a:extLst>
              <a:ext uri="{FF2B5EF4-FFF2-40B4-BE49-F238E27FC236}">
                <a16:creationId xmlns:a16="http://schemas.microsoft.com/office/drawing/2014/main" id="{9691B0E2-EA90-410C-A907-19DA2DE8E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238" y="3184525"/>
            <a:ext cx="476250" cy="39370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F6D22B3-B6B0-4013-AC9A-6C53272F7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325" y="3184525"/>
            <a:ext cx="473075" cy="39370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BCED8E5-7FCE-4D65-B648-D89AF970C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3722688"/>
            <a:ext cx="0" cy="587375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471AC0-C50F-48D4-9E4D-0AA13E4376CD}"/>
              </a:ext>
            </a:extLst>
          </p:cNvPr>
          <p:cNvGrpSpPr/>
          <p:nvPr/>
        </p:nvGrpSpPr>
        <p:grpSpPr>
          <a:xfrm>
            <a:off x="4929506" y="883398"/>
            <a:ext cx="2620532" cy="2620532"/>
            <a:chOff x="1652388" y="2451848"/>
            <a:chExt cx="1954303" cy="19543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A3FBDD-A332-4EEB-9569-A9EE021EA50E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6C3E78-052F-420C-BF12-29D8B99B57FD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08CF7-6488-45D3-AE11-EBAB10166CC1}"/>
              </a:ext>
            </a:extLst>
          </p:cNvPr>
          <p:cNvGrpSpPr/>
          <p:nvPr/>
        </p:nvGrpSpPr>
        <p:grpSpPr>
          <a:xfrm>
            <a:off x="2927350" y="3390060"/>
            <a:ext cx="1689940" cy="1689940"/>
            <a:chOff x="1652388" y="2451848"/>
            <a:chExt cx="1954303" cy="19543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E19987-BD4C-4605-8FC2-3824388BA332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26EEAD-51AC-4C27-A3EE-06EDE2E0DC27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5C978C-CFA0-4F5A-BEF2-738BCC7C4E1F}"/>
              </a:ext>
            </a:extLst>
          </p:cNvPr>
          <p:cNvGrpSpPr/>
          <p:nvPr/>
        </p:nvGrpSpPr>
        <p:grpSpPr>
          <a:xfrm>
            <a:off x="5397500" y="4488610"/>
            <a:ext cx="1689940" cy="1689940"/>
            <a:chOff x="1652388" y="2451848"/>
            <a:chExt cx="1954303" cy="195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87BC47-9494-47E3-9ED9-8F670C2D7E7C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B9BFF1-7A4B-4650-9B6B-D69FCE0F2B4C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1C141-9020-4AAB-AFB1-049D823CDBD3}"/>
              </a:ext>
            </a:extLst>
          </p:cNvPr>
          <p:cNvGrpSpPr/>
          <p:nvPr/>
        </p:nvGrpSpPr>
        <p:grpSpPr>
          <a:xfrm>
            <a:off x="7854111" y="3374185"/>
            <a:ext cx="1689940" cy="1689940"/>
            <a:chOff x="1652388" y="2451848"/>
            <a:chExt cx="1954303" cy="195430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2A026C-F38A-46CA-B8A6-1C67DEAB8342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04800" dist="114300" dir="2700000" algn="tl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2BA2A8-9422-4116-97D6-1D31F8EC7579}"/>
                </a:ext>
              </a:extLst>
            </p:cNvPr>
            <p:cNvSpPr/>
            <p:nvPr/>
          </p:nvSpPr>
          <p:spPr>
            <a:xfrm>
              <a:off x="1652388" y="2451848"/>
              <a:ext cx="1954303" cy="19543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tx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29" name="Briefcase">
            <a:extLst>
              <a:ext uri="{FF2B5EF4-FFF2-40B4-BE49-F238E27FC236}">
                <a16:creationId xmlns:a16="http://schemas.microsoft.com/office/drawing/2014/main" id="{DC128E9D-9517-47B0-BF62-E0483733244E}"/>
              </a:ext>
            </a:extLst>
          </p:cNvPr>
          <p:cNvSpPr>
            <a:spLocks noEditPoints="1"/>
          </p:cNvSpPr>
          <p:nvPr/>
        </p:nvSpPr>
        <p:spPr bwMode="auto">
          <a:xfrm>
            <a:off x="8512193" y="4003806"/>
            <a:ext cx="452668" cy="394170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1" name="Lightbulb">
            <a:extLst>
              <a:ext uri="{FF2B5EF4-FFF2-40B4-BE49-F238E27FC236}">
                <a16:creationId xmlns:a16="http://schemas.microsoft.com/office/drawing/2014/main" id="{D7597FFD-D544-4792-A434-549FE915D54E}"/>
              </a:ext>
            </a:extLst>
          </p:cNvPr>
          <p:cNvSpPr>
            <a:spLocks noEditPoints="1"/>
          </p:cNvSpPr>
          <p:nvPr/>
        </p:nvSpPr>
        <p:spPr bwMode="auto">
          <a:xfrm>
            <a:off x="6044805" y="1426981"/>
            <a:ext cx="445936" cy="604300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3" name="Human">
            <a:extLst>
              <a:ext uri="{FF2B5EF4-FFF2-40B4-BE49-F238E27FC236}">
                <a16:creationId xmlns:a16="http://schemas.microsoft.com/office/drawing/2014/main" id="{4FC99ADE-453F-46F0-ACAD-FB50562DC0CE}"/>
              </a:ext>
            </a:extLst>
          </p:cNvPr>
          <p:cNvSpPr>
            <a:spLocks noEditPoints="1"/>
          </p:cNvSpPr>
          <p:nvPr/>
        </p:nvSpPr>
        <p:spPr bwMode="auto">
          <a:xfrm>
            <a:off x="6037760" y="5057280"/>
            <a:ext cx="435596" cy="47994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5" name="Clock">
            <a:extLst>
              <a:ext uri="{FF2B5EF4-FFF2-40B4-BE49-F238E27FC236}">
                <a16:creationId xmlns:a16="http://schemas.microsoft.com/office/drawing/2014/main" id="{8DCE9E20-B02D-4B96-8E27-3F86FBA1C411}"/>
              </a:ext>
            </a:extLst>
          </p:cNvPr>
          <p:cNvSpPr>
            <a:spLocks noEditPoints="1"/>
          </p:cNvSpPr>
          <p:nvPr/>
        </p:nvSpPr>
        <p:spPr bwMode="auto">
          <a:xfrm>
            <a:off x="3563770" y="3961164"/>
            <a:ext cx="495529" cy="506438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5366E-E2F4-44A4-915D-84C8E4630C8D}"/>
              </a:ext>
            </a:extLst>
          </p:cNvPr>
          <p:cNvSpPr txBox="1"/>
          <p:nvPr/>
        </p:nvSpPr>
        <p:spPr>
          <a:xfrm>
            <a:off x="5408826" y="2197040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9" grpId="0" animBg="1"/>
      <p:bldP spid="31" grpId="0" animBg="1"/>
      <p:bldP spid="33" grpId="0" animBg="1"/>
      <p:bldP spid="35" grpId="0" animBg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A604CD3-2B7D-4C8C-9E04-783842ACECD9}"/>
              </a:ext>
            </a:extLst>
          </p:cNvPr>
          <p:cNvGrpSpPr/>
          <p:nvPr/>
        </p:nvGrpSpPr>
        <p:grpSpPr>
          <a:xfrm>
            <a:off x="5019675" y="558800"/>
            <a:ext cx="2131994" cy="678894"/>
            <a:chOff x="5019675" y="558800"/>
            <a:chExt cx="2131994" cy="6788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735EF8-2BD1-438F-8FEC-2DBC33290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558800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FD768-4C30-4389-AE18-7D1BB4C7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675" y="868362"/>
              <a:ext cx="2131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77CC1111-3304-4E44-824B-C981813B5DAF}"/>
              </a:ext>
            </a:extLst>
          </p:cNvPr>
          <p:cNvSpPr>
            <a:spLocks/>
          </p:cNvSpPr>
          <p:nvPr/>
        </p:nvSpPr>
        <p:spPr bwMode="auto">
          <a:xfrm>
            <a:off x="1485900" y="4210050"/>
            <a:ext cx="9220200" cy="61913"/>
          </a:xfrm>
          <a:custGeom>
            <a:avLst/>
            <a:gdLst>
              <a:gd name="T0" fmla="*/ 2413 w 2421"/>
              <a:gd name="T1" fmla="*/ 16 h 16"/>
              <a:gd name="T2" fmla="*/ 8 w 2421"/>
              <a:gd name="T3" fmla="*/ 16 h 16"/>
              <a:gd name="T4" fmla="*/ 0 w 2421"/>
              <a:gd name="T5" fmla="*/ 8 h 16"/>
              <a:gd name="T6" fmla="*/ 8 w 2421"/>
              <a:gd name="T7" fmla="*/ 0 h 16"/>
              <a:gd name="T8" fmla="*/ 2413 w 2421"/>
              <a:gd name="T9" fmla="*/ 0 h 16"/>
              <a:gd name="T10" fmla="*/ 2421 w 2421"/>
              <a:gd name="T11" fmla="*/ 8 h 16"/>
              <a:gd name="T12" fmla="*/ 2413 w 2421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1" h="16">
                <a:moveTo>
                  <a:pt x="2413" y="16"/>
                </a:move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18" y="0"/>
                  <a:pt x="2421" y="4"/>
                  <a:pt x="2421" y="8"/>
                </a:cubicBezTo>
                <a:cubicBezTo>
                  <a:pt x="2421" y="12"/>
                  <a:pt x="2418" y="16"/>
                  <a:pt x="2413" y="16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8E54A-D773-4ADD-A8DF-2AA86C13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167313"/>
            <a:ext cx="1152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C304A-4385-4164-AD5B-DC397B0A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5167313"/>
            <a:ext cx="1152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4DD97-6C28-40BC-BE1B-140A74A69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167313"/>
            <a:ext cx="1152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729C2-9299-4BB6-9CC7-8A452EC1A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5167313"/>
            <a:ext cx="1152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FB823-244A-4357-A854-8D7C1242D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075" y="5167313"/>
            <a:ext cx="11526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INFODATA 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E76720-9BB1-4BEA-AB35-CBA81FB64003}"/>
              </a:ext>
            </a:extLst>
          </p:cNvPr>
          <p:cNvGrpSpPr/>
          <p:nvPr/>
        </p:nvGrpSpPr>
        <p:grpSpPr>
          <a:xfrm>
            <a:off x="2051049" y="4081661"/>
            <a:ext cx="323851" cy="323851"/>
            <a:chOff x="1852613" y="3303984"/>
            <a:chExt cx="239316" cy="2393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563016-2A82-4CA7-A565-18FF9A9A0FA4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BBA3BBE-4E0A-4CD3-B1BD-5E00C24050C8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F2857B4-487B-4E81-B65D-DA3F9CDF635A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B41B728C-4939-4452-BD39-41327F825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72178F-6FA9-4974-A3CA-6FDD08C46707}"/>
              </a:ext>
            </a:extLst>
          </p:cNvPr>
          <p:cNvGrpSpPr/>
          <p:nvPr/>
        </p:nvGrpSpPr>
        <p:grpSpPr>
          <a:xfrm>
            <a:off x="3998912" y="4081661"/>
            <a:ext cx="323851" cy="323851"/>
            <a:chOff x="1852613" y="3303984"/>
            <a:chExt cx="239316" cy="2393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094FF9-C8F5-4770-BA7C-0D5B071BD80B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AC57509-40AF-41EA-B1A1-96DF93DE73C4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67D4681-5415-45DD-8FBA-13239B400634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F4DE0C5-9752-4B27-B665-89920C0D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DD9A14-35A1-4BF0-A1CF-060FC925F1B8}"/>
              </a:ext>
            </a:extLst>
          </p:cNvPr>
          <p:cNvGrpSpPr/>
          <p:nvPr/>
        </p:nvGrpSpPr>
        <p:grpSpPr>
          <a:xfrm>
            <a:off x="5935662" y="4081661"/>
            <a:ext cx="323851" cy="323851"/>
            <a:chOff x="1852613" y="3303984"/>
            <a:chExt cx="239316" cy="23931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17C09F-3FA9-464D-A710-7C799BCAED1D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EB3C9E-C87C-439F-B30E-A159BF8EE1BB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5C75572-8091-43AE-A9FC-7DED78FC706E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D6E6BDAE-FB7C-4D5D-BBE4-B5939FF3C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289AEF-E5F8-443D-8BCE-721FD6722D6A}"/>
              </a:ext>
            </a:extLst>
          </p:cNvPr>
          <p:cNvGrpSpPr/>
          <p:nvPr/>
        </p:nvGrpSpPr>
        <p:grpSpPr>
          <a:xfrm>
            <a:off x="7872412" y="4081661"/>
            <a:ext cx="323851" cy="323851"/>
            <a:chOff x="1852613" y="3303984"/>
            <a:chExt cx="239316" cy="2393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DB0F7D-97D9-4B8E-A6AF-7814DDC937A8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EE7A461-90D4-46CB-BF03-9232C5FFEFF5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DBE5CF8-0366-4534-A15F-57CB9BE9F4F3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7D10651E-7708-4269-AD4C-B4D6D7B6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0B1E6B-3127-4580-A9E2-FDEABD12D908}"/>
              </a:ext>
            </a:extLst>
          </p:cNvPr>
          <p:cNvGrpSpPr/>
          <p:nvPr/>
        </p:nvGrpSpPr>
        <p:grpSpPr>
          <a:xfrm>
            <a:off x="9817100" y="4081661"/>
            <a:ext cx="323851" cy="323851"/>
            <a:chOff x="1852613" y="3303984"/>
            <a:chExt cx="239316" cy="2393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E57117-7123-4EB7-9D39-69EF653FD543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154BE5D-C330-48C2-81AF-4E0D87AA385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7F798B1-F060-4F93-BA32-40A9F9CEBFF0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B9639F10-23D7-465B-8761-400739A8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01E177-AA8E-4D35-9C02-F77812E54135}"/>
              </a:ext>
            </a:extLst>
          </p:cNvPr>
          <p:cNvGrpSpPr/>
          <p:nvPr/>
        </p:nvGrpSpPr>
        <p:grpSpPr>
          <a:xfrm>
            <a:off x="1516063" y="2346325"/>
            <a:ext cx="1393825" cy="1613079"/>
            <a:chOff x="1516063" y="2346325"/>
            <a:chExt cx="1393825" cy="1613079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5F6FC8F-C51F-42C7-A2FF-33117B27D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46325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333C6F3B-F624-4A9B-8662-7E84E5C76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54441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1F18F52-EA83-4824-9EA2-9F03D387CEB8}"/>
              </a:ext>
            </a:extLst>
          </p:cNvPr>
          <p:cNvGrpSpPr/>
          <p:nvPr/>
        </p:nvGrpSpPr>
        <p:grpSpPr>
          <a:xfrm>
            <a:off x="3457575" y="2346325"/>
            <a:ext cx="1393825" cy="1613079"/>
            <a:chOff x="1516063" y="2346325"/>
            <a:chExt cx="1393825" cy="1613079"/>
          </a:xfrm>
        </p:grpSpPr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7D604399-594A-4FBE-9FCA-8100C5EFC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46325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CACBDEE1-6B2E-4CAB-A609-C4971E92F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54441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11A701-5AEB-48BD-AC4C-B41F1168014D}"/>
              </a:ext>
            </a:extLst>
          </p:cNvPr>
          <p:cNvGrpSpPr/>
          <p:nvPr/>
        </p:nvGrpSpPr>
        <p:grpSpPr>
          <a:xfrm>
            <a:off x="5400675" y="2346325"/>
            <a:ext cx="1393825" cy="1613079"/>
            <a:chOff x="1516063" y="2346325"/>
            <a:chExt cx="1393825" cy="1613079"/>
          </a:xfrm>
        </p:grpSpPr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214747DD-38E8-4BEC-B36E-753A1754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46325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290ED9D-FA60-4D27-87BE-F4E4295A8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54441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8796FC-7FE1-427A-9504-74C181AA8789}"/>
              </a:ext>
            </a:extLst>
          </p:cNvPr>
          <p:cNvGrpSpPr/>
          <p:nvPr/>
        </p:nvGrpSpPr>
        <p:grpSpPr>
          <a:xfrm>
            <a:off x="7335838" y="2346325"/>
            <a:ext cx="1393825" cy="1613079"/>
            <a:chOff x="1516063" y="2346325"/>
            <a:chExt cx="1393825" cy="1613079"/>
          </a:xfrm>
        </p:grpSpPr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CAD3A36D-820C-4E5A-8066-9129108CC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46325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CE957586-B96D-4BD5-A02B-3FB39D039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54441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8A0D7F-A580-4800-9B2D-944A6056DC29}"/>
              </a:ext>
            </a:extLst>
          </p:cNvPr>
          <p:cNvGrpSpPr/>
          <p:nvPr/>
        </p:nvGrpSpPr>
        <p:grpSpPr>
          <a:xfrm>
            <a:off x="9275763" y="2346325"/>
            <a:ext cx="1393825" cy="1613079"/>
            <a:chOff x="1516063" y="2346325"/>
            <a:chExt cx="1393825" cy="1613079"/>
          </a:xfrm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105F43A4-4C71-4EA3-8AD9-362D1A74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46325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7AF04AA-F909-451C-A0F3-7768B4348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354441"/>
              <a:ext cx="1393825" cy="1604963"/>
            </a:xfrm>
            <a:custGeom>
              <a:avLst/>
              <a:gdLst>
                <a:gd name="T0" fmla="*/ 366 w 366"/>
                <a:gd name="T1" fmla="*/ 183 h 421"/>
                <a:gd name="T2" fmla="*/ 183 w 366"/>
                <a:gd name="T3" fmla="*/ 0 h 421"/>
                <a:gd name="T4" fmla="*/ 0 w 366"/>
                <a:gd name="T5" fmla="*/ 183 h 421"/>
                <a:gd name="T6" fmla="*/ 150 w 366"/>
                <a:gd name="T7" fmla="*/ 363 h 421"/>
                <a:gd name="T8" fmla="*/ 183 w 366"/>
                <a:gd name="T9" fmla="*/ 421 h 421"/>
                <a:gd name="T10" fmla="*/ 216 w 366"/>
                <a:gd name="T11" fmla="*/ 363 h 421"/>
                <a:gd name="T12" fmla="*/ 366 w 366"/>
                <a:gd name="T13" fmla="*/ 183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1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73"/>
                    <a:pt x="65" y="348"/>
                    <a:pt x="150" y="363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302" y="348"/>
                    <a:pt x="366" y="273"/>
                    <a:pt x="366" y="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159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sp>
        <p:nvSpPr>
          <p:cNvPr id="73" name="Gear">
            <a:extLst>
              <a:ext uri="{FF2B5EF4-FFF2-40B4-BE49-F238E27FC236}">
                <a16:creationId xmlns:a16="http://schemas.microsoft.com/office/drawing/2014/main" id="{F34CE043-4C9E-4C91-AE15-20983A7C6C76}"/>
              </a:ext>
            </a:extLst>
          </p:cNvPr>
          <p:cNvSpPr>
            <a:spLocks noEditPoints="1"/>
          </p:cNvSpPr>
          <p:nvPr/>
        </p:nvSpPr>
        <p:spPr bwMode="auto">
          <a:xfrm>
            <a:off x="7843711" y="2844715"/>
            <a:ext cx="432235" cy="459075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5" name="Briefcase">
            <a:extLst>
              <a:ext uri="{FF2B5EF4-FFF2-40B4-BE49-F238E27FC236}">
                <a16:creationId xmlns:a16="http://schemas.microsoft.com/office/drawing/2014/main" id="{4DA7D23A-E6D2-412C-BA77-08339AF514A4}"/>
              </a:ext>
            </a:extLst>
          </p:cNvPr>
          <p:cNvSpPr>
            <a:spLocks noEditPoints="1"/>
          </p:cNvSpPr>
          <p:nvPr/>
        </p:nvSpPr>
        <p:spPr bwMode="auto">
          <a:xfrm>
            <a:off x="9811132" y="2917895"/>
            <a:ext cx="391170" cy="340619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7" name="Lightbulb">
            <a:extLst>
              <a:ext uri="{FF2B5EF4-FFF2-40B4-BE49-F238E27FC236}">
                <a16:creationId xmlns:a16="http://schemas.microsoft.com/office/drawing/2014/main" id="{55DB1C43-B5AA-43B6-985E-4A865D9DC5E2}"/>
              </a:ext>
            </a:extLst>
          </p:cNvPr>
          <p:cNvSpPr>
            <a:spLocks noEditPoints="1"/>
          </p:cNvSpPr>
          <p:nvPr/>
        </p:nvSpPr>
        <p:spPr bwMode="auto">
          <a:xfrm>
            <a:off x="2062408" y="2890621"/>
            <a:ext cx="311067" cy="421535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9" name="Human">
            <a:extLst>
              <a:ext uri="{FF2B5EF4-FFF2-40B4-BE49-F238E27FC236}">
                <a16:creationId xmlns:a16="http://schemas.microsoft.com/office/drawing/2014/main" id="{4F976485-0A13-4F72-8FD6-F9B372A0AE67}"/>
              </a:ext>
            </a:extLst>
          </p:cNvPr>
          <p:cNvSpPr>
            <a:spLocks noEditPoints="1"/>
          </p:cNvSpPr>
          <p:nvPr/>
        </p:nvSpPr>
        <p:spPr bwMode="auto">
          <a:xfrm>
            <a:off x="5932308" y="2850121"/>
            <a:ext cx="376417" cy="414743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1" name="Clock">
            <a:extLst>
              <a:ext uri="{FF2B5EF4-FFF2-40B4-BE49-F238E27FC236}">
                <a16:creationId xmlns:a16="http://schemas.microsoft.com/office/drawing/2014/main" id="{2DE39FAE-1189-48F0-9165-691C346A5468}"/>
              </a:ext>
            </a:extLst>
          </p:cNvPr>
          <p:cNvSpPr>
            <a:spLocks noEditPoints="1"/>
          </p:cNvSpPr>
          <p:nvPr/>
        </p:nvSpPr>
        <p:spPr bwMode="auto">
          <a:xfrm>
            <a:off x="3964862" y="2872600"/>
            <a:ext cx="428208" cy="437635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AF85BB-74F1-4BDC-BC36-84B32574BB8A}"/>
              </a:ext>
            </a:extLst>
          </p:cNvPr>
          <p:cNvSpPr txBox="1"/>
          <p:nvPr/>
        </p:nvSpPr>
        <p:spPr>
          <a:xfrm>
            <a:off x="1404077" y="5377297"/>
            <a:ext cx="15339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615C2-BB41-4ADC-9BFB-0F448532A6EC}"/>
              </a:ext>
            </a:extLst>
          </p:cNvPr>
          <p:cNvSpPr txBox="1"/>
          <p:nvPr/>
        </p:nvSpPr>
        <p:spPr>
          <a:xfrm>
            <a:off x="3360293" y="5377297"/>
            <a:ext cx="15339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D54B40-5DCC-4465-84F8-E1470AAEE1D1}"/>
              </a:ext>
            </a:extLst>
          </p:cNvPr>
          <p:cNvSpPr txBox="1"/>
          <p:nvPr/>
        </p:nvSpPr>
        <p:spPr>
          <a:xfrm>
            <a:off x="5279034" y="5377297"/>
            <a:ext cx="15339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D69FE8-907E-43B5-93B9-9AD714F4BD85}"/>
              </a:ext>
            </a:extLst>
          </p:cNvPr>
          <p:cNvSpPr txBox="1"/>
          <p:nvPr/>
        </p:nvSpPr>
        <p:spPr>
          <a:xfrm>
            <a:off x="7235250" y="5377297"/>
            <a:ext cx="15339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FC090D-BDC1-4904-A79A-AC6353A749E2}"/>
              </a:ext>
            </a:extLst>
          </p:cNvPr>
          <p:cNvSpPr txBox="1"/>
          <p:nvPr/>
        </p:nvSpPr>
        <p:spPr>
          <a:xfrm>
            <a:off x="9176476" y="5377297"/>
            <a:ext cx="15339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73" grpId="0" animBg="1"/>
      <p:bldP spid="75" grpId="0" animBg="1"/>
      <p:bldP spid="77" grpId="0" animBg="1"/>
      <p:bldP spid="79" grpId="0" animBg="1"/>
      <p:bldP spid="8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7AD6B08-4B65-43A9-B386-7797ED7A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743" y="5449888"/>
            <a:ext cx="1062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CREATIVE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2B6B937-97C4-4F74-AFDF-D73DDBED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398" y="642937"/>
            <a:ext cx="168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MANAGEMENT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CAAD444-EF14-4B01-A32B-26307D8C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293" y="642937"/>
            <a:ext cx="1350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TEAMWORK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56C9771-F844-48F6-8369-0BAE7545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803" y="5449888"/>
            <a:ext cx="103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GROWTH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5C321B4-5B6C-454E-9EF3-EDF3A245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71" y="5449888"/>
            <a:ext cx="110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BUSINESS</a:t>
            </a:r>
            <a:endParaRPr kumimoji="0" lang="ru-UA" altLang="ru-UA" sz="1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35F2422-084D-4BD2-B630-B89F9EED266D}"/>
              </a:ext>
            </a:extLst>
          </p:cNvPr>
          <p:cNvSpPr>
            <a:spLocks/>
          </p:cNvSpPr>
          <p:nvPr/>
        </p:nvSpPr>
        <p:spPr bwMode="auto">
          <a:xfrm>
            <a:off x="2076450" y="1560512"/>
            <a:ext cx="8104188" cy="3762376"/>
          </a:xfrm>
          <a:custGeom>
            <a:avLst/>
            <a:gdLst>
              <a:gd name="T0" fmla="*/ 677 w 2128"/>
              <a:gd name="T1" fmla="*/ 0 h 987"/>
              <a:gd name="T2" fmla="*/ 428 w 2128"/>
              <a:gd name="T3" fmla="*/ 132 h 987"/>
              <a:gd name="T4" fmla="*/ 399 w 2128"/>
              <a:gd name="T5" fmla="*/ 416 h 987"/>
              <a:gd name="T6" fmla="*/ 462 w 2128"/>
              <a:gd name="T7" fmla="*/ 512 h 987"/>
              <a:gd name="T8" fmla="*/ 535 w 2128"/>
              <a:gd name="T9" fmla="*/ 683 h 987"/>
              <a:gd name="T10" fmla="*/ 430 w 2128"/>
              <a:gd name="T11" fmla="*/ 880 h 987"/>
              <a:gd name="T12" fmla="*/ 205 w 2128"/>
              <a:gd name="T13" fmla="*/ 902 h 987"/>
              <a:gd name="T14" fmla="*/ 60 w 2128"/>
              <a:gd name="T15" fmla="*/ 683 h 987"/>
              <a:gd name="T16" fmla="*/ 0 w 2128"/>
              <a:gd name="T17" fmla="*/ 683 h 987"/>
              <a:gd name="T18" fmla="*/ 131 w 2128"/>
              <a:gd name="T19" fmla="*/ 930 h 987"/>
              <a:gd name="T20" fmla="*/ 297 w 2128"/>
              <a:gd name="T21" fmla="*/ 981 h 987"/>
              <a:gd name="T22" fmla="*/ 544 w 2128"/>
              <a:gd name="T23" fmla="*/ 849 h 987"/>
              <a:gd name="T24" fmla="*/ 571 w 2128"/>
              <a:gd name="T25" fmla="*/ 564 h 987"/>
              <a:gd name="T26" fmla="*/ 505 w 2128"/>
              <a:gd name="T27" fmla="*/ 469 h 987"/>
              <a:gd name="T28" fmla="*/ 436 w 2128"/>
              <a:gd name="T29" fmla="*/ 301 h 987"/>
              <a:gd name="T30" fmla="*/ 542 w 2128"/>
              <a:gd name="T31" fmla="*/ 101 h 987"/>
              <a:gd name="T32" fmla="*/ 771 w 2128"/>
              <a:gd name="T33" fmla="*/ 79 h 987"/>
              <a:gd name="T34" fmla="*/ 918 w 2128"/>
              <a:gd name="T35" fmla="*/ 301 h 987"/>
              <a:gd name="T36" fmla="*/ 849 w 2128"/>
              <a:gd name="T37" fmla="*/ 469 h 987"/>
              <a:gd name="T38" fmla="*/ 784 w 2128"/>
              <a:gd name="T39" fmla="*/ 565 h 987"/>
              <a:gd name="T40" fmla="*/ 783 w 2128"/>
              <a:gd name="T41" fmla="*/ 799 h 987"/>
              <a:gd name="T42" fmla="*/ 1060 w 2128"/>
              <a:gd name="T43" fmla="*/ 982 h 987"/>
              <a:gd name="T44" fmla="*/ 1176 w 2128"/>
              <a:gd name="T45" fmla="*/ 959 h 987"/>
              <a:gd name="T46" fmla="*/ 1360 w 2128"/>
              <a:gd name="T47" fmla="*/ 683 h 987"/>
              <a:gd name="T48" fmla="*/ 1274 w 2128"/>
              <a:gd name="T49" fmla="*/ 473 h 987"/>
              <a:gd name="T50" fmla="*/ 1219 w 2128"/>
              <a:gd name="T51" fmla="*/ 393 h 987"/>
              <a:gd name="T52" fmla="*/ 1219 w 2128"/>
              <a:gd name="T53" fmla="*/ 207 h 987"/>
              <a:gd name="T54" fmla="*/ 1438 w 2128"/>
              <a:gd name="T55" fmla="*/ 62 h 987"/>
              <a:gd name="T56" fmla="*/ 1635 w 2128"/>
              <a:gd name="T57" fmla="*/ 167 h 987"/>
              <a:gd name="T58" fmla="*/ 1658 w 2128"/>
              <a:gd name="T59" fmla="*/ 390 h 987"/>
              <a:gd name="T60" fmla="*/ 1607 w 2128"/>
              <a:gd name="T61" fmla="*/ 468 h 987"/>
              <a:gd name="T62" fmla="*/ 1519 w 2128"/>
              <a:gd name="T63" fmla="*/ 683 h 987"/>
              <a:gd name="T64" fmla="*/ 1653 w 2128"/>
              <a:gd name="T65" fmla="*/ 935 h 987"/>
              <a:gd name="T66" fmla="*/ 1823 w 2128"/>
              <a:gd name="T67" fmla="*/ 987 h 987"/>
              <a:gd name="T68" fmla="*/ 2075 w 2128"/>
              <a:gd name="T69" fmla="*/ 853 h 987"/>
              <a:gd name="T70" fmla="*/ 2098 w 2128"/>
              <a:gd name="T71" fmla="*/ 653 h 987"/>
              <a:gd name="T72" fmla="*/ 2048 w 2128"/>
              <a:gd name="T73" fmla="*/ 778 h 987"/>
              <a:gd name="T74" fmla="*/ 1823 w 2128"/>
              <a:gd name="T75" fmla="*/ 927 h 987"/>
              <a:gd name="T76" fmla="*/ 1620 w 2128"/>
              <a:gd name="T77" fmla="*/ 819 h 987"/>
              <a:gd name="T78" fmla="*/ 1599 w 2128"/>
              <a:gd name="T79" fmla="*/ 586 h 987"/>
              <a:gd name="T80" fmla="*/ 1658 w 2128"/>
              <a:gd name="T81" fmla="*/ 501 h 987"/>
              <a:gd name="T82" fmla="*/ 1736 w 2128"/>
              <a:gd name="T83" fmla="*/ 300 h 987"/>
              <a:gd name="T84" fmla="*/ 1605 w 2128"/>
              <a:gd name="T85" fmla="*/ 53 h 987"/>
              <a:gd name="T86" fmla="*/ 1438 w 2128"/>
              <a:gd name="T87" fmla="*/ 2 h 987"/>
              <a:gd name="T88" fmla="*/ 1191 w 2128"/>
              <a:gd name="T89" fmla="*/ 133 h 987"/>
              <a:gd name="T90" fmla="*/ 1164 w 2128"/>
              <a:gd name="T91" fmla="*/ 416 h 987"/>
              <a:gd name="T92" fmla="*/ 1228 w 2128"/>
              <a:gd name="T93" fmla="*/ 512 h 987"/>
              <a:gd name="T94" fmla="*/ 1300 w 2128"/>
              <a:gd name="T95" fmla="*/ 683 h 987"/>
              <a:gd name="T96" fmla="*/ 1194 w 2128"/>
              <a:gd name="T97" fmla="*/ 882 h 987"/>
              <a:gd name="T98" fmla="*/ 966 w 2128"/>
              <a:gd name="T99" fmla="*/ 904 h 987"/>
              <a:gd name="T100" fmla="*/ 820 w 2128"/>
              <a:gd name="T101" fmla="*/ 683 h 987"/>
              <a:gd name="T102" fmla="*/ 892 w 2128"/>
              <a:gd name="T103" fmla="*/ 511 h 987"/>
              <a:gd name="T104" fmla="*/ 955 w 2128"/>
              <a:gd name="T105" fmla="*/ 416 h 987"/>
              <a:gd name="T106" fmla="*/ 954 w 2128"/>
              <a:gd name="T107" fmla="*/ 184 h 987"/>
              <a:gd name="T108" fmla="*/ 677 w 2128"/>
              <a:gd name="T109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28" h="987">
                <a:moveTo>
                  <a:pt x="677" y="0"/>
                </a:moveTo>
                <a:cubicBezTo>
                  <a:pt x="677" y="0"/>
                  <a:pt x="677" y="0"/>
                  <a:pt x="677" y="0"/>
                </a:cubicBezTo>
                <a:cubicBezTo>
                  <a:pt x="636" y="0"/>
                  <a:pt x="596" y="8"/>
                  <a:pt x="560" y="24"/>
                </a:cubicBezTo>
                <a:cubicBezTo>
                  <a:pt x="506" y="46"/>
                  <a:pt x="460" y="84"/>
                  <a:pt x="428" y="132"/>
                </a:cubicBezTo>
                <a:cubicBezTo>
                  <a:pt x="395" y="180"/>
                  <a:pt x="376" y="238"/>
                  <a:pt x="376" y="301"/>
                </a:cubicBezTo>
                <a:cubicBezTo>
                  <a:pt x="376" y="341"/>
                  <a:pt x="384" y="381"/>
                  <a:pt x="399" y="416"/>
                </a:cubicBezTo>
                <a:cubicBezTo>
                  <a:pt x="414" y="450"/>
                  <a:pt x="434" y="481"/>
                  <a:pt x="459" y="508"/>
                </a:cubicBezTo>
                <a:cubicBezTo>
                  <a:pt x="460" y="509"/>
                  <a:pt x="461" y="511"/>
                  <a:pt x="462" y="512"/>
                </a:cubicBezTo>
                <a:cubicBezTo>
                  <a:pt x="485" y="533"/>
                  <a:pt x="503" y="559"/>
                  <a:pt x="516" y="588"/>
                </a:cubicBezTo>
                <a:cubicBezTo>
                  <a:pt x="528" y="617"/>
                  <a:pt x="535" y="649"/>
                  <a:pt x="535" y="683"/>
                </a:cubicBezTo>
                <a:cubicBezTo>
                  <a:pt x="535" y="716"/>
                  <a:pt x="528" y="747"/>
                  <a:pt x="516" y="775"/>
                </a:cubicBezTo>
                <a:cubicBezTo>
                  <a:pt x="498" y="818"/>
                  <a:pt x="468" y="854"/>
                  <a:pt x="430" y="880"/>
                </a:cubicBezTo>
                <a:cubicBezTo>
                  <a:pt x="392" y="906"/>
                  <a:pt x="347" y="921"/>
                  <a:pt x="297" y="921"/>
                </a:cubicBezTo>
                <a:cubicBezTo>
                  <a:pt x="265" y="921"/>
                  <a:pt x="233" y="914"/>
                  <a:pt x="205" y="902"/>
                </a:cubicBezTo>
                <a:cubicBezTo>
                  <a:pt x="162" y="884"/>
                  <a:pt x="126" y="854"/>
                  <a:pt x="100" y="816"/>
                </a:cubicBezTo>
                <a:cubicBezTo>
                  <a:pt x="75" y="778"/>
                  <a:pt x="60" y="732"/>
                  <a:pt x="60" y="683"/>
                </a:cubicBezTo>
                <a:cubicBezTo>
                  <a:pt x="60" y="666"/>
                  <a:pt x="46" y="653"/>
                  <a:pt x="30" y="653"/>
                </a:cubicBezTo>
                <a:cubicBezTo>
                  <a:pt x="13" y="653"/>
                  <a:pt x="0" y="666"/>
                  <a:pt x="0" y="683"/>
                </a:cubicBezTo>
                <a:cubicBezTo>
                  <a:pt x="0" y="724"/>
                  <a:pt x="8" y="763"/>
                  <a:pt x="23" y="799"/>
                </a:cubicBezTo>
                <a:cubicBezTo>
                  <a:pt x="46" y="852"/>
                  <a:pt x="83" y="898"/>
                  <a:pt x="131" y="930"/>
                </a:cubicBezTo>
                <a:cubicBezTo>
                  <a:pt x="178" y="962"/>
                  <a:pt x="236" y="981"/>
                  <a:pt x="297" y="981"/>
                </a:cubicBezTo>
                <a:cubicBezTo>
                  <a:pt x="297" y="981"/>
                  <a:pt x="297" y="981"/>
                  <a:pt x="297" y="981"/>
                </a:cubicBezTo>
                <a:cubicBezTo>
                  <a:pt x="338" y="981"/>
                  <a:pt x="378" y="972"/>
                  <a:pt x="413" y="957"/>
                </a:cubicBezTo>
                <a:cubicBezTo>
                  <a:pt x="467" y="935"/>
                  <a:pt x="512" y="897"/>
                  <a:pt x="544" y="849"/>
                </a:cubicBezTo>
                <a:cubicBezTo>
                  <a:pt x="576" y="802"/>
                  <a:pt x="595" y="744"/>
                  <a:pt x="595" y="683"/>
                </a:cubicBezTo>
                <a:cubicBezTo>
                  <a:pt x="595" y="641"/>
                  <a:pt x="586" y="601"/>
                  <a:pt x="571" y="564"/>
                </a:cubicBezTo>
                <a:cubicBezTo>
                  <a:pt x="555" y="530"/>
                  <a:pt x="534" y="498"/>
                  <a:pt x="507" y="472"/>
                </a:cubicBezTo>
                <a:cubicBezTo>
                  <a:pt x="507" y="471"/>
                  <a:pt x="506" y="470"/>
                  <a:pt x="505" y="469"/>
                </a:cubicBezTo>
                <a:cubicBezTo>
                  <a:pt x="484" y="447"/>
                  <a:pt x="466" y="422"/>
                  <a:pt x="455" y="393"/>
                </a:cubicBezTo>
                <a:cubicBezTo>
                  <a:pt x="443" y="365"/>
                  <a:pt x="436" y="333"/>
                  <a:pt x="436" y="301"/>
                </a:cubicBezTo>
                <a:cubicBezTo>
                  <a:pt x="436" y="267"/>
                  <a:pt x="443" y="236"/>
                  <a:pt x="455" y="207"/>
                </a:cubicBezTo>
                <a:cubicBezTo>
                  <a:pt x="473" y="164"/>
                  <a:pt x="504" y="127"/>
                  <a:pt x="542" y="101"/>
                </a:cubicBezTo>
                <a:cubicBezTo>
                  <a:pt x="581" y="75"/>
                  <a:pt x="627" y="60"/>
                  <a:pt x="677" y="60"/>
                </a:cubicBezTo>
                <a:cubicBezTo>
                  <a:pt x="710" y="60"/>
                  <a:pt x="742" y="67"/>
                  <a:pt x="771" y="79"/>
                </a:cubicBezTo>
                <a:cubicBezTo>
                  <a:pt x="814" y="97"/>
                  <a:pt x="851" y="128"/>
                  <a:pt x="877" y="166"/>
                </a:cubicBezTo>
                <a:cubicBezTo>
                  <a:pt x="903" y="205"/>
                  <a:pt x="918" y="251"/>
                  <a:pt x="918" y="301"/>
                </a:cubicBezTo>
                <a:cubicBezTo>
                  <a:pt x="918" y="333"/>
                  <a:pt x="911" y="365"/>
                  <a:pt x="899" y="393"/>
                </a:cubicBezTo>
                <a:cubicBezTo>
                  <a:pt x="887" y="421"/>
                  <a:pt x="870" y="447"/>
                  <a:pt x="849" y="469"/>
                </a:cubicBezTo>
                <a:cubicBezTo>
                  <a:pt x="849" y="470"/>
                  <a:pt x="848" y="470"/>
                  <a:pt x="847" y="471"/>
                </a:cubicBezTo>
                <a:cubicBezTo>
                  <a:pt x="821" y="498"/>
                  <a:pt x="799" y="529"/>
                  <a:pt x="784" y="565"/>
                </a:cubicBezTo>
                <a:cubicBezTo>
                  <a:pt x="768" y="601"/>
                  <a:pt x="760" y="641"/>
                  <a:pt x="760" y="683"/>
                </a:cubicBezTo>
                <a:cubicBezTo>
                  <a:pt x="760" y="724"/>
                  <a:pt x="768" y="763"/>
                  <a:pt x="783" y="799"/>
                </a:cubicBezTo>
                <a:cubicBezTo>
                  <a:pt x="806" y="853"/>
                  <a:pt x="844" y="899"/>
                  <a:pt x="892" y="931"/>
                </a:cubicBezTo>
                <a:cubicBezTo>
                  <a:pt x="940" y="964"/>
                  <a:pt x="998" y="982"/>
                  <a:pt x="1060" y="982"/>
                </a:cubicBezTo>
                <a:cubicBezTo>
                  <a:pt x="1060" y="982"/>
                  <a:pt x="1060" y="982"/>
                  <a:pt x="1060" y="982"/>
                </a:cubicBezTo>
                <a:cubicBezTo>
                  <a:pt x="1101" y="982"/>
                  <a:pt x="1140" y="974"/>
                  <a:pt x="1176" y="959"/>
                </a:cubicBezTo>
                <a:cubicBezTo>
                  <a:pt x="1230" y="936"/>
                  <a:pt x="1276" y="898"/>
                  <a:pt x="1308" y="850"/>
                </a:cubicBezTo>
                <a:cubicBezTo>
                  <a:pt x="1341" y="802"/>
                  <a:pt x="1360" y="745"/>
                  <a:pt x="1360" y="683"/>
                </a:cubicBezTo>
                <a:cubicBezTo>
                  <a:pt x="1360" y="641"/>
                  <a:pt x="1351" y="601"/>
                  <a:pt x="1336" y="565"/>
                </a:cubicBezTo>
                <a:cubicBezTo>
                  <a:pt x="1321" y="530"/>
                  <a:pt x="1300" y="499"/>
                  <a:pt x="1274" y="473"/>
                </a:cubicBezTo>
                <a:cubicBezTo>
                  <a:pt x="1273" y="471"/>
                  <a:pt x="1272" y="470"/>
                  <a:pt x="1271" y="469"/>
                </a:cubicBezTo>
                <a:cubicBezTo>
                  <a:pt x="1249" y="447"/>
                  <a:pt x="1231" y="422"/>
                  <a:pt x="1219" y="393"/>
                </a:cubicBezTo>
                <a:cubicBezTo>
                  <a:pt x="1207" y="364"/>
                  <a:pt x="1200" y="333"/>
                  <a:pt x="1200" y="300"/>
                </a:cubicBezTo>
                <a:cubicBezTo>
                  <a:pt x="1200" y="267"/>
                  <a:pt x="1207" y="236"/>
                  <a:pt x="1219" y="207"/>
                </a:cubicBezTo>
                <a:cubicBezTo>
                  <a:pt x="1237" y="164"/>
                  <a:pt x="1267" y="128"/>
                  <a:pt x="1305" y="102"/>
                </a:cubicBezTo>
                <a:cubicBezTo>
                  <a:pt x="1343" y="77"/>
                  <a:pt x="1389" y="62"/>
                  <a:pt x="1438" y="62"/>
                </a:cubicBezTo>
                <a:cubicBezTo>
                  <a:pt x="1471" y="62"/>
                  <a:pt x="1502" y="68"/>
                  <a:pt x="1531" y="80"/>
                </a:cubicBezTo>
                <a:cubicBezTo>
                  <a:pt x="1573" y="99"/>
                  <a:pt x="1610" y="129"/>
                  <a:pt x="1635" y="167"/>
                </a:cubicBezTo>
                <a:cubicBezTo>
                  <a:pt x="1661" y="205"/>
                  <a:pt x="1676" y="250"/>
                  <a:pt x="1676" y="300"/>
                </a:cubicBezTo>
                <a:cubicBezTo>
                  <a:pt x="1676" y="332"/>
                  <a:pt x="1670" y="362"/>
                  <a:pt x="1658" y="390"/>
                </a:cubicBezTo>
                <a:cubicBezTo>
                  <a:pt x="1647" y="418"/>
                  <a:pt x="1630" y="443"/>
                  <a:pt x="1610" y="464"/>
                </a:cubicBezTo>
                <a:cubicBezTo>
                  <a:pt x="1609" y="465"/>
                  <a:pt x="1608" y="467"/>
                  <a:pt x="1607" y="468"/>
                </a:cubicBezTo>
                <a:cubicBezTo>
                  <a:pt x="1580" y="495"/>
                  <a:pt x="1559" y="527"/>
                  <a:pt x="1543" y="562"/>
                </a:cubicBezTo>
                <a:cubicBezTo>
                  <a:pt x="1527" y="599"/>
                  <a:pt x="1518" y="640"/>
                  <a:pt x="1519" y="683"/>
                </a:cubicBezTo>
                <a:cubicBezTo>
                  <a:pt x="1519" y="725"/>
                  <a:pt x="1527" y="765"/>
                  <a:pt x="1542" y="801"/>
                </a:cubicBezTo>
                <a:cubicBezTo>
                  <a:pt x="1566" y="856"/>
                  <a:pt x="1604" y="902"/>
                  <a:pt x="1653" y="935"/>
                </a:cubicBezTo>
                <a:cubicBezTo>
                  <a:pt x="1701" y="968"/>
                  <a:pt x="1760" y="987"/>
                  <a:pt x="1823" y="987"/>
                </a:cubicBezTo>
                <a:cubicBezTo>
                  <a:pt x="1823" y="987"/>
                  <a:pt x="1823" y="987"/>
                  <a:pt x="1823" y="987"/>
                </a:cubicBezTo>
                <a:cubicBezTo>
                  <a:pt x="1865" y="987"/>
                  <a:pt x="1905" y="979"/>
                  <a:pt x="1942" y="963"/>
                </a:cubicBezTo>
                <a:cubicBezTo>
                  <a:pt x="1996" y="940"/>
                  <a:pt x="2043" y="901"/>
                  <a:pt x="2075" y="853"/>
                </a:cubicBezTo>
                <a:cubicBezTo>
                  <a:pt x="2108" y="804"/>
                  <a:pt x="2128" y="746"/>
                  <a:pt x="2127" y="683"/>
                </a:cubicBezTo>
                <a:cubicBezTo>
                  <a:pt x="2127" y="666"/>
                  <a:pt x="2114" y="653"/>
                  <a:pt x="2098" y="653"/>
                </a:cubicBezTo>
                <a:cubicBezTo>
                  <a:pt x="2081" y="653"/>
                  <a:pt x="2068" y="666"/>
                  <a:pt x="2068" y="683"/>
                </a:cubicBezTo>
                <a:cubicBezTo>
                  <a:pt x="2067" y="716"/>
                  <a:pt x="2061" y="749"/>
                  <a:pt x="2048" y="778"/>
                </a:cubicBezTo>
                <a:cubicBezTo>
                  <a:pt x="2030" y="822"/>
                  <a:pt x="1999" y="859"/>
                  <a:pt x="1960" y="885"/>
                </a:cubicBezTo>
                <a:cubicBezTo>
                  <a:pt x="1921" y="912"/>
                  <a:pt x="1874" y="927"/>
                  <a:pt x="1823" y="927"/>
                </a:cubicBezTo>
                <a:cubicBezTo>
                  <a:pt x="1789" y="927"/>
                  <a:pt x="1757" y="920"/>
                  <a:pt x="1728" y="908"/>
                </a:cubicBezTo>
                <a:cubicBezTo>
                  <a:pt x="1684" y="889"/>
                  <a:pt x="1647" y="858"/>
                  <a:pt x="1620" y="819"/>
                </a:cubicBezTo>
                <a:cubicBezTo>
                  <a:pt x="1594" y="780"/>
                  <a:pt x="1579" y="733"/>
                  <a:pt x="1579" y="683"/>
                </a:cubicBezTo>
                <a:cubicBezTo>
                  <a:pt x="1579" y="648"/>
                  <a:pt x="1586" y="615"/>
                  <a:pt x="1599" y="586"/>
                </a:cubicBezTo>
                <a:cubicBezTo>
                  <a:pt x="1611" y="556"/>
                  <a:pt x="1630" y="529"/>
                  <a:pt x="1653" y="507"/>
                </a:cubicBezTo>
                <a:cubicBezTo>
                  <a:pt x="1655" y="505"/>
                  <a:pt x="1657" y="503"/>
                  <a:pt x="1658" y="501"/>
                </a:cubicBezTo>
                <a:cubicBezTo>
                  <a:pt x="1681" y="475"/>
                  <a:pt x="1700" y="445"/>
                  <a:pt x="1714" y="413"/>
                </a:cubicBezTo>
                <a:cubicBezTo>
                  <a:pt x="1728" y="378"/>
                  <a:pt x="1736" y="340"/>
                  <a:pt x="1736" y="300"/>
                </a:cubicBezTo>
                <a:cubicBezTo>
                  <a:pt x="1736" y="259"/>
                  <a:pt x="1728" y="219"/>
                  <a:pt x="1712" y="184"/>
                </a:cubicBezTo>
                <a:cubicBezTo>
                  <a:pt x="1690" y="130"/>
                  <a:pt x="1652" y="85"/>
                  <a:pt x="1605" y="53"/>
                </a:cubicBezTo>
                <a:cubicBezTo>
                  <a:pt x="1557" y="21"/>
                  <a:pt x="1500" y="2"/>
                  <a:pt x="1438" y="2"/>
                </a:cubicBezTo>
                <a:cubicBezTo>
                  <a:pt x="1438" y="2"/>
                  <a:pt x="1438" y="2"/>
                  <a:pt x="1438" y="2"/>
                </a:cubicBezTo>
                <a:cubicBezTo>
                  <a:pt x="1397" y="2"/>
                  <a:pt x="1358" y="10"/>
                  <a:pt x="1322" y="25"/>
                </a:cubicBezTo>
                <a:cubicBezTo>
                  <a:pt x="1268" y="48"/>
                  <a:pt x="1223" y="86"/>
                  <a:pt x="1191" y="133"/>
                </a:cubicBezTo>
                <a:cubicBezTo>
                  <a:pt x="1159" y="181"/>
                  <a:pt x="1140" y="238"/>
                  <a:pt x="1140" y="300"/>
                </a:cubicBezTo>
                <a:cubicBezTo>
                  <a:pt x="1140" y="341"/>
                  <a:pt x="1148" y="381"/>
                  <a:pt x="1164" y="416"/>
                </a:cubicBezTo>
                <a:cubicBezTo>
                  <a:pt x="1178" y="451"/>
                  <a:pt x="1199" y="482"/>
                  <a:pt x="1225" y="508"/>
                </a:cubicBezTo>
                <a:cubicBezTo>
                  <a:pt x="1226" y="509"/>
                  <a:pt x="1227" y="511"/>
                  <a:pt x="1228" y="512"/>
                </a:cubicBezTo>
                <a:cubicBezTo>
                  <a:pt x="1250" y="534"/>
                  <a:pt x="1268" y="560"/>
                  <a:pt x="1280" y="589"/>
                </a:cubicBezTo>
                <a:cubicBezTo>
                  <a:pt x="1293" y="617"/>
                  <a:pt x="1300" y="649"/>
                  <a:pt x="1300" y="683"/>
                </a:cubicBezTo>
                <a:cubicBezTo>
                  <a:pt x="1300" y="716"/>
                  <a:pt x="1293" y="747"/>
                  <a:pt x="1281" y="776"/>
                </a:cubicBezTo>
                <a:cubicBezTo>
                  <a:pt x="1262" y="819"/>
                  <a:pt x="1232" y="856"/>
                  <a:pt x="1194" y="882"/>
                </a:cubicBezTo>
                <a:cubicBezTo>
                  <a:pt x="1155" y="907"/>
                  <a:pt x="1109" y="922"/>
                  <a:pt x="1060" y="922"/>
                </a:cubicBezTo>
                <a:cubicBezTo>
                  <a:pt x="1026" y="922"/>
                  <a:pt x="995" y="916"/>
                  <a:pt x="966" y="904"/>
                </a:cubicBezTo>
                <a:cubicBezTo>
                  <a:pt x="923" y="885"/>
                  <a:pt x="887" y="855"/>
                  <a:pt x="861" y="817"/>
                </a:cubicBezTo>
                <a:cubicBezTo>
                  <a:pt x="835" y="778"/>
                  <a:pt x="820" y="732"/>
                  <a:pt x="820" y="683"/>
                </a:cubicBezTo>
                <a:cubicBezTo>
                  <a:pt x="820" y="649"/>
                  <a:pt x="827" y="617"/>
                  <a:pt x="839" y="588"/>
                </a:cubicBezTo>
                <a:cubicBezTo>
                  <a:pt x="851" y="559"/>
                  <a:pt x="869" y="533"/>
                  <a:pt x="892" y="511"/>
                </a:cubicBezTo>
                <a:cubicBezTo>
                  <a:pt x="893" y="511"/>
                  <a:pt x="893" y="510"/>
                  <a:pt x="894" y="509"/>
                </a:cubicBezTo>
                <a:cubicBezTo>
                  <a:pt x="920" y="482"/>
                  <a:pt x="940" y="451"/>
                  <a:pt x="955" y="416"/>
                </a:cubicBezTo>
                <a:cubicBezTo>
                  <a:pt x="970" y="381"/>
                  <a:pt x="978" y="341"/>
                  <a:pt x="978" y="301"/>
                </a:cubicBezTo>
                <a:cubicBezTo>
                  <a:pt x="978" y="259"/>
                  <a:pt x="969" y="220"/>
                  <a:pt x="954" y="184"/>
                </a:cubicBezTo>
                <a:cubicBezTo>
                  <a:pt x="931" y="130"/>
                  <a:pt x="893" y="84"/>
                  <a:pt x="845" y="51"/>
                </a:cubicBezTo>
                <a:cubicBezTo>
                  <a:pt x="797" y="19"/>
                  <a:pt x="739" y="0"/>
                  <a:pt x="677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428DB6-91D1-4E43-9188-0C8657DC51A4}"/>
              </a:ext>
            </a:extLst>
          </p:cNvPr>
          <p:cNvGrpSpPr/>
          <p:nvPr/>
        </p:nvGrpSpPr>
        <p:grpSpPr>
          <a:xfrm>
            <a:off x="2369343" y="3333264"/>
            <a:ext cx="1642756" cy="1642756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4231FC-04CB-420F-94F5-9AD96940063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EF7630-D607-4A85-816A-6A07F13DD51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51DE54-A1F1-4A4A-9463-E3F89C6D41A9}"/>
              </a:ext>
            </a:extLst>
          </p:cNvPr>
          <p:cNvGrpSpPr/>
          <p:nvPr/>
        </p:nvGrpSpPr>
        <p:grpSpPr>
          <a:xfrm>
            <a:off x="3824288" y="1881341"/>
            <a:ext cx="1625292" cy="162529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942AD8-C466-4A17-9FCE-A406695D99A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091EDB-7573-4FB3-B5E9-A11283969B2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60D5A-D014-4E92-9D27-FBD5B8C4197F}"/>
              </a:ext>
            </a:extLst>
          </p:cNvPr>
          <p:cNvGrpSpPr/>
          <p:nvPr/>
        </p:nvGrpSpPr>
        <p:grpSpPr>
          <a:xfrm>
            <a:off x="5282561" y="3341047"/>
            <a:ext cx="1625292" cy="162529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37B25-CD49-4912-9970-F7C5CC508E2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1D9A3-F618-4B08-8C09-36D0188901D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9D51D9-93BC-4263-B4B8-CC741A78A1F2}"/>
              </a:ext>
            </a:extLst>
          </p:cNvPr>
          <p:cNvGrpSpPr/>
          <p:nvPr/>
        </p:nvGrpSpPr>
        <p:grpSpPr>
          <a:xfrm>
            <a:off x="6720042" y="1879909"/>
            <a:ext cx="1625292" cy="162529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0D287A-3426-4293-9199-5DE83F69F77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6CA1-B60C-423B-AA4B-1093571D241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DD7A90-F17A-4E98-99AC-386D9B129B53}"/>
              </a:ext>
            </a:extLst>
          </p:cNvPr>
          <p:cNvGrpSpPr/>
          <p:nvPr/>
        </p:nvGrpSpPr>
        <p:grpSpPr>
          <a:xfrm>
            <a:off x="8192602" y="3341996"/>
            <a:ext cx="1625292" cy="1625292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B5649C-8DD5-4E86-8DCC-51CBD93759C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21CD1C-6FD6-4D3C-8C5D-47782CEB76AC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6DE9060-35FB-4C26-B9F9-1BF31281BA85}"/>
              </a:ext>
            </a:extLst>
          </p:cNvPr>
          <p:cNvSpPr txBox="1"/>
          <p:nvPr/>
        </p:nvSpPr>
        <p:spPr>
          <a:xfrm>
            <a:off x="2528339" y="5722071"/>
            <a:ext cx="1533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37FD9-9B4E-4A41-B640-31E6AC7054C7}"/>
              </a:ext>
            </a:extLst>
          </p:cNvPr>
          <p:cNvSpPr txBox="1"/>
          <p:nvPr/>
        </p:nvSpPr>
        <p:spPr>
          <a:xfrm>
            <a:off x="5368975" y="5722071"/>
            <a:ext cx="1533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4AAF65-9FA8-491C-A586-957CF0A7FC8A}"/>
              </a:ext>
            </a:extLst>
          </p:cNvPr>
          <p:cNvSpPr txBox="1"/>
          <p:nvPr/>
        </p:nvSpPr>
        <p:spPr>
          <a:xfrm>
            <a:off x="8232096" y="5722071"/>
            <a:ext cx="1533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98394C-AD2C-4C8C-A203-7C1ECA3C8598}"/>
              </a:ext>
            </a:extLst>
          </p:cNvPr>
          <p:cNvSpPr txBox="1"/>
          <p:nvPr/>
        </p:nvSpPr>
        <p:spPr>
          <a:xfrm>
            <a:off x="3927072" y="953580"/>
            <a:ext cx="1533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E30E6E-2D37-449F-92F1-129D5AD191F1}"/>
              </a:ext>
            </a:extLst>
          </p:cNvPr>
          <p:cNvSpPr txBox="1"/>
          <p:nvPr/>
        </p:nvSpPr>
        <p:spPr>
          <a:xfrm>
            <a:off x="6752718" y="953580"/>
            <a:ext cx="1533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</a:t>
            </a:r>
            <a:endParaRPr lang="ru-RU" sz="105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Gear">
            <a:extLst>
              <a:ext uri="{FF2B5EF4-FFF2-40B4-BE49-F238E27FC236}">
                <a16:creationId xmlns:a16="http://schemas.microsoft.com/office/drawing/2014/main" id="{42F38DA9-1CE1-44BB-AF35-67714AD6209D}"/>
              </a:ext>
            </a:extLst>
          </p:cNvPr>
          <p:cNvSpPr>
            <a:spLocks noEditPoints="1"/>
          </p:cNvSpPr>
          <p:nvPr/>
        </p:nvSpPr>
        <p:spPr bwMode="auto">
          <a:xfrm>
            <a:off x="7327074" y="2446615"/>
            <a:ext cx="500310" cy="531376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8" name="Briefcase">
            <a:extLst>
              <a:ext uri="{FF2B5EF4-FFF2-40B4-BE49-F238E27FC236}">
                <a16:creationId xmlns:a16="http://schemas.microsoft.com/office/drawing/2014/main" id="{BBAE7C50-DA69-4254-A2A1-3B101A172098}"/>
              </a:ext>
            </a:extLst>
          </p:cNvPr>
          <p:cNvSpPr>
            <a:spLocks noEditPoints="1"/>
          </p:cNvSpPr>
          <p:nvPr/>
        </p:nvSpPr>
        <p:spPr bwMode="auto">
          <a:xfrm>
            <a:off x="8808779" y="3995974"/>
            <a:ext cx="452776" cy="394262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0" name="Lightbulb">
            <a:extLst>
              <a:ext uri="{FF2B5EF4-FFF2-40B4-BE49-F238E27FC236}">
                <a16:creationId xmlns:a16="http://schemas.microsoft.com/office/drawing/2014/main" id="{1EC9E9BA-0270-45ED-80AF-09C18A01DFA8}"/>
              </a:ext>
            </a:extLst>
          </p:cNvPr>
          <p:cNvSpPr>
            <a:spLocks noEditPoints="1"/>
          </p:cNvSpPr>
          <p:nvPr/>
        </p:nvSpPr>
        <p:spPr bwMode="auto">
          <a:xfrm>
            <a:off x="3028512" y="3936927"/>
            <a:ext cx="360060" cy="487924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2" name="Human">
            <a:extLst>
              <a:ext uri="{FF2B5EF4-FFF2-40B4-BE49-F238E27FC236}">
                <a16:creationId xmlns:a16="http://schemas.microsoft.com/office/drawing/2014/main" id="{61969E4B-747B-4253-81C0-A834BF852EC5}"/>
              </a:ext>
            </a:extLst>
          </p:cNvPr>
          <p:cNvSpPr>
            <a:spLocks noEditPoints="1"/>
          </p:cNvSpPr>
          <p:nvPr/>
        </p:nvSpPr>
        <p:spPr bwMode="auto">
          <a:xfrm>
            <a:off x="5902667" y="3916013"/>
            <a:ext cx="435700" cy="48006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4" name="Clock">
            <a:extLst>
              <a:ext uri="{FF2B5EF4-FFF2-40B4-BE49-F238E27FC236}">
                <a16:creationId xmlns:a16="http://schemas.microsoft.com/office/drawing/2014/main" id="{C621FF66-28D1-4929-B095-BE0FCFEDE0AD}"/>
              </a:ext>
            </a:extLst>
          </p:cNvPr>
          <p:cNvSpPr>
            <a:spLocks noEditPoints="1"/>
          </p:cNvSpPr>
          <p:nvPr/>
        </p:nvSpPr>
        <p:spPr bwMode="auto">
          <a:xfrm>
            <a:off x="4413743" y="2438089"/>
            <a:ext cx="495646" cy="506558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25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decel="10000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decel="10000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decel="10000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20" grpId="0" animBg="1"/>
          <p:bldP spid="40" grpId="0"/>
          <p:bldP spid="41" grpId="0"/>
          <p:bldP spid="42" grpId="0"/>
          <p:bldP spid="43" grpId="0"/>
          <p:bldP spid="44" grpId="0"/>
          <p:bldP spid="46" grpId="0" animBg="1"/>
          <p:bldP spid="48" grpId="0" animBg="1"/>
          <p:bldP spid="50" grpId="0" animBg="1"/>
          <p:bldP spid="52" grpId="0" animBg="1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decel="10000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decel="10000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decel="10000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20" grpId="0" animBg="1"/>
          <p:bldP spid="40" grpId="0"/>
          <p:bldP spid="41" grpId="0"/>
          <p:bldP spid="42" grpId="0"/>
          <p:bldP spid="43" grpId="0"/>
          <p:bldP spid="44" grpId="0"/>
          <p:bldP spid="46" grpId="0" animBg="1"/>
          <p:bldP spid="48" grpId="0" animBg="1"/>
          <p:bldP spid="50" grpId="0" animBg="1"/>
          <p:bldP spid="52" grpId="0" animBg="1"/>
          <p:bldP spid="54" grpId="0" animBg="1"/>
        </p:bldLst>
      </p:timing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3E0DAEA1-62A1-4C93-A057-8EF6FF45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4413" y="3001962"/>
            <a:ext cx="0" cy="407988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9A4E503-9996-47AD-B9E7-EB93CE440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524250"/>
            <a:ext cx="2327275" cy="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FB03DCB-4FFF-4979-B155-4EADC36E4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713" y="3524250"/>
            <a:ext cx="2327275" cy="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4DC1AB6-21A0-4B98-BC2E-57536E32E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0288" y="3638550"/>
            <a:ext cx="0" cy="36195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CCF7437-48F1-4F9C-BAE9-CEF7BE6F6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4413" y="3646488"/>
            <a:ext cx="0" cy="354013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175724EC-7C00-4CA6-88D8-0639D61625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538" y="3638550"/>
            <a:ext cx="0" cy="36195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8C59FE-FF55-4D51-A25A-183460C7BE06}"/>
              </a:ext>
            </a:extLst>
          </p:cNvPr>
          <p:cNvGrpSpPr/>
          <p:nvPr/>
        </p:nvGrpSpPr>
        <p:grpSpPr>
          <a:xfrm>
            <a:off x="8535988" y="3409950"/>
            <a:ext cx="228600" cy="228600"/>
            <a:chOff x="8535988" y="3409950"/>
            <a:chExt cx="228600" cy="228600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88A5664-43C0-4B3B-A44A-3717C1A2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3409950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19DA3B9F-6847-4DD7-B45A-4C156584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313" y="3467100"/>
              <a:ext cx="111125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725C6C-9FB9-4795-93B7-CD16B45A1D5C}"/>
              </a:ext>
            </a:extLst>
          </p:cNvPr>
          <p:cNvGrpSpPr/>
          <p:nvPr/>
        </p:nvGrpSpPr>
        <p:grpSpPr>
          <a:xfrm>
            <a:off x="5980113" y="3409950"/>
            <a:ext cx="228600" cy="228600"/>
            <a:chOff x="5980113" y="3409950"/>
            <a:chExt cx="228600" cy="228600"/>
          </a:xfrm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180E9EA0-ABCE-437B-B156-B506114F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409950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DD78D205-8E46-4986-9F02-6644BD969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67100"/>
              <a:ext cx="114300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90C178-7544-4CB8-83C4-1B550A6C64A5}"/>
              </a:ext>
            </a:extLst>
          </p:cNvPr>
          <p:cNvGrpSpPr/>
          <p:nvPr/>
        </p:nvGrpSpPr>
        <p:grpSpPr>
          <a:xfrm>
            <a:off x="3424238" y="3409950"/>
            <a:ext cx="228600" cy="228600"/>
            <a:chOff x="3424238" y="3409950"/>
            <a:chExt cx="228600" cy="2286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450CF48D-2911-45F0-B5F8-80675A61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8" y="3409950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969AC2CA-4FFE-4A05-A07D-5E4C4AA5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3467100"/>
              <a:ext cx="109538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9E3861-1CF4-4D4C-8AA3-FC28BA041F5C}"/>
              </a:ext>
            </a:extLst>
          </p:cNvPr>
          <p:cNvGrpSpPr/>
          <p:nvPr/>
        </p:nvGrpSpPr>
        <p:grpSpPr>
          <a:xfrm>
            <a:off x="2765332" y="4133852"/>
            <a:ext cx="1512843" cy="1514473"/>
            <a:chOff x="1839912" y="2150746"/>
            <a:chExt cx="2142720" cy="2145029"/>
          </a:xfrm>
        </p:grpSpPr>
        <p:sp>
          <p:nvSpPr>
            <p:cNvPr id="29" name="Oval 101">
              <a:extLst>
                <a:ext uri="{FF2B5EF4-FFF2-40B4-BE49-F238E27FC236}">
                  <a16:creationId xmlns:a16="http://schemas.microsoft.com/office/drawing/2014/main" id="{2C4DDC24-F4D5-4EEE-9767-90867E89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CAF700-BE00-4E99-96D3-411222C25D8E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6268D8-4C45-4843-965B-ADADFA879B7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A08680-6426-46EE-B366-778570811DF2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6D2245-13A8-4861-9A15-0A554CA63A77}"/>
              </a:ext>
            </a:extLst>
          </p:cNvPr>
          <p:cNvGrpSpPr/>
          <p:nvPr/>
        </p:nvGrpSpPr>
        <p:grpSpPr>
          <a:xfrm>
            <a:off x="5321155" y="4133852"/>
            <a:ext cx="1512843" cy="1514473"/>
            <a:chOff x="1839912" y="2150746"/>
            <a:chExt cx="2142720" cy="2145029"/>
          </a:xfrm>
        </p:grpSpPr>
        <p:sp>
          <p:nvSpPr>
            <p:cNvPr id="34" name="Oval 101">
              <a:extLst>
                <a:ext uri="{FF2B5EF4-FFF2-40B4-BE49-F238E27FC236}">
                  <a16:creationId xmlns:a16="http://schemas.microsoft.com/office/drawing/2014/main" id="{99B9B7C8-ECA3-4CC4-8B63-2695466C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A2D4A6-2F2A-41EA-A49E-B916EFA1B129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2AC4275-BA3A-4DD5-B609-1CB2C023C59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9753BD3-4961-46D2-92C7-515AAFCE3A19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AFBEB2-3CD7-44F9-A373-73D0CC3CF196}"/>
              </a:ext>
            </a:extLst>
          </p:cNvPr>
          <p:cNvGrpSpPr/>
          <p:nvPr/>
        </p:nvGrpSpPr>
        <p:grpSpPr>
          <a:xfrm>
            <a:off x="7884473" y="4133852"/>
            <a:ext cx="1512843" cy="1514473"/>
            <a:chOff x="1839912" y="2150746"/>
            <a:chExt cx="2142720" cy="2145029"/>
          </a:xfrm>
        </p:grpSpPr>
        <p:sp>
          <p:nvSpPr>
            <p:cNvPr id="39" name="Oval 101">
              <a:extLst>
                <a:ext uri="{FF2B5EF4-FFF2-40B4-BE49-F238E27FC236}">
                  <a16:creationId xmlns:a16="http://schemas.microsoft.com/office/drawing/2014/main" id="{F953BFCE-118B-4457-B221-78086D70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72F6271-28B3-4335-96BA-AA669D74E007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E5A39DE-335B-4178-A8DA-FC48867425F1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BF128E9-4059-47C3-8B26-EAD92581D2AD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510AC1-DAD6-4903-81E4-0BB69A8B514B}"/>
              </a:ext>
            </a:extLst>
          </p:cNvPr>
          <p:cNvGrpSpPr/>
          <p:nvPr/>
        </p:nvGrpSpPr>
        <p:grpSpPr>
          <a:xfrm>
            <a:off x="4137025" y="966787"/>
            <a:ext cx="3914775" cy="1898650"/>
            <a:chOff x="4137025" y="966787"/>
            <a:chExt cx="3914775" cy="189865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B75A1E56-3DEF-4203-B1B0-3CC6AFF0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966787"/>
              <a:ext cx="3914775" cy="1898650"/>
            </a:xfrm>
            <a:custGeom>
              <a:avLst/>
              <a:gdLst>
                <a:gd name="T0" fmla="*/ 249 w 1028"/>
                <a:gd name="T1" fmla="*/ 498 h 498"/>
                <a:gd name="T2" fmla="*/ 0 w 1028"/>
                <a:gd name="T3" fmla="*/ 249 h 498"/>
                <a:gd name="T4" fmla="*/ 249 w 1028"/>
                <a:gd name="T5" fmla="*/ 0 h 498"/>
                <a:gd name="T6" fmla="*/ 779 w 1028"/>
                <a:gd name="T7" fmla="*/ 0 h 498"/>
                <a:gd name="T8" fmla="*/ 1028 w 1028"/>
                <a:gd name="T9" fmla="*/ 249 h 498"/>
                <a:gd name="T10" fmla="*/ 779 w 1028"/>
                <a:gd name="T11" fmla="*/ 498 h 498"/>
                <a:gd name="T12" fmla="*/ 249 w 1028"/>
                <a:gd name="T1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498">
                  <a:moveTo>
                    <a:pt x="249" y="498"/>
                  </a:moveTo>
                  <a:cubicBezTo>
                    <a:pt x="112" y="498"/>
                    <a:pt x="0" y="386"/>
                    <a:pt x="0" y="249"/>
                  </a:cubicBezTo>
                  <a:cubicBezTo>
                    <a:pt x="0" y="111"/>
                    <a:pt x="112" y="0"/>
                    <a:pt x="249" y="0"/>
                  </a:cubicBezTo>
                  <a:cubicBezTo>
                    <a:pt x="779" y="0"/>
                    <a:pt x="779" y="0"/>
                    <a:pt x="779" y="0"/>
                  </a:cubicBezTo>
                  <a:cubicBezTo>
                    <a:pt x="916" y="0"/>
                    <a:pt x="1028" y="111"/>
                    <a:pt x="1028" y="249"/>
                  </a:cubicBezTo>
                  <a:cubicBezTo>
                    <a:pt x="1028" y="386"/>
                    <a:pt x="916" y="498"/>
                    <a:pt x="779" y="498"/>
                  </a:cubicBezTo>
                  <a:lnTo>
                    <a:pt x="249" y="4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C3F7D1E-026E-483A-918F-112CD4766264}"/>
                </a:ext>
              </a:extLst>
            </p:cNvPr>
            <p:cNvGrpSpPr/>
            <p:nvPr/>
          </p:nvGrpSpPr>
          <p:grpSpPr>
            <a:xfrm>
              <a:off x="4429125" y="1260475"/>
              <a:ext cx="3325813" cy="1311275"/>
              <a:chOff x="4429125" y="1260475"/>
              <a:chExt cx="3325813" cy="1311275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FCC806A-F646-4AEF-A083-586295069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888" y="1260475"/>
                <a:ext cx="3321050" cy="1311275"/>
              </a:xfrm>
              <a:custGeom>
                <a:avLst/>
                <a:gdLst>
                  <a:gd name="T0" fmla="*/ 700 w 872"/>
                  <a:gd name="T1" fmla="*/ 344 h 344"/>
                  <a:gd name="T2" fmla="*/ 172 w 872"/>
                  <a:gd name="T3" fmla="*/ 344 h 344"/>
                  <a:gd name="T4" fmla="*/ 0 w 872"/>
                  <a:gd name="T5" fmla="*/ 172 h 344"/>
                  <a:gd name="T6" fmla="*/ 172 w 872"/>
                  <a:gd name="T7" fmla="*/ 0 h 344"/>
                  <a:gd name="T8" fmla="*/ 700 w 872"/>
                  <a:gd name="T9" fmla="*/ 0 h 344"/>
                  <a:gd name="T10" fmla="*/ 872 w 872"/>
                  <a:gd name="T11" fmla="*/ 172 h 344"/>
                  <a:gd name="T12" fmla="*/ 700 w 872"/>
                  <a:gd name="T1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2" h="344">
                    <a:moveTo>
                      <a:pt x="700" y="344"/>
                    </a:moveTo>
                    <a:cubicBezTo>
                      <a:pt x="172" y="344"/>
                      <a:pt x="172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7"/>
                      <a:pt x="77" y="0"/>
                      <a:pt x="172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95" y="0"/>
                      <a:pt x="872" y="77"/>
                      <a:pt x="872" y="172"/>
                    </a:cubicBezTo>
                    <a:cubicBezTo>
                      <a:pt x="872" y="267"/>
                      <a:pt x="795" y="344"/>
                      <a:pt x="700" y="34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D7F63F6-5ABA-42B6-97F9-7C0216BC6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25" y="1260475"/>
                <a:ext cx="3321050" cy="1311275"/>
              </a:xfrm>
              <a:custGeom>
                <a:avLst/>
                <a:gdLst>
                  <a:gd name="T0" fmla="*/ 700 w 872"/>
                  <a:gd name="T1" fmla="*/ 344 h 344"/>
                  <a:gd name="T2" fmla="*/ 172 w 872"/>
                  <a:gd name="T3" fmla="*/ 344 h 344"/>
                  <a:gd name="T4" fmla="*/ 0 w 872"/>
                  <a:gd name="T5" fmla="*/ 172 h 344"/>
                  <a:gd name="T6" fmla="*/ 172 w 872"/>
                  <a:gd name="T7" fmla="*/ 0 h 344"/>
                  <a:gd name="T8" fmla="*/ 700 w 872"/>
                  <a:gd name="T9" fmla="*/ 0 h 344"/>
                  <a:gd name="T10" fmla="*/ 872 w 872"/>
                  <a:gd name="T11" fmla="*/ 172 h 344"/>
                  <a:gd name="T12" fmla="*/ 700 w 872"/>
                  <a:gd name="T1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2" h="344">
                    <a:moveTo>
                      <a:pt x="700" y="344"/>
                    </a:moveTo>
                    <a:cubicBezTo>
                      <a:pt x="172" y="344"/>
                      <a:pt x="172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7"/>
                      <a:pt x="77" y="0"/>
                      <a:pt x="172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95" y="0"/>
                      <a:pt x="872" y="77"/>
                      <a:pt x="872" y="172"/>
                    </a:cubicBezTo>
                    <a:cubicBezTo>
                      <a:pt x="872" y="267"/>
                      <a:pt x="795" y="344"/>
                      <a:pt x="700" y="34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D71354-5B92-43B7-99F0-6D4A6F69A198}"/>
              </a:ext>
            </a:extLst>
          </p:cNvPr>
          <p:cNvGrpSpPr/>
          <p:nvPr/>
        </p:nvGrpSpPr>
        <p:grpSpPr>
          <a:xfrm>
            <a:off x="5153025" y="1560512"/>
            <a:ext cx="1952458" cy="610017"/>
            <a:chOff x="5153025" y="1560512"/>
            <a:chExt cx="1952458" cy="610017"/>
          </a:xfrm>
        </p:grpSpPr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25C30D36-8ECB-4BE9-8C0B-E0202D613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1560512"/>
              <a:ext cx="1944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3F1326C-EF44-4E57-ACD5-0682223A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025" y="1831975"/>
              <a:ext cx="19524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53" name="Lightbulb">
            <a:extLst>
              <a:ext uri="{FF2B5EF4-FFF2-40B4-BE49-F238E27FC236}">
                <a16:creationId xmlns:a16="http://schemas.microsoft.com/office/drawing/2014/main" id="{6EB1237B-8AC2-4A81-9874-C92AB4E63803}"/>
              </a:ext>
            </a:extLst>
          </p:cNvPr>
          <p:cNvSpPr>
            <a:spLocks noEditPoints="1"/>
          </p:cNvSpPr>
          <p:nvPr/>
        </p:nvSpPr>
        <p:spPr bwMode="auto">
          <a:xfrm>
            <a:off x="3378200" y="4679461"/>
            <a:ext cx="308822" cy="418490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5" name="Human">
            <a:extLst>
              <a:ext uri="{FF2B5EF4-FFF2-40B4-BE49-F238E27FC236}">
                <a16:creationId xmlns:a16="http://schemas.microsoft.com/office/drawing/2014/main" id="{E9DEEC49-0ADE-4571-A063-2F6703148F4B}"/>
              </a:ext>
            </a:extLst>
          </p:cNvPr>
          <p:cNvSpPr>
            <a:spLocks noEditPoints="1"/>
          </p:cNvSpPr>
          <p:nvPr/>
        </p:nvSpPr>
        <p:spPr bwMode="auto">
          <a:xfrm>
            <a:off x="8453869" y="4663777"/>
            <a:ext cx="373698" cy="411745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7" name="Clock">
            <a:extLst>
              <a:ext uri="{FF2B5EF4-FFF2-40B4-BE49-F238E27FC236}">
                <a16:creationId xmlns:a16="http://schemas.microsoft.com/office/drawing/2014/main" id="{E08AE18C-432D-4A8E-A871-DD99CC515825}"/>
              </a:ext>
            </a:extLst>
          </p:cNvPr>
          <p:cNvSpPr>
            <a:spLocks noEditPoints="1"/>
          </p:cNvSpPr>
          <p:nvPr/>
        </p:nvSpPr>
        <p:spPr bwMode="auto">
          <a:xfrm>
            <a:off x="5881275" y="4662823"/>
            <a:ext cx="425114" cy="434473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871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3" grpId="0" animBg="1"/>
      <p:bldP spid="5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034C78CA-09AF-4618-9C0F-0125D196C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2868612"/>
            <a:ext cx="0" cy="55245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5753EF88-F4A5-4E4F-A709-BED7B5625B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3438" y="3649663"/>
            <a:ext cx="0" cy="26670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053C013-0CFC-4612-983D-62E5A7E2A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25" y="3657600"/>
            <a:ext cx="0" cy="225425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F521ABE7-BD85-4908-9F9D-048DEDF90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2575" y="3649663"/>
            <a:ext cx="0" cy="22860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7A10CC5-855E-4C6C-A85F-76DC2AE57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66250" y="3649663"/>
            <a:ext cx="0" cy="26670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33B5D25-E0BE-4847-8F95-6CA6A4847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5" y="3535363"/>
            <a:ext cx="1949450" cy="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DC051E38-5999-4B0D-A476-B299D3795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3535363"/>
            <a:ext cx="865188" cy="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C8B581C1-A102-46D8-8C3B-D7C9C31C6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925" y="3535363"/>
            <a:ext cx="860425" cy="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21DFC7D-C880-4EDA-86FB-7ECB2FF97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0913" y="3535363"/>
            <a:ext cx="1951038" cy="0"/>
          </a:xfrm>
          <a:prstGeom prst="lin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78457-7A1D-4322-BEB4-C57A142C2446}"/>
              </a:ext>
            </a:extLst>
          </p:cNvPr>
          <p:cNvGrpSpPr/>
          <p:nvPr/>
        </p:nvGrpSpPr>
        <p:grpSpPr>
          <a:xfrm>
            <a:off x="9251950" y="3421062"/>
            <a:ext cx="228600" cy="228600"/>
            <a:chOff x="9251950" y="3421062"/>
            <a:chExt cx="228600" cy="228600"/>
          </a:xfrm>
        </p:grpSpPr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F7FF73F8-ADCD-4D8F-B0E8-EBDC5AEE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950" y="3421062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35A9A6F6-AEFC-417A-B77B-BCC449226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2275" y="3478213"/>
              <a:ext cx="111125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6EC3A5-81EA-4DD2-A9E0-E7F65BBD8A68}"/>
              </a:ext>
            </a:extLst>
          </p:cNvPr>
          <p:cNvGrpSpPr/>
          <p:nvPr/>
        </p:nvGrpSpPr>
        <p:grpSpPr>
          <a:xfrm>
            <a:off x="7069138" y="3421062"/>
            <a:ext cx="228600" cy="228600"/>
            <a:chOff x="7069138" y="3421062"/>
            <a:chExt cx="228600" cy="228600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5066073-32AF-483F-BDDE-977CD8A49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8" y="3421062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6D7C7C87-D632-4B8B-A03E-E816965B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288" y="3478213"/>
              <a:ext cx="111125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F31AA-BB00-40C4-9548-5183794E4A9D}"/>
              </a:ext>
            </a:extLst>
          </p:cNvPr>
          <p:cNvGrpSpPr/>
          <p:nvPr/>
        </p:nvGrpSpPr>
        <p:grpSpPr>
          <a:xfrm>
            <a:off x="5975350" y="3421062"/>
            <a:ext cx="228600" cy="228600"/>
            <a:chOff x="5975350" y="3421062"/>
            <a:chExt cx="228600" cy="228600"/>
          </a:xfrm>
        </p:grpSpPr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FF00CB0F-DB1E-44F7-9331-CE0DB9CB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3421062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6E56E7F4-E855-4B55-8F60-FBC8CF2E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78213"/>
              <a:ext cx="109538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912494-6448-4FF3-88A8-17322E6DB521}"/>
              </a:ext>
            </a:extLst>
          </p:cNvPr>
          <p:cNvGrpSpPr/>
          <p:nvPr/>
        </p:nvGrpSpPr>
        <p:grpSpPr>
          <a:xfrm>
            <a:off x="4886325" y="3421062"/>
            <a:ext cx="228600" cy="228600"/>
            <a:chOff x="4886325" y="3421062"/>
            <a:chExt cx="228600" cy="228600"/>
          </a:xfrm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AC43CA8-F786-4C3D-A6A7-9CE7516E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25" y="3421062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2FA5CA05-0320-4EF8-ADD7-80FC4005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475" y="3478213"/>
              <a:ext cx="114300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5E26A7-058B-4469-A6CD-050A2F23872B}"/>
              </a:ext>
            </a:extLst>
          </p:cNvPr>
          <p:cNvGrpSpPr/>
          <p:nvPr/>
        </p:nvGrpSpPr>
        <p:grpSpPr>
          <a:xfrm>
            <a:off x="2708275" y="3421062"/>
            <a:ext cx="228600" cy="228600"/>
            <a:chOff x="2708275" y="3421062"/>
            <a:chExt cx="228600" cy="2286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7D944F3F-0BA4-4E87-ADE3-DA905CCDA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5" y="3421062"/>
              <a:ext cx="228600" cy="22860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4289810F-F187-4FF9-A6B7-8446F051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3478213"/>
              <a:ext cx="109538" cy="114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6B3066-B981-4E43-9D8D-D3479F165F45}"/>
              </a:ext>
            </a:extLst>
          </p:cNvPr>
          <p:cNvGrpSpPr/>
          <p:nvPr/>
        </p:nvGrpSpPr>
        <p:grpSpPr>
          <a:xfrm>
            <a:off x="2054132" y="3968753"/>
            <a:ext cx="1508217" cy="1509842"/>
            <a:chOff x="1839912" y="2150746"/>
            <a:chExt cx="2142720" cy="2145029"/>
          </a:xfrm>
        </p:grpSpPr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EEDECFA1-EB4D-4EB5-9B30-71E89526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7DE065-9BFB-465A-B041-B6264799C4CF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FA3858-55A2-4CFA-BE2F-4997F3FA3D6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AE796F-5752-4068-B4FF-77FA55C7BF33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B0DB4-795A-4EE6-84E2-58E342FD9799}"/>
              </a:ext>
            </a:extLst>
          </p:cNvPr>
          <p:cNvGrpSpPr/>
          <p:nvPr/>
        </p:nvGrpSpPr>
        <p:grpSpPr>
          <a:xfrm>
            <a:off x="4238532" y="3968753"/>
            <a:ext cx="1508217" cy="1509842"/>
            <a:chOff x="1839912" y="2150746"/>
            <a:chExt cx="2142720" cy="2145029"/>
          </a:xfrm>
        </p:grpSpPr>
        <p:sp>
          <p:nvSpPr>
            <p:cNvPr id="38" name="Oval 101">
              <a:extLst>
                <a:ext uri="{FF2B5EF4-FFF2-40B4-BE49-F238E27FC236}">
                  <a16:creationId xmlns:a16="http://schemas.microsoft.com/office/drawing/2014/main" id="{6EF050A8-ECAB-4A14-BE20-8B7D7787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7D4282-1AA1-43FB-AC91-908A52D0A039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484A232-E212-4E3F-898E-7F9CF59871A1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DD6AF2-331D-4976-A205-5AC551A1BC84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990D4A-AE37-4885-860C-40AC1CE5CF4F}"/>
              </a:ext>
            </a:extLst>
          </p:cNvPr>
          <p:cNvGrpSpPr/>
          <p:nvPr/>
        </p:nvGrpSpPr>
        <p:grpSpPr>
          <a:xfrm>
            <a:off x="6416582" y="3968753"/>
            <a:ext cx="1508217" cy="1509842"/>
            <a:chOff x="1839912" y="2150746"/>
            <a:chExt cx="2142720" cy="2145029"/>
          </a:xfrm>
        </p:grpSpPr>
        <p:sp>
          <p:nvSpPr>
            <p:cNvPr id="43" name="Oval 101">
              <a:extLst>
                <a:ext uri="{FF2B5EF4-FFF2-40B4-BE49-F238E27FC236}">
                  <a16:creationId xmlns:a16="http://schemas.microsoft.com/office/drawing/2014/main" id="{FA271654-EF71-4808-8A9E-FC4179CD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B67222-4EA5-4358-B92B-EA186BD0149A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4CF8CBF-2452-46BE-B23C-37FA148B707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D35ACA-79F4-45A6-B618-178392DB3097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F8B6AE-85A7-40DD-9C24-B9F285F97CF2}"/>
              </a:ext>
            </a:extLst>
          </p:cNvPr>
          <p:cNvGrpSpPr/>
          <p:nvPr/>
        </p:nvGrpSpPr>
        <p:grpSpPr>
          <a:xfrm>
            <a:off x="8597651" y="3968753"/>
            <a:ext cx="1508217" cy="1509842"/>
            <a:chOff x="1839912" y="2150746"/>
            <a:chExt cx="2142720" cy="2145029"/>
          </a:xfrm>
        </p:grpSpPr>
        <p:sp>
          <p:nvSpPr>
            <p:cNvPr id="48" name="Oval 101">
              <a:extLst>
                <a:ext uri="{FF2B5EF4-FFF2-40B4-BE49-F238E27FC236}">
                  <a16:creationId xmlns:a16="http://schemas.microsoft.com/office/drawing/2014/main" id="{66BDC0C8-3EA1-4C22-8DDE-F9D5FBC00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40FC341-8B21-4493-A664-98C4517D9195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78CDFA1-319A-4DF4-B016-F9C6786B740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BCF93-005F-4FBA-BA49-3B4C3882FCE1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3B7076-D361-4E07-85AA-224C8641D71C}"/>
              </a:ext>
            </a:extLst>
          </p:cNvPr>
          <p:cNvGrpSpPr/>
          <p:nvPr/>
        </p:nvGrpSpPr>
        <p:grpSpPr>
          <a:xfrm>
            <a:off x="4137025" y="966787"/>
            <a:ext cx="3914775" cy="1898650"/>
            <a:chOff x="4137025" y="966787"/>
            <a:chExt cx="3914775" cy="1898650"/>
          </a:xfrm>
        </p:grpSpPr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5EBA8BD-2867-4576-A10A-64EAF8EEB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966787"/>
              <a:ext cx="3914775" cy="1898650"/>
            </a:xfrm>
            <a:custGeom>
              <a:avLst/>
              <a:gdLst>
                <a:gd name="T0" fmla="*/ 249 w 1028"/>
                <a:gd name="T1" fmla="*/ 498 h 498"/>
                <a:gd name="T2" fmla="*/ 0 w 1028"/>
                <a:gd name="T3" fmla="*/ 249 h 498"/>
                <a:gd name="T4" fmla="*/ 249 w 1028"/>
                <a:gd name="T5" fmla="*/ 0 h 498"/>
                <a:gd name="T6" fmla="*/ 779 w 1028"/>
                <a:gd name="T7" fmla="*/ 0 h 498"/>
                <a:gd name="T8" fmla="*/ 1028 w 1028"/>
                <a:gd name="T9" fmla="*/ 249 h 498"/>
                <a:gd name="T10" fmla="*/ 779 w 1028"/>
                <a:gd name="T11" fmla="*/ 498 h 498"/>
                <a:gd name="T12" fmla="*/ 249 w 1028"/>
                <a:gd name="T1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498">
                  <a:moveTo>
                    <a:pt x="249" y="498"/>
                  </a:moveTo>
                  <a:cubicBezTo>
                    <a:pt x="112" y="498"/>
                    <a:pt x="0" y="386"/>
                    <a:pt x="0" y="249"/>
                  </a:cubicBezTo>
                  <a:cubicBezTo>
                    <a:pt x="0" y="111"/>
                    <a:pt x="112" y="0"/>
                    <a:pt x="249" y="0"/>
                  </a:cubicBezTo>
                  <a:cubicBezTo>
                    <a:pt x="779" y="0"/>
                    <a:pt x="779" y="0"/>
                    <a:pt x="779" y="0"/>
                  </a:cubicBezTo>
                  <a:cubicBezTo>
                    <a:pt x="916" y="0"/>
                    <a:pt x="1028" y="111"/>
                    <a:pt x="1028" y="249"/>
                  </a:cubicBezTo>
                  <a:cubicBezTo>
                    <a:pt x="1028" y="386"/>
                    <a:pt x="916" y="498"/>
                    <a:pt x="779" y="498"/>
                  </a:cubicBezTo>
                  <a:lnTo>
                    <a:pt x="249" y="4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9BFFABC-143E-4440-A21E-FB4B566912AC}"/>
                </a:ext>
              </a:extLst>
            </p:cNvPr>
            <p:cNvGrpSpPr/>
            <p:nvPr/>
          </p:nvGrpSpPr>
          <p:grpSpPr>
            <a:xfrm>
              <a:off x="4429125" y="1260475"/>
              <a:ext cx="3325813" cy="1311275"/>
              <a:chOff x="4429125" y="1260475"/>
              <a:chExt cx="3325813" cy="1311275"/>
            </a:xfrm>
          </p:grpSpPr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8023C361-B3F9-4136-8F58-4C7396259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888" y="1260475"/>
                <a:ext cx="3321050" cy="1311275"/>
              </a:xfrm>
              <a:custGeom>
                <a:avLst/>
                <a:gdLst>
                  <a:gd name="T0" fmla="*/ 700 w 872"/>
                  <a:gd name="T1" fmla="*/ 344 h 344"/>
                  <a:gd name="T2" fmla="*/ 172 w 872"/>
                  <a:gd name="T3" fmla="*/ 344 h 344"/>
                  <a:gd name="T4" fmla="*/ 0 w 872"/>
                  <a:gd name="T5" fmla="*/ 172 h 344"/>
                  <a:gd name="T6" fmla="*/ 172 w 872"/>
                  <a:gd name="T7" fmla="*/ 0 h 344"/>
                  <a:gd name="T8" fmla="*/ 700 w 872"/>
                  <a:gd name="T9" fmla="*/ 0 h 344"/>
                  <a:gd name="T10" fmla="*/ 872 w 872"/>
                  <a:gd name="T11" fmla="*/ 172 h 344"/>
                  <a:gd name="T12" fmla="*/ 700 w 872"/>
                  <a:gd name="T1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2" h="344">
                    <a:moveTo>
                      <a:pt x="700" y="344"/>
                    </a:moveTo>
                    <a:cubicBezTo>
                      <a:pt x="172" y="344"/>
                      <a:pt x="172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7"/>
                      <a:pt x="77" y="0"/>
                      <a:pt x="172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95" y="0"/>
                      <a:pt x="872" y="77"/>
                      <a:pt x="872" y="172"/>
                    </a:cubicBezTo>
                    <a:cubicBezTo>
                      <a:pt x="872" y="267"/>
                      <a:pt x="795" y="344"/>
                      <a:pt x="700" y="34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A45C648-F37A-41F5-B884-ECAD07288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25" y="1260475"/>
                <a:ext cx="3321050" cy="1311275"/>
              </a:xfrm>
              <a:custGeom>
                <a:avLst/>
                <a:gdLst>
                  <a:gd name="T0" fmla="*/ 700 w 872"/>
                  <a:gd name="T1" fmla="*/ 344 h 344"/>
                  <a:gd name="T2" fmla="*/ 172 w 872"/>
                  <a:gd name="T3" fmla="*/ 344 h 344"/>
                  <a:gd name="T4" fmla="*/ 0 w 872"/>
                  <a:gd name="T5" fmla="*/ 172 h 344"/>
                  <a:gd name="T6" fmla="*/ 172 w 872"/>
                  <a:gd name="T7" fmla="*/ 0 h 344"/>
                  <a:gd name="T8" fmla="*/ 700 w 872"/>
                  <a:gd name="T9" fmla="*/ 0 h 344"/>
                  <a:gd name="T10" fmla="*/ 872 w 872"/>
                  <a:gd name="T11" fmla="*/ 172 h 344"/>
                  <a:gd name="T12" fmla="*/ 700 w 872"/>
                  <a:gd name="T1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2" h="344">
                    <a:moveTo>
                      <a:pt x="700" y="344"/>
                    </a:moveTo>
                    <a:cubicBezTo>
                      <a:pt x="172" y="344"/>
                      <a:pt x="172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7"/>
                      <a:pt x="77" y="0"/>
                      <a:pt x="172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95" y="0"/>
                      <a:pt x="872" y="77"/>
                      <a:pt x="872" y="172"/>
                    </a:cubicBezTo>
                    <a:cubicBezTo>
                      <a:pt x="872" y="267"/>
                      <a:pt x="795" y="344"/>
                      <a:pt x="700" y="34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08D3AD-D5A6-4C55-988D-123FA7A48E82}"/>
              </a:ext>
            </a:extLst>
          </p:cNvPr>
          <p:cNvGrpSpPr/>
          <p:nvPr/>
        </p:nvGrpSpPr>
        <p:grpSpPr>
          <a:xfrm>
            <a:off x="5153025" y="1560512"/>
            <a:ext cx="1952458" cy="610017"/>
            <a:chOff x="5153025" y="1560512"/>
            <a:chExt cx="1952458" cy="610017"/>
          </a:xfrm>
        </p:grpSpPr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18DE7A85-F8C3-4078-B9C6-200640CE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1560512"/>
              <a:ext cx="1944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A5C8AB15-8A2F-4CB6-AEC1-24AF7C9E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025" y="1831975"/>
              <a:ext cx="19524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2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63" name="Gear">
            <a:extLst>
              <a:ext uri="{FF2B5EF4-FFF2-40B4-BE49-F238E27FC236}">
                <a16:creationId xmlns:a16="http://schemas.microsoft.com/office/drawing/2014/main" id="{F705756E-A5F4-4C85-A891-054A600A1877}"/>
              </a:ext>
            </a:extLst>
          </p:cNvPr>
          <p:cNvSpPr>
            <a:spLocks noEditPoints="1"/>
          </p:cNvSpPr>
          <p:nvPr/>
        </p:nvSpPr>
        <p:spPr bwMode="auto">
          <a:xfrm>
            <a:off x="9170990" y="4500603"/>
            <a:ext cx="402644" cy="427646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5" name="Lightbulb">
            <a:extLst>
              <a:ext uri="{FF2B5EF4-FFF2-40B4-BE49-F238E27FC236}">
                <a16:creationId xmlns:a16="http://schemas.microsoft.com/office/drawing/2014/main" id="{336FC527-FF90-432F-B6AA-703FE6F1BCBF}"/>
              </a:ext>
            </a:extLst>
          </p:cNvPr>
          <p:cNvSpPr>
            <a:spLocks noEditPoints="1"/>
          </p:cNvSpPr>
          <p:nvPr/>
        </p:nvSpPr>
        <p:spPr bwMode="auto">
          <a:xfrm>
            <a:off x="2660650" y="4514775"/>
            <a:ext cx="289772" cy="392675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7" name="Human">
            <a:extLst>
              <a:ext uri="{FF2B5EF4-FFF2-40B4-BE49-F238E27FC236}">
                <a16:creationId xmlns:a16="http://schemas.microsoft.com/office/drawing/2014/main" id="{28ABAD2F-0D74-400B-992E-C3C57A0BE439}"/>
              </a:ext>
            </a:extLst>
          </p:cNvPr>
          <p:cNvSpPr>
            <a:spLocks noEditPoints="1"/>
          </p:cNvSpPr>
          <p:nvPr/>
        </p:nvSpPr>
        <p:spPr bwMode="auto">
          <a:xfrm>
            <a:off x="7003721" y="4524077"/>
            <a:ext cx="350646" cy="386346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9" name="Clock">
            <a:extLst>
              <a:ext uri="{FF2B5EF4-FFF2-40B4-BE49-F238E27FC236}">
                <a16:creationId xmlns:a16="http://schemas.microsoft.com/office/drawing/2014/main" id="{CAFB99FB-297A-4CE9-B4B4-DED4327CA719}"/>
              </a:ext>
            </a:extLst>
          </p:cNvPr>
          <p:cNvSpPr>
            <a:spLocks noEditPoints="1"/>
          </p:cNvSpPr>
          <p:nvPr/>
        </p:nvSpPr>
        <p:spPr bwMode="auto">
          <a:xfrm>
            <a:off x="4802599" y="4543575"/>
            <a:ext cx="398890" cy="407672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01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63" grpId="0" animBg="1"/>
      <p:bldP spid="65" grpId="0" animBg="1"/>
      <p:bldP spid="67" grpId="0" animBg="1"/>
      <p:bldP spid="6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9DC36BB-8FFF-40C6-950D-E9B3BE2F4822}"/>
              </a:ext>
            </a:extLst>
          </p:cNvPr>
          <p:cNvGrpSpPr/>
          <p:nvPr/>
        </p:nvGrpSpPr>
        <p:grpSpPr>
          <a:xfrm>
            <a:off x="4781006" y="2116675"/>
            <a:ext cx="2595153" cy="2595153"/>
            <a:chOff x="2113372" y="2210656"/>
            <a:chExt cx="2415766" cy="241576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3B4C0C5-8DEF-402E-BB21-9CA863E4DAD3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778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19C775-2C96-4772-B58E-66686F14A5E3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1397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1C304B2-03BE-4C19-BABD-48848C22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1739900"/>
            <a:ext cx="3375025" cy="3378200"/>
          </a:xfrm>
          <a:prstGeom prst="ellipse">
            <a:avLst/>
          </a:pr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CF946-4CDE-466F-A024-06DA3DC20606}"/>
              </a:ext>
            </a:extLst>
          </p:cNvPr>
          <p:cNvGrpSpPr/>
          <p:nvPr/>
        </p:nvGrpSpPr>
        <p:grpSpPr>
          <a:xfrm>
            <a:off x="5291138" y="3119437"/>
            <a:ext cx="1598194" cy="505599"/>
            <a:chOff x="5291138" y="3119437"/>
            <a:chExt cx="1598194" cy="5055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DC94E1-1BD8-495B-BCBD-3D9F8A2F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3" y="3119437"/>
              <a:ext cx="159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3E5428-3DBD-4515-9616-CD3F1FBA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3348037"/>
              <a:ext cx="15981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352B7ECE-17A6-4F50-8210-459391209789}"/>
              </a:ext>
            </a:extLst>
          </p:cNvPr>
          <p:cNvSpPr>
            <a:spLocks/>
          </p:cNvSpPr>
          <p:nvPr/>
        </p:nvSpPr>
        <p:spPr bwMode="auto">
          <a:xfrm>
            <a:off x="7964488" y="1568450"/>
            <a:ext cx="2898775" cy="1341438"/>
          </a:xfrm>
          <a:custGeom>
            <a:avLst/>
            <a:gdLst>
              <a:gd name="T0" fmla="*/ 2 w 761"/>
              <a:gd name="T1" fmla="*/ 172 h 352"/>
              <a:gd name="T2" fmla="*/ 181 w 761"/>
              <a:gd name="T3" fmla="*/ 352 h 352"/>
              <a:gd name="T4" fmla="*/ 581 w 761"/>
              <a:gd name="T5" fmla="*/ 352 h 352"/>
              <a:gd name="T6" fmla="*/ 760 w 761"/>
              <a:gd name="T7" fmla="*/ 179 h 352"/>
              <a:gd name="T8" fmla="*/ 584 w 761"/>
              <a:gd name="T9" fmla="*/ 0 h 352"/>
              <a:gd name="T10" fmla="*/ 178 w 761"/>
              <a:gd name="T11" fmla="*/ 0 h 352"/>
              <a:gd name="T12" fmla="*/ 2 w 761"/>
              <a:gd name="T13" fmla="*/ 17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1" h="352">
                <a:moveTo>
                  <a:pt x="2" y="172"/>
                </a:moveTo>
                <a:cubicBezTo>
                  <a:pt x="0" y="271"/>
                  <a:pt x="82" y="352"/>
                  <a:pt x="181" y="352"/>
                </a:cubicBezTo>
                <a:cubicBezTo>
                  <a:pt x="581" y="352"/>
                  <a:pt x="581" y="352"/>
                  <a:pt x="581" y="352"/>
                </a:cubicBezTo>
                <a:cubicBezTo>
                  <a:pt x="677" y="352"/>
                  <a:pt x="758" y="275"/>
                  <a:pt x="760" y="179"/>
                </a:cubicBezTo>
                <a:cubicBezTo>
                  <a:pt x="761" y="80"/>
                  <a:pt x="682" y="0"/>
                  <a:pt x="584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82" y="0"/>
                  <a:pt x="4" y="77"/>
                  <a:pt x="2" y="172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9250734-941D-459F-A7BF-5777932C2705}"/>
              </a:ext>
            </a:extLst>
          </p:cNvPr>
          <p:cNvSpPr>
            <a:spLocks/>
          </p:cNvSpPr>
          <p:nvPr/>
        </p:nvSpPr>
        <p:spPr bwMode="auto">
          <a:xfrm>
            <a:off x="1325563" y="1568450"/>
            <a:ext cx="2898775" cy="1341438"/>
          </a:xfrm>
          <a:custGeom>
            <a:avLst/>
            <a:gdLst>
              <a:gd name="T0" fmla="*/ 2 w 761"/>
              <a:gd name="T1" fmla="*/ 172 h 352"/>
              <a:gd name="T2" fmla="*/ 181 w 761"/>
              <a:gd name="T3" fmla="*/ 352 h 352"/>
              <a:gd name="T4" fmla="*/ 581 w 761"/>
              <a:gd name="T5" fmla="*/ 352 h 352"/>
              <a:gd name="T6" fmla="*/ 759 w 761"/>
              <a:gd name="T7" fmla="*/ 179 h 352"/>
              <a:gd name="T8" fmla="*/ 584 w 761"/>
              <a:gd name="T9" fmla="*/ 0 h 352"/>
              <a:gd name="T10" fmla="*/ 178 w 761"/>
              <a:gd name="T11" fmla="*/ 0 h 352"/>
              <a:gd name="T12" fmla="*/ 2 w 761"/>
              <a:gd name="T13" fmla="*/ 17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1" h="352">
                <a:moveTo>
                  <a:pt x="2" y="172"/>
                </a:moveTo>
                <a:cubicBezTo>
                  <a:pt x="0" y="271"/>
                  <a:pt x="82" y="352"/>
                  <a:pt x="181" y="352"/>
                </a:cubicBezTo>
                <a:cubicBezTo>
                  <a:pt x="581" y="352"/>
                  <a:pt x="581" y="352"/>
                  <a:pt x="581" y="352"/>
                </a:cubicBezTo>
                <a:cubicBezTo>
                  <a:pt x="677" y="352"/>
                  <a:pt x="758" y="275"/>
                  <a:pt x="759" y="179"/>
                </a:cubicBezTo>
                <a:cubicBezTo>
                  <a:pt x="761" y="80"/>
                  <a:pt x="682" y="0"/>
                  <a:pt x="584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82" y="0"/>
                  <a:pt x="4" y="77"/>
                  <a:pt x="2" y="172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6276F77-2D7E-4BDB-8E84-E5CEBEEB3C49}"/>
              </a:ext>
            </a:extLst>
          </p:cNvPr>
          <p:cNvSpPr>
            <a:spLocks/>
          </p:cNvSpPr>
          <p:nvPr/>
        </p:nvSpPr>
        <p:spPr bwMode="auto">
          <a:xfrm>
            <a:off x="1325563" y="3951288"/>
            <a:ext cx="2898775" cy="1338263"/>
          </a:xfrm>
          <a:custGeom>
            <a:avLst/>
            <a:gdLst>
              <a:gd name="T0" fmla="*/ 2 w 761"/>
              <a:gd name="T1" fmla="*/ 172 h 351"/>
              <a:gd name="T2" fmla="*/ 181 w 761"/>
              <a:gd name="T3" fmla="*/ 351 h 351"/>
              <a:gd name="T4" fmla="*/ 581 w 761"/>
              <a:gd name="T5" fmla="*/ 351 h 351"/>
              <a:gd name="T6" fmla="*/ 759 w 761"/>
              <a:gd name="T7" fmla="*/ 179 h 351"/>
              <a:gd name="T8" fmla="*/ 584 w 761"/>
              <a:gd name="T9" fmla="*/ 0 h 351"/>
              <a:gd name="T10" fmla="*/ 178 w 761"/>
              <a:gd name="T11" fmla="*/ 0 h 351"/>
              <a:gd name="T12" fmla="*/ 2 w 761"/>
              <a:gd name="T13" fmla="*/ 172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1" h="351">
                <a:moveTo>
                  <a:pt x="2" y="172"/>
                </a:moveTo>
                <a:cubicBezTo>
                  <a:pt x="0" y="271"/>
                  <a:pt x="82" y="351"/>
                  <a:pt x="181" y="351"/>
                </a:cubicBezTo>
                <a:cubicBezTo>
                  <a:pt x="581" y="351"/>
                  <a:pt x="581" y="351"/>
                  <a:pt x="581" y="351"/>
                </a:cubicBezTo>
                <a:cubicBezTo>
                  <a:pt x="677" y="351"/>
                  <a:pt x="758" y="275"/>
                  <a:pt x="759" y="179"/>
                </a:cubicBezTo>
                <a:cubicBezTo>
                  <a:pt x="761" y="80"/>
                  <a:pt x="682" y="0"/>
                  <a:pt x="584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82" y="0"/>
                  <a:pt x="4" y="77"/>
                  <a:pt x="2" y="172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0CC85A7C-ACFB-40CE-933E-4A73E00FB001}"/>
              </a:ext>
            </a:extLst>
          </p:cNvPr>
          <p:cNvSpPr>
            <a:spLocks/>
          </p:cNvSpPr>
          <p:nvPr/>
        </p:nvSpPr>
        <p:spPr bwMode="auto">
          <a:xfrm>
            <a:off x="7964488" y="3951288"/>
            <a:ext cx="2898775" cy="1338263"/>
          </a:xfrm>
          <a:custGeom>
            <a:avLst/>
            <a:gdLst>
              <a:gd name="T0" fmla="*/ 2 w 761"/>
              <a:gd name="T1" fmla="*/ 172 h 351"/>
              <a:gd name="T2" fmla="*/ 181 w 761"/>
              <a:gd name="T3" fmla="*/ 351 h 351"/>
              <a:gd name="T4" fmla="*/ 581 w 761"/>
              <a:gd name="T5" fmla="*/ 351 h 351"/>
              <a:gd name="T6" fmla="*/ 760 w 761"/>
              <a:gd name="T7" fmla="*/ 179 h 351"/>
              <a:gd name="T8" fmla="*/ 584 w 761"/>
              <a:gd name="T9" fmla="*/ 0 h 351"/>
              <a:gd name="T10" fmla="*/ 178 w 761"/>
              <a:gd name="T11" fmla="*/ 0 h 351"/>
              <a:gd name="T12" fmla="*/ 2 w 761"/>
              <a:gd name="T13" fmla="*/ 172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1" h="351">
                <a:moveTo>
                  <a:pt x="2" y="172"/>
                </a:moveTo>
                <a:cubicBezTo>
                  <a:pt x="0" y="271"/>
                  <a:pt x="82" y="351"/>
                  <a:pt x="181" y="351"/>
                </a:cubicBezTo>
                <a:cubicBezTo>
                  <a:pt x="581" y="351"/>
                  <a:pt x="581" y="351"/>
                  <a:pt x="581" y="351"/>
                </a:cubicBezTo>
                <a:cubicBezTo>
                  <a:pt x="677" y="351"/>
                  <a:pt x="758" y="275"/>
                  <a:pt x="760" y="179"/>
                </a:cubicBezTo>
                <a:cubicBezTo>
                  <a:pt x="761" y="80"/>
                  <a:pt x="682" y="0"/>
                  <a:pt x="584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82" y="0"/>
                  <a:pt x="4" y="77"/>
                  <a:pt x="2" y="172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A9A7AEC1-DB73-4096-BF8A-22EAD1AA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1847850"/>
            <a:ext cx="9778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TITLE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141E938F-27FB-4348-9EB6-CB83120A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4217988"/>
            <a:ext cx="9778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TITLE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497D3A09-C71E-47C0-9E7C-051F4D42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88" y="1847850"/>
            <a:ext cx="9778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TITLE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EE4FA45E-AFEF-4240-B61B-1284EE56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88" y="4217988"/>
            <a:ext cx="9778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TITLE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7883FD-8C88-4501-9A6B-BD28B0BF7C71}"/>
              </a:ext>
            </a:extLst>
          </p:cNvPr>
          <p:cNvGrpSpPr/>
          <p:nvPr/>
        </p:nvGrpSpPr>
        <p:grpSpPr>
          <a:xfrm>
            <a:off x="4483101" y="2453482"/>
            <a:ext cx="282576" cy="282576"/>
            <a:chOff x="1852613" y="3303984"/>
            <a:chExt cx="239316" cy="23931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4BF6AEE-E288-4385-A7FB-F84621BF4545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F9D5F51-0966-49B2-BAFA-EC317CF2D070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B9E8CC8-C31A-47DF-A506-626EDB5F9B7D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459F7474-000E-4020-8D7E-DC65E8CB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5AF778-2B4A-4D43-A20D-8D69B75B9F94}"/>
              </a:ext>
            </a:extLst>
          </p:cNvPr>
          <p:cNvGrpSpPr/>
          <p:nvPr/>
        </p:nvGrpSpPr>
        <p:grpSpPr>
          <a:xfrm>
            <a:off x="4483101" y="4114800"/>
            <a:ext cx="282576" cy="282576"/>
            <a:chOff x="1852613" y="3303984"/>
            <a:chExt cx="239316" cy="23931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EF36098-A80F-458F-A48E-83BE54997C06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588E425-C68E-45BB-A37F-018927B5A8F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8A7F024-A578-4A59-B005-FE2440E64EF6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D1230CA6-547A-4D69-A903-A2FF9268D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7C6911-4319-43E7-B04C-E17513E7C81A}"/>
              </a:ext>
            </a:extLst>
          </p:cNvPr>
          <p:cNvGrpSpPr/>
          <p:nvPr/>
        </p:nvGrpSpPr>
        <p:grpSpPr>
          <a:xfrm>
            <a:off x="7417433" y="2453482"/>
            <a:ext cx="282576" cy="282576"/>
            <a:chOff x="1852613" y="3303984"/>
            <a:chExt cx="239316" cy="2393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2C60677-68D7-4A97-9F0D-BC5914669609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D30BBF6-D9D0-4FA5-9A07-B1304533E7D5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4CAC0C4-9C7A-4FC3-A67C-2BF886DE8D05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78" name="Oval 9">
              <a:extLst>
                <a:ext uri="{FF2B5EF4-FFF2-40B4-BE49-F238E27FC236}">
                  <a16:creationId xmlns:a16="http://schemas.microsoft.com/office/drawing/2014/main" id="{85EE2DBE-EA54-4AC2-8BB0-7AE967A74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CB9C9C-BEB9-47AA-B811-27040C22E61F}"/>
              </a:ext>
            </a:extLst>
          </p:cNvPr>
          <p:cNvGrpSpPr/>
          <p:nvPr/>
        </p:nvGrpSpPr>
        <p:grpSpPr>
          <a:xfrm>
            <a:off x="7417433" y="4114800"/>
            <a:ext cx="282576" cy="282576"/>
            <a:chOff x="1852613" y="3303984"/>
            <a:chExt cx="239316" cy="2393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56CC2C8-780F-460A-B31E-DEB2F1D2C7FC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76F9EC7-A558-4474-8F8A-FA9CF3433FE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7C8FDBD-A1BD-4A65-A28E-A6AEF3FE341F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83" name="Oval 9">
              <a:extLst>
                <a:ext uri="{FF2B5EF4-FFF2-40B4-BE49-F238E27FC236}">
                  <a16:creationId xmlns:a16="http://schemas.microsoft.com/office/drawing/2014/main" id="{04914A36-07B1-4501-8E7E-C1BAA26E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7D21C0-B9A6-481D-86AD-8BEA00AFD6CC}"/>
              </a:ext>
            </a:extLst>
          </p:cNvPr>
          <p:cNvGrpSpPr/>
          <p:nvPr/>
        </p:nvGrpSpPr>
        <p:grpSpPr>
          <a:xfrm>
            <a:off x="3072788" y="1769424"/>
            <a:ext cx="922976" cy="922976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A116E4-57D8-4950-8B01-AB67C22A0A6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CCC9AE-4D1E-4DC5-B03B-D0E18F73428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0BA2B9D-CA49-4126-86DC-61848EC76DE7}"/>
              </a:ext>
            </a:extLst>
          </p:cNvPr>
          <p:cNvGrpSpPr/>
          <p:nvPr/>
        </p:nvGrpSpPr>
        <p:grpSpPr>
          <a:xfrm>
            <a:off x="3072788" y="4150674"/>
            <a:ext cx="922976" cy="922976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A810DE-C34D-4C66-8A85-DAA367AABD4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C6EC319-B8FD-43B5-A33A-A56A0BE5203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1173E1-6405-4947-9B97-9EC246433FBE}"/>
              </a:ext>
            </a:extLst>
          </p:cNvPr>
          <p:cNvGrpSpPr/>
          <p:nvPr/>
        </p:nvGrpSpPr>
        <p:grpSpPr>
          <a:xfrm>
            <a:off x="8179749" y="1769424"/>
            <a:ext cx="922976" cy="922976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CD4E9E5-EA9A-4206-9E4A-756E862D870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445BD2-D52F-41EA-B17C-4BAC02F9F906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53FE8EA-A1CC-4301-8929-0CCA6641DCA0}"/>
              </a:ext>
            </a:extLst>
          </p:cNvPr>
          <p:cNvGrpSpPr/>
          <p:nvPr/>
        </p:nvGrpSpPr>
        <p:grpSpPr>
          <a:xfrm>
            <a:off x="8179749" y="4150674"/>
            <a:ext cx="922976" cy="922976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C7B7571-2999-44E2-82C5-7E97E28C399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F43EBF4-4DA1-4C0B-9F6C-93C61897E73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AC6C6B2-43FD-4406-BFC1-56CDCCA11B87}"/>
              </a:ext>
            </a:extLst>
          </p:cNvPr>
          <p:cNvSpPr txBox="1"/>
          <p:nvPr/>
        </p:nvSpPr>
        <p:spPr>
          <a:xfrm>
            <a:off x="1737843" y="21102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A9542C-F694-4759-9719-57276A52F84A}"/>
              </a:ext>
            </a:extLst>
          </p:cNvPr>
          <p:cNvSpPr txBox="1"/>
          <p:nvPr/>
        </p:nvSpPr>
        <p:spPr>
          <a:xfrm>
            <a:off x="1737843" y="45232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9E1182-4224-4CC6-95BB-10BE3107EFFE}"/>
              </a:ext>
            </a:extLst>
          </p:cNvPr>
          <p:cNvSpPr txBox="1"/>
          <p:nvPr/>
        </p:nvSpPr>
        <p:spPr>
          <a:xfrm>
            <a:off x="9262905" y="21102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3EA8CA-459D-4728-BD7D-9CCE111AAE2C}"/>
              </a:ext>
            </a:extLst>
          </p:cNvPr>
          <p:cNvSpPr txBox="1"/>
          <p:nvPr/>
        </p:nvSpPr>
        <p:spPr>
          <a:xfrm>
            <a:off x="9262905" y="45232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Gear">
            <a:extLst>
              <a:ext uri="{FF2B5EF4-FFF2-40B4-BE49-F238E27FC236}">
                <a16:creationId xmlns:a16="http://schemas.microsoft.com/office/drawing/2014/main" id="{BEACFF64-E3F2-4784-B756-BF2899204A49}"/>
              </a:ext>
            </a:extLst>
          </p:cNvPr>
          <p:cNvSpPr>
            <a:spLocks noEditPoints="1"/>
          </p:cNvSpPr>
          <p:nvPr/>
        </p:nvSpPr>
        <p:spPr bwMode="auto">
          <a:xfrm>
            <a:off x="8480140" y="4440654"/>
            <a:ext cx="360280" cy="382652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9" name="Lightbulb">
            <a:extLst>
              <a:ext uri="{FF2B5EF4-FFF2-40B4-BE49-F238E27FC236}">
                <a16:creationId xmlns:a16="http://schemas.microsoft.com/office/drawing/2014/main" id="{5FD96DB6-B076-408D-AA75-6E1865CB65E0}"/>
              </a:ext>
            </a:extLst>
          </p:cNvPr>
          <p:cNvSpPr>
            <a:spLocks noEditPoints="1"/>
          </p:cNvSpPr>
          <p:nvPr/>
        </p:nvSpPr>
        <p:spPr bwMode="auto">
          <a:xfrm>
            <a:off x="3410413" y="2084540"/>
            <a:ext cx="259284" cy="351362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Human">
            <a:extLst>
              <a:ext uri="{FF2B5EF4-FFF2-40B4-BE49-F238E27FC236}">
                <a16:creationId xmlns:a16="http://schemas.microsoft.com/office/drawing/2014/main" id="{4E8ABD54-9C13-4BF2-8854-361EBFF51417}"/>
              </a:ext>
            </a:extLst>
          </p:cNvPr>
          <p:cNvSpPr>
            <a:spLocks noEditPoints="1"/>
          </p:cNvSpPr>
          <p:nvPr/>
        </p:nvSpPr>
        <p:spPr bwMode="auto">
          <a:xfrm>
            <a:off x="8498698" y="2063529"/>
            <a:ext cx="313754" cy="345698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Clock">
            <a:extLst>
              <a:ext uri="{FF2B5EF4-FFF2-40B4-BE49-F238E27FC236}">
                <a16:creationId xmlns:a16="http://schemas.microsoft.com/office/drawing/2014/main" id="{9AA67832-8FB0-4441-87C3-8D94614C55A4}"/>
              </a:ext>
            </a:extLst>
          </p:cNvPr>
          <p:cNvSpPr>
            <a:spLocks noEditPoints="1"/>
          </p:cNvSpPr>
          <p:nvPr/>
        </p:nvSpPr>
        <p:spPr bwMode="auto">
          <a:xfrm>
            <a:off x="3362042" y="4437604"/>
            <a:ext cx="356922" cy="364780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325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  <p:bldP spid="19" grpId="0" animBg="1"/>
      <p:bldP spid="21" grpId="0"/>
      <p:bldP spid="22" grpId="0"/>
      <p:bldP spid="23" grpId="0"/>
      <p:bldP spid="24" grpId="0"/>
      <p:bldP spid="99" grpId="0"/>
      <p:bldP spid="100" grpId="0"/>
      <p:bldP spid="101" grpId="0"/>
      <p:bldP spid="102" grpId="0"/>
      <p:bldP spid="38" grpId="0" animBg="1"/>
      <p:bldP spid="39" grpId="0" animBg="1"/>
      <p:bldP spid="40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EAFA9DE-5455-4C0D-8EB0-E7410F320309}"/>
              </a:ext>
            </a:extLst>
          </p:cNvPr>
          <p:cNvGrpSpPr/>
          <p:nvPr/>
        </p:nvGrpSpPr>
        <p:grpSpPr>
          <a:xfrm rot="5400000">
            <a:off x="3933477" y="1495425"/>
            <a:ext cx="4353624" cy="3867148"/>
            <a:chOff x="2736850" y="444498"/>
            <a:chExt cx="6719886" cy="5969003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C8DB12E-CB16-4A2F-B604-FF561612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2525" y="4932364"/>
              <a:ext cx="3081338" cy="1235075"/>
            </a:xfrm>
            <a:custGeom>
              <a:avLst/>
              <a:gdLst>
                <a:gd name="T0" fmla="*/ 2053 w 3668"/>
                <a:gd name="T1" fmla="*/ 1282 h 1472"/>
                <a:gd name="T2" fmla="*/ 2175 w 3668"/>
                <a:gd name="T3" fmla="*/ 1329 h 1472"/>
                <a:gd name="T4" fmla="*/ 2221 w 3668"/>
                <a:gd name="T5" fmla="*/ 1269 h 1472"/>
                <a:gd name="T6" fmla="*/ 2336 w 3668"/>
                <a:gd name="T7" fmla="*/ 1183 h 1472"/>
                <a:gd name="T8" fmla="*/ 2336 w 3668"/>
                <a:gd name="T9" fmla="*/ 1183 h 1472"/>
                <a:gd name="T10" fmla="*/ 2474 w 3668"/>
                <a:gd name="T11" fmla="*/ 1159 h 1472"/>
                <a:gd name="T12" fmla="*/ 2548 w 3668"/>
                <a:gd name="T13" fmla="*/ 1159 h 1472"/>
                <a:gd name="T14" fmla="*/ 2594 w 3668"/>
                <a:gd name="T15" fmla="*/ 1096 h 1472"/>
                <a:gd name="T16" fmla="*/ 2692 w 3668"/>
                <a:gd name="T17" fmla="*/ 1003 h 1472"/>
                <a:gd name="T18" fmla="*/ 2692 w 3668"/>
                <a:gd name="T19" fmla="*/ 1003 h 1472"/>
                <a:gd name="T20" fmla="*/ 2816 w 3668"/>
                <a:gd name="T21" fmla="*/ 958 h 1472"/>
                <a:gd name="T22" fmla="*/ 2891 w 3668"/>
                <a:gd name="T23" fmla="*/ 936 h 1472"/>
                <a:gd name="T24" fmla="*/ 2937 w 3668"/>
                <a:gd name="T25" fmla="*/ 868 h 1472"/>
                <a:gd name="T26" fmla="*/ 3019 w 3668"/>
                <a:gd name="T27" fmla="*/ 772 h 1472"/>
                <a:gd name="T28" fmla="*/ 3019 w 3668"/>
                <a:gd name="T29" fmla="*/ 772 h 1472"/>
                <a:gd name="T30" fmla="*/ 3124 w 3668"/>
                <a:gd name="T31" fmla="*/ 708 h 1472"/>
                <a:gd name="T32" fmla="*/ 3196 w 3668"/>
                <a:gd name="T33" fmla="*/ 665 h 1472"/>
                <a:gd name="T34" fmla="*/ 3241 w 3668"/>
                <a:gd name="T35" fmla="*/ 592 h 1472"/>
                <a:gd name="T36" fmla="*/ 3309 w 3668"/>
                <a:gd name="T37" fmla="*/ 494 h 1472"/>
                <a:gd name="T38" fmla="*/ 3309 w 3668"/>
                <a:gd name="T39" fmla="*/ 494 h 1472"/>
                <a:gd name="T40" fmla="*/ 3393 w 3668"/>
                <a:gd name="T41" fmla="*/ 416 h 1472"/>
                <a:gd name="T42" fmla="*/ 3456 w 3668"/>
                <a:gd name="T43" fmla="*/ 353 h 1472"/>
                <a:gd name="T44" fmla="*/ 3500 w 3668"/>
                <a:gd name="T45" fmla="*/ 272 h 1472"/>
                <a:gd name="T46" fmla="*/ 3555 w 3668"/>
                <a:gd name="T47" fmla="*/ 175 h 1472"/>
                <a:gd name="T48" fmla="*/ 3555 w 3668"/>
                <a:gd name="T49" fmla="*/ 175 h 1472"/>
                <a:gd name="T50" fmla="*/ 3617 w 3668"/>
                <a:gd name="T51" fmla="*/ 88 h 1472"/>
                <a:gd name="T52" fmla="*/ 3667 w 3668"/>
                <a:gd name="T53" fmla="*/ 7 h 1472"/>
                <a:gd name="T54" fmla="*/ 2008 w 3668"/>
                <a:gd name="T55" fmla="*/ 1339 h 1472"/>
                <a:gd name="T56" fmla="*/ 1879 w 3668"/>
                <a:gd name="T57" fmla="*/ 1412 h 1472"/>
                <a:gd name="T58" fmla="*/ 1879 w 3668"/>
                <a:gd name="T59" fmla="*/ 1412 h 1472"/>
                <a:gd name="T60" fmla="*/ 1735 w 3668"/>
                <a:gd name="T61" fmla="*/ 1402 h 1472"/>
                <a:gd name="T62" fmla="*/ 1667 w 3668"/>
                <a:gd name="T63" fmla="*/ 1378 h 1472"/>
                <a:gd name="T64" fmla="*/ 1605 w 3668"/>
                <a:gd name="T65" fmla="*/ 1422 h 1472"/>
                <a:gd name="T66" fmla="*/ 1474 w 3668"/>
                <a:gd name="T67" fmla="*/ 1467 h 1472"/>
                <a:gd name="T68" fmla="*/ 1474 w 3668"/>
                <a:gd name="T69" fmla="*/ 1467 h 1472"/>
                <a:gd name="T70" fmla="*/ 1341 w 3668"/>
                <a:gd name="T71" fmla="*/ 1442 h 1472"/>
                <a:gd name="T72" fmla="*/ 1269 w 3668"/>
                <a:gd name="T73" fmla="*/ 1416 h 1472"/>
                <a:gd name="T74" fmla="*/ 1194 w 3668"/>
                <a:gd name="T75" fmla="*/ 1443 h 1472"/>
                <a:gd name="T76" fmla="*/ 1065 w 3668"/>
                <a:gd name="T77" fmla="*/ 1461 h 1472"/>
                <a:gd name="T78" fmla="*/ 1065 w 3668"/>
                <a:gd name="T79" fmla="*/ 1461 h 1472"/>
                <a:gd name="T80" fmla="*/ 944 w 3668"/>
                <a:gd name="T81" fmla="*/ 1425 h 1472"/>
                <a:gd name="T82" fmla="*/ 869 w 3668"/>
                <a:gd name="T83" fmla="*/ 1394 h 1472"/>
                <a:gd name="T84" fmla="*/ 785 w 3668"/>
                <a:gd name="T85" fmla="*/ 1401 h 1472"/>
                <a:gd name="T86" fmla="*/ 663 w 3668"/>
                <a:gd name="T87" fmla="*/ 1394 h 1472"/>
                <a:gd name="T88" fmla="*/ 663 w 3668"/>
                <a:gd name="T89" fmla="*/ 1394 h 1472"/>
                <a:gd name="T90" fmla="*/ 554 w 3668"/>
                <a:gd name="T91" fmla="*/ 1349 h 1472"/>
                <a:gd name="T92" fmla="*/ 476 w 3668"/>
                <a:gd name="T93" fmla="*/ 1313 h 1472"/>
                <a:gd name="T94" fmla="*/ 386 w 3668"/>
                <a:gd name="T95" fmla="*/ 1298 h 1472"/>
                <a:gd name="T96" fmla="*/ 277 w 3668"/>
                <a:gd name="T97" fmla="*/ 1268 h 1472"/>
                <a:gd name="T98" fmla="*/ 277 w 3668"/>
                <a:gd name="T99" fmla="*/ 1268 h 1472"/>
                <a:gd name="T100" fmla="*/ 180 w 3668"/>
                <a:gd name="T101" fmla="*/ 1218 h 1472"/>
                <a:gd name="T102" fmla="*/ 98 w 3668"/>
                <a:gd name="T103" fmla="*/ 1174 h 1472"/>
                <a:gd name="T104" fmla="*/ 8 w 3668"/>
                <a:gd name="T105" fmla="*/ 1136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68" h="1472">
                  <a:moveTo>
                    <a:pt x="2106" y="1309"/>
                  </a:moveTo>
                  <a:cubicBezTo>
                    <a:pt x="2113" y="1331"/>
                    <a:pt x="2101" y="1355"/>
                    <a:pt x="2078" y="1362"/>
                  </a:cubicBezTo>
                  <a:cubicBezTo>
                    <a:pt x="2056" y="1369"/>
                    <a:pt x="2032" y="1357"/>
                    <a:pt x="2025" y="1334"/>
                  </a:cubicBezTo>
                  <a:cubicBezTo>
                    <a:pt x="2019" y="1312"/>
                    <a:pt x="2032" y="1288"/>
                    <a:pt x="2053" y="1282"/>
                  </a:cubicBezTo>
                  <a:cubicBezTo>
                    <a:pt x="2075" y="1275"/>
                    <a:pt x="2099" y="1287"/>
                    <a:pt x="2106" y="1309"/>
                  </a:cubicBezTo>
                  <a:close/>
                  <a:moveTo>
                    <a:pt x="2149" y="1252"/>
                  </a:moveTo>
                  <a:cubicBezTo>
                    <a:pt x="2128" y="1259"/>
                    <a:pt x="2117" y="1282"/>
                    <a:pt x="2124" y="1303"/>
                  </a:cubicBezTo>
                  <a:cubicBezTo>
                    <a:pt x="2131" y="1325"/>
                    <a:pt x="2154" y="1336"/>
                    <a:pt x="2175" y="1329"/>
                  </a:cubicBezTo>
                  <a:cubicBezTo>
                    <a:pt x="2197" y="1321"/>
                    <a:pt x="2208" y="1298"/>
                    <a:pt x="2200" y="1277"/>
                  </a:cubicBezTo>
                  <a:cubicBezTo>
                    <a:pt x="2192" y="1256"/>
                    <a:pt x="2169" y="1245"/>
                    <a:pt x="2149" y="1252"/>
                  </a:cubicBezTo>
                  <a:close/>
                  <a:moveTo>
                    <a:pt x="2243" y="1219"/>
                  </a:moveTo>
                  <a:cubicBezTo>
                    <a:pt x="2223" y="1227"/>
                    <a:pt x="2213" y="1249"/>
                    <a:pt x="2221" y="1269"/>
                  </a:cubicBezTo>
                  <a:cubicBezTo>
                    <a:pt x="2228" y="1289"/>
                    <a:pt x="2251" y="1299"/>
                    <a:pt x="2271" y="1291"/>
                  </a:cubicBezTo>
                  <a:cubicBezTo>
                    <a:pt x="2291" y="1283"/>
                    <a:pt x="2301" y="1261"/>
                    <a:pt x="2293" y="1241"/>
                  </a:cubicBezTo>
                  <a:cubicBezTo>
                    <a:pt x="2285" y="1221"/>
                    <a:pt x="2262" y="1212"/>
                    <a:pt x="2243" y="1219"/>
                  </a:cubicBezTo>
                  <a:close/>
                  <a:moveTo>
                    <a:pt x="2336" y="1183"/>
                  </a:moveTo>
                  <a:cubicBezTo>
                    <a:pt x="2317" y="1191"/>
                    <a:pt x="2309" y="1212"/>
                    <a:pt x="2316" y="1231"/>
                  </a:cubicBezTo>
                  <a:cubicBezTo>
                    <a:pt x="2324" y="1250"/>
                    <a:pt x="2346" y="1259"/>
                    <a:pt x="2365" y="1250"/>
                  </a:cubicBezTo>
                  <a:cubicBezTo>
                    <a:pt x="2384" y="1242"/>
                    <a:pt x="2392" y="1220"/>
                    <a:pt x="2384" y="1202"/>
                  </a:cubicBezTo>
                  <a:cubicBezTo>
                    <a:pt x="2375" y="1183"/>
                    <a:pt x="2354" y="1175"/>
                    <a:pt x="2336" y="1183"/>
                  </a:cubicBezTo>
                  <a:close/>
                  <a:moveTo>
                    <a:pt x="2427" y="1143"/>
                  </a:moveTo>
                  <a:cubicBezTo>
                    <a:pt x="2410" y="1151"/>
                    <a:pt x="2402" y="1172"/>
                    <a:pt x="2411" y="1190"/>
                  </a:cubicBezTo>
                  <a:cubicBezTo>
                    <a:pt x="2419" y="1207"/>
                    <a:pt x="2440" y="1215"/>
                    <a:pt x="2457" y="1206"/>
                  </a:cubicBezTo>
                  <a:cubicBezTo>
                    <a:pt x="2475" y="1198"/>
                    <a:pt x="2482" y="1177"/>
                    <a:pt x="2474" y="1159"/>
                  </a:cubicBezTo>
                  <a:cubicBezTo>
                    <a:pt x="2465" y="1142"/>
                    <a:pt x="2444" y="1135"/>
                    <a:pt x="2427" y="1143"/>
                  </a:cubicBezTo>
                  <a:close/>
                  <a:moveTo>
                    <a:pt x="2517" y="1100"/>
                  </a:moveTo>
                  <a:cubicBezTo>
                    <a:pt x="2501" y="1108"/>
                    <a:pt x="2495" y="1128"/>
                    <a:pt x="2503" y="1144"/>
                  </a:cubicBezTo>
                  <a:cubicBezTo>
                    <a:pt x="2511" y="1161"/>
                    <a:pt x="2532" y="1167"/>
                    <a:pt x="2548" y="1159"/>
                  </a:cubicBezTo>
                  <a:cubicBezTo>
                    <a:pt x="2564" y="1150"/>
                    <a:pt x="2571" y="1130"/>
                    <a:pt x="2562" y="1114"/>
                  </a:cubicBezTo>
                  <a:cubicBezTo>
                    <a:pt x="2553" y="1097"/>
                    <a:pt x="2533" y="1091"/>
                    <a:pt x="2517" y="1100"/>
                  </a:cubicBezTo>
                  <a:close/>
                  <a:moveTo>
                    <a:pt x="2606" y="1053"/>
                  </a:moveTo>
                  <a:cubicBezTo>
                    <a:pt x="2591" y="1062"/>
                    <a:pt x="2585" y="1081"/>
                    <a:pt x="2594" y="1096"/>
                  </a:cubicBezTo>
                  <a:cubicBezTo>
                    <a:pt x="2602" y="1111"/>
                    <a:pt x="2622" y="1116"/>
                    <a:pt x="2637" y="1108"/>
                  </a:cubicBezTo>
                  <a:cubicBezTo>
                    <a:pt x="2652" y="1099"/>
                    <a:pt x="2657" y="1080"/>
                    <a:pt x="2648" y="1065"/>
                  </a:cubicBezTo>
                  <a:cubicBezTo>
                    <a:pt x="2639" y="1050"/>
                    <a:pt x="2620" y="1045"/>
                    <a:pt x="2606" y="1053"/>
                  </a:cubicBezTo>
                  <a:close/>
                  <a:moveTo>
                    <a:pt x="2692" y="1003"/>
                  </a:moveTo>
                  <a:cubicBezTo>
                    <a:pt x="2679" y="1012"/>
                    <a:pt x="2674" y="1030"/>
                    <a:pt x="2683" y="1044"/>
                  </a:cubicBezTo>
                  <a:cubicBezTo>
                    <a:pt x="2691" y="1058"/>
                    <a:pt x="2710" y="1062"/>
                    <a:pt x="2724" y="1054"/>
                  </a:cubicBezTo>
                  <a:cubicBezTo>
                    <a:pt x="2738" y="1045"/>
                    <a:pt x="2742" y="1026"/>
                    <a:pt x="2733" y="1013"/>
                  </a:cubicBezTo>
                  <a:cubicBezTo>
                    <a:pt x="2724" y="999"/>
                    <a:pt x="2706" y="995"/>
                    <a:pt x="2692" y="1003"/>
                  </a:cubicBezTo>
                  <a:close/>
                  <a:moveTo>
                    <a:pt x="2777" y="950"/>
                  </a:moveTo>
                  <a:cubicBezTo>
                    <a:pt x="2765" y="959"/>
                    <a:pt x="2761" y="976"/>
                    <a:pt x="2770" y="989"/>
                  </a:cubicBezTo>
                  <a:cubicBezTo>
                    <a:pt x="2778" y="1001"/>
                    <a:pt x="2795" y="1005"/>
                    <a:pt x="2808" y="996"/>
                  </a:cubicBezTo>
                  <a:cubicBezTo>
                    <a:pt x="2821" y="988"/>
                    <a:pt x="2824" y="970"/>
                    <a:pt x="2816" y="958"/>
                  </a:cubicBezTo>
                  <a:cubicBezTo>
                    <a:pt x="2807" y="945"/>
                    <a:pt x="2790" y="942"/>
                    <a:pt x="2777" y="950"/>
                  </a:cubicBezTo>
                  <a:close/>
                  <a:moveTo>
                    <a:pt x="2860" y="894"/>
                  </a:moveTo>
                  <a:cubicBezTo>
                    <a:pt x="2849" y="902"/>
                    <a:pt x="2846" y="919"/>
                    <a:pt x="2854" y="930"/>
                  </a:cubicBezTo>
                  <a:cubicBezTo>
                    <a:pt x="2863" y="942"/>
                    <a:pt x="2879" y="944"/>
                    <a:pt x="2891" y="936"/>
                  </a:cubicBezTo>
                  <a:cubicBezTo>
                    <a:pt x="2902" y="927"/>
                    <a:pt x="2905" y="911"/>
                    <a:pt x="2896" y="899"/>
                  </a:cubicBezTo>
                  <a:cubicBezTo>
                    <a:pt x="2888" y="888"/>
                    <a:pt x="2871" y="886"/>
                    <a:pt x="2860" y="894"/>
                  </a:cubicBezTo>
                  <a:close/>
                  <a:moveTo>
                    <a:pt x="2941" y="835"/>
                  </a:moveTo>
                  <a:cubicBezTo>
                    <a:pt x="2930" y="843"/>
                    <a:pt x="2929" y="858"/>
                    <a:pt x="2937" y="868"/>
                  </a:cubicBezTo>
                  <a:cubicBezTo>
                    <a:pt x="2945" y="879"/>
                    <a:pt x="2960" y="881"/>
                    <a:pt x="2971" y="873"/>
                  </a:cubicBezTo>
                  <a:cubicBezTo>
                    <a:pt x="2981" y="864"/>
                    <a:pt x="2983" y="849"/>
                    <a:pt x="2975" y="838"/>
                  </a:cubicBezTo>
                  <a:cubicBezTo>
                    <a:pt x="2966" y="828"/>
                    <a:pt x="2951" y="826"/>
                    <a:pt x="2941" y="835"/>
                  </a:cubicBezTo>
                  <a:close/>
                  <a:moveTo>
                    <a:pt x="3019" y="772"/>
                  </a:moveTo>
                  <a:cubicBezTo>
                    <a:pt x="3010" y="780"/>
                    <a:pt x="3009" y="794"/>
                    <a:pt x="3017" y="804"/>
                  </a:cubicBezTo>
                  <a:cubicBezTo>
                    <a:pt x="3025" y="813"/>
                    <a:pt x="3039" y="814"/>
                    <a:pt x="3048" y="806"/>
                  </a:cubicBezTo>
                  <a:cubicBezTo>
                    <a:pt x="3058" y="798"/>
                    <a:pt x="3059" y="784"/>
                    <a:pt x="3051" y="775"/>
                  </a:cubicBezTo>
                  <a:cubicBezTo>
                    <a:pt x="3043" y="765"/>
                    <a:pt x="3028" y="764"/>
                    <a:pt x="3019" y="772"/>
                  </a:cubicBezTo>
                  <a:close/>
                  <a:moveTo>
                    <a:pt x="3095" y="707"/>
                  </a:moveTo>
                  <a:cubicBezTo>
                    <a:pt x="3087" y="715"/>
                    <a:pt x="3087" y="728"/>
                    <a:pt x="3094" y="736"/>
                  </a:cubicBezTo>
                  <a:cubicBezTo>
                    <a:pt x="3102" y="744"/>
                    <a:pt x="3115" y="745"/>
                    <a:pt x="3123" y="737"/>
                  </a:cubicBezTo>
                  <a:cubicBezTo>
                    <a:pt x="3132" y="729"/>
                    <a:pt x="3132" y="716"/>
                    <a:pt x="3124" y="708"/>
                  </a:cubicBezTo>
                  <a:cubicBezTo>
                    <a:pt x="3117" y="700"/>
                    <a:pt x="3104" y="699"/>
                    <a:pt x="3095" y="707"/>
                  </a:cubicBezTo>
                  <a:close/>
                  <a:moveTo>
                    <a:pt x="3169" y="639"/>
                  </a:moveTo>
                  <a:cubicBezTo>
                    <a:pt x="3162" y="646"/>
                    <a:pt x="3162" y="658"/>
                    <a:pt x="3169" y="665"/>
                  </a:cubicBezTo>
                  <a:cubicBezTo>
                    <a:pt x="3176" y="673"/>
                    <a:pt x="3188" y="673"/>
                    <a:pt x="3196" y="665"/>
                  </a:cubicBezTo>
                  <a:cubicBezTo>
                    <a:pt x="3203" y="658"/>
                    <a:pt x="3203" y="646"/>
                    <a:pt x="3196" y="639"/>
                  </a:cubicBezTo>
                  <a:cubicBezTo>
                    <a:pt x="3188" y="632"/>
                    <a:pt x="3176" y="632"/>
                    <a:pt x="3169" y="639"/>
                  </a:cubicBezTo>
                  <a:close/>
                  <a:moveTo>
                    <a:pt x="3240" y="568"/>
                  </a:moveTo>
                  <a:cubicBezTo>
                    <a:pt x="3234" y="575"/>
                    <a:pt x="3234" y="585"/>
                    <a:pt x="3241" y="592"/>
                  </a:cubicBezTo>
                  <a:cubicBezTo>
                    <a:pt x="3248" y="598"/>
                    <a:pt x="3259" y="598"/>
                    <a:pt x="3265" y="591"/>
                  </a:cubicBezTo>
                  <a:cubicBezTo>
                    <a:pt x="3271" y="584"/>
                    <a:pt x="3271" y="573"/>
                    <a:pt x="3264" y="567"/>
                  </a:cubicBezTo>
                  <a:cubicBezTo>
                    <a:pt x="3257" y="561"/>
                    <a:pt x="3247" y="561"/>
                    <a:pt x="3240" y="568"/>
                  </a:cubicBezTo>
                  <a:close/>
                  <a:moveTo>
                    <a:pt x="3309" y="494"/>
                  </a:moveTo>
                  <a:cubicBezTo>
                    <a:pt x="3303" y="501"/>
                    <a:pt x="3304" y="510"/>
                    <a:pt x="3310" y="516"/>
                  </a:cubicBezTo>
                  <a:cubicBezTo>
                    <a:pt x="3317" y="521"/>
                    <a:pt x="3326" y="520"/>
                    <a:pt x="3332" y="514"/>
                  </a:cubicBezTo>
                  <a:cubicBezTo>
                    <a:pt x="3337" y="508"/>
                    <a:pt x="3336" y="498"/>
                    <a:pt x="3330" y="493"/>
                  </a:cubicBezTo>
                  <a:cubicBezTo>
                    <a:pt x="3324" y="487"/>
                    <a:pt x="3314" y="488"/>
                    <a:pt x="3309" y="494"/>
                  </a:cubicBezTo>
                  <a:close/>
                  <a:moveTo>
                    <a:pt x="3375" y="418"/>
                  </a:moveTo>
                  <a:cubicBezTo>
                    <a:pt x="3370" y="424"/>
                    <a:pt x="3371" y="432"/>
                    <a:pt x="3377" y="437"/>
                  </a:cubicBezTo>
                  <a:cubicBezTo>
                    <a:pt x="3382" y="441"/>
                    <a:pt x="3391" y="441"/>
                    <a:pt x="3395" y="435"/>
                  </a:cubicBezTo>
                  <a:cubicBezTo>
                    <a:pt x="3400" y="429"/>
                    <a:pt x="3399" y="421"/>
                    <a:pt x="3393" y="416"/>
                  </a:cubicBezTo>
                  <a:cubicBezTo>
                    <a:pt x="3388" y="412"/>
                    <a:pt x="3379" y="413"/>
                    <a:pt x="3375" y="418"/>
                  </a:cubicBezTo>
                  <a:close/>
                  <a:moveTo>
                    <a:pt x="3438" y="340"/>
                  </a:moveTo>
                  <a:cubicBezTo>
                    <a:pt x="3434" y="345"/>
                    <a:pt x="3435" y="352"/>
                    <a:pt x="3440" y="356"/>
                  </a:cubicBezTo>
                  <a:cubicBezTo>
                    <a:pt x="3445" y="359"/>
                    <a:pt x="3452" y="358"/>
                    <a:pt x="3456" y="353"/>
                  </a:cubicBezTo>
                  <a:cubicBezTo>
                    <a:pt x="3460" y="348"/>
                    <a:pt x="3459" y="341"/>
                    <a:pt x="3454" y="337"/>
                  </a:cubicBezTo>
                  <a:cubicBezTo>
                    <a:pt x="3448" y="333"/>
                    <a:pt x="3441" y="335"/>
                    <a:pt x="3438" y="340"/>
                  </a:cubicBezTo>
                  <a:close/>
                  <a:moveTo>
                    <a:pt x="3498" y="259"/>
                  </a:moveTo>
                  <a:cubicBezTo>
                    <a:pt x="3495" y="263"/>
                    <a:pt x="3496" y="269"/>
                    <a:pt x="3500" y="272"/>
                  </a:cubicBezTo>
                  <a:cubicBezTo>
                    <a:pt x="3504" y="275"/>
                    <a:pt x="3510" y="274"/>
                    <a:pt x="3513" y="270"/>
                  </a:cubicBezTo>
                  <a:cubicBezTo>
                    <a:pt x="3516" y="265"/>
                    <a:pt x="3515" y="259"/>
                    <a:pt x="3511" y="256"/>
                  </a:cubicBezTo>
                  <a:cubicBezTo>
                    <a:pt x="3507" y="253"/>
                    <a:pt x="3501" y="254"/>
                    <a:pt x="3498" y="259"/>
                  </a:cubicBezTo>
                  <a:close/>
                  <a:moveTo>
                    <a:pt x="3555" y="175"/>
                  </a:moveTo>
                  <a:cubicBezTo>
                    <a:pt x="3552" y="179"/>
                    <a:pt x="3553" y="184"/>
                    <a:pt x="3557" y="186"/>
                  </a:cubicBezTo>
                  <a:cubicBezTo>
                    <a:pt x="3561" y="189"/>
                    <a:pt x="3565" y="188"/>
                    <a:pt x="3568" y="184"/>
                  </a:cubicBezTo>
                  <a:cubicBezTo>
                    <a:pt x="3570" y="180"/>
                    <a:pt x="3569" y="175"/>
                    <a:pt x="3565" y="173"/>
                  </a:cubicBezTo>
                  <a:cubicBezTo>
                    <a:pt x="3562" y="171"/>
                    <a:pt x="3557" y="172"/>
                    <a:pt x="3555" y="175"/>
                  </a:cubicBezTo>
                  <a:close/>
                  <a:moveTo>
                    <a:pt x="3608" y="90"/>
                  </a:moveTo>
                  <a:cubicBezTo>
                    <a:pt x="3607" y="93"/>
                    <a:pt x="3608" y="97"/>
                    <a:pt x="3611" y="98"/>
                  </a:cubicBezTo>
                  <a:cubicBezTo>
                    <a:pt x="3613" y="100"/>
                    <a:pt x="3617" y="99"/>
                    <a:pt x="3619" y="96"/>
                  </a:cubicBezTo>
                  <a:cubicBezTo>
                    <a:pt x="3621" y="93"/>
                    <a:pt x="3620" y="90"/>
                    <a:pt x="3617" y="88"/>
                  </a:cubicBezTo>
                  <a:cubicBezTo>
                    <a:pt x="3614" y="86"/>
                    <a:pt x="3610" y="87"/>
                    <a:pt x="3608" y="90"/>
                  </a:cubicBezTo>
                  <a:close/>
                  <a:moveTo>
                    <a:pt x="3659" y="3"/>
                  </a:moveTo>
                  <a:cubicBezTo>
                    <a:pt x="3658" y="5"/>
                    <a:pt x="3659" y="8"/>
                    <a:pt x="3661" y="9"/>
                  </a:cubicBezTo>
                  <a:cubicBezTo>
                    <a:pt x="3663" y="10"/>
                    <a:pt x="3666" y="9"/>
                    <a:pt x="3667" y="7"/>
                  </a:cubicBezTo>
                  <a:cubicBezTo>
                    <a:pt x="3668" y="5"/>
                    <a:pt x="3667" y="2"/>
                    <a:pt x="3665" y="1"/>
                  </a:cubicBezTo>
                  <a:cubicBezTo>
                    <a:pt x="3663" y="0"/>
                    <a:pt x="3660" y="1"/>
                    <a:pt x="3659" y="3"/>
                  </a:cubicBezTo>
                  <a:close/>
                  <a:moveTo>
                    <a:pt x="1979" y="1389"/>
                  </a:moveTo>
                  <a:cubicBezTo>
                    <a:pt x="2001" y="1383"/>
                    <a:pt x="2014" y="1361"/>
                    <a:pt x="2008" y="1339"/>
                  </a:cubicBezTo>
                  <a:cubicBezTo>
                    <a:pt x="2002" y="1318"/>
                    <a:pt x="1980" y="1305"/>
                    <a:pt x="1958" y="1311"/>
                  </a:cubicBezTo>
                  <a:cubicBezTo>
                    <a:pt x="1937" y="1317"/>
                    <a:pt x="1924" y="1338"/>
                    <a:pt x="1930" y="1360"/>
                  </a:cubicBezTo>
                  <a:cubicBezTo>
                    <a:pt x="1935" y="1382"/>
                    <a:pt x="1957" y="1395"/>
                    <a:pt x="1979" y="1389"/>
                  </a:cubicBezTo>
                  <a:close/>
                  <a:moveTo>
                    <a:pt x="1879" y="1412"/>
                  </a:moveTo>
                  <a:cubicBezTo>
                    <a:pt x="1900" y="1407"/>
                    <a:pt x="1913" y="1386"/>
                    <a:pt x="1908" y="1365"/>
                  </a:cubicBezTo>
                  <a:cubicBezTo>
                    <a:pt x="1903" y="1345"/>
                    <a:pt x="1882" y="1332"/>
                    <a:pt x="1862" y="1337"/>
                  </a:cubicBezTo>
                  <a:cubicBezTo>
                    <a:pt x="1842" y="1341"/>
                    <a:pt x="1829" y="1362"/>
                    <a:pt x="1833" y="1383"/>
                  </a:cubicBezTo>
                  <a:cubicBezTo>
                    <a:pt x="1837" y="1404"/>
                    <a:pt x="1858" y="1417"/>
                    <a:pt x="1879" y="1412"/>
                  </a:cubicBezTo>
                  <a:close/>
                  <a:moveTo>
                    <a:pt x="1779" y="1431"/>
                  </a:moveTo>
                  <a:cubicBezTo>
                    <a:pt x="1799" y="1427"/>
                    <a:pt x="1812" y="1408"/>
                    <a:pt x="1808" y="1388"/>
                  </a:cubicBezTo>
                  <a:cubicBezTo>
                    <a:pt x="1804" y="1368"/>
                    <a:pt x="1784" y="1355"/>
                    <a:pt x="1765" y="1359"/>
                  </a:cubicBezTo>
                  <a:cubicBezTo>
                    <a:pt x="1745" y="1363"/>
                    <a:pt x="1732" y="1382"/>
                    <a:pt x="1735" y="1402"/>
                  </a:cubicBezTo>
                  <a:cubicBezTo>
                    <a:pt x="1739" y="1422"/>
                    <a:pt x="1758" y="1435"/>
                    <a:pt x="1779" y="1431"/>
                  </a:cubicBezTo>
                  <a:close/>
                  <a:moveTo>
                    <a:pt x="1677" y="1447"/>
                  </a:moveTo>
                  <a:cubicBezTo>
                    <a:pt x="1697" y="1444"/>
                    <a:pt x="1710" y="1426"/>
                    <a:pt x="1707" y="1407"/>
                  </a:cubicBezTo>
                  <a:cubicBezTo>
                    <a:pt x="1703" y="1388"/>
                    <a:pt x="1686" y="1375"/>
                    <a:pt x="1667" y="1378"/>
                  </a:cubicBezTo>
                  <a:cubicBezTo>
                    <a:pt x="1648" y="1381"/>
                    <a:pt x="1635" y="1398"/>
                    <a:pt x="1637" y="1417"/>
                  </a:cubicBezTo>
                  <a:cubicBezTo>
                    <a:pt x="1640" y="1436"/>
                    <a:pt x="1658" y="1450"/>
                    <a:pt x="1677" y="1447"/>
                  </a:cubicBezTo>
                  <a:close/>
                  <a:moveTo>
                    <a:pt x="1576" y="1459"/>
                  </a:moveTo>
                  <a:cubicBezTo>
                    <a:pt x="1594" y="1457"/>
                    <a:pt x="1607" y="1440"/>
                    <a:pt x="1605" y="1422"/>
                  </a:cubicBezTo>
                  <a:cubicBezTo>
                    <a:pt x="1602" y="1404"/>
                    <a:pt x="1586" y="1391"/>
                    <a:pt x="1568" y="1393"/>
                  </a:cubicBezTo>
                  <a:cubicBezTo>
                    <a:pt x="1550" y="1395"/>
                    <a:pt x="1537" y="1411"/>
                    <a:pt x="1539" y="1429"/>
                  </a:cubicBezTo>
                  <a:cubicBezTo>
                    <a:pt x="1541" y="1448"/>
                    <a:pt x="1557" y="1461"/>
                    <a:pt x="1576" y="1459"/>
                  </a:cubicBezTo>
                  <a:close/>
                  <a:moveTo>
                    <a:pt x="1474" y="1467"/>
                  </a:moveTo>
                  <a:cubicBezTo>
                    <a:pt x="1491" y="1465"/>
                    <a:pt x="1504" y="1450"/>
                    <a:pt x="1502" y="1433"/>
                  </a:cubicBezTo>
                  <a:cubicBezTo>
                    <a:pt x="1501" y="1415"/>
                    <a:pt x="1486" y="1403"/>
                    <a:pt x="1469" y="1404"/>
                  </a:cubicBezTo>
                  <a:cubicBezTo>
                    <a:pt x="1452" y="1405"/>
                    <a:pt x="1439" y="1420"/>
                    <a:pt x="1440" y="1438"/>
                  </a:cubicBezTo>
                  <a:cubicBezTo>
                    <a:pt x="1441" y="1455"/>
                    <a:pt x="1456" y="1468"/>
                    <a:pt x="1474" y="1467"/>
                  </a:cubicBezTo>
                  <a:close/>
                  <a:moveTo>
                    <a:pt x="1371" y="1471"/>
                  </a:moveTo>
                  <a:cubicBezTo>
                    <a:pt x="1388" y="1470"/>
                    <a:pt x="1401" y="1456"/>
                    <a:pt x="1400" y="1440"/>
                  </a:cubicBezTo>
                  <a:cubicBezTo>
                    <a:pt x="1399" y="1424"/>
                    <a:pt x="1385" y="1411"/>
                    <a:pt x="1369" y="1412"/>
                  </a:cubicBezTo>
                  <a:cubicBezTo>
                    <a:pt x="1353" y="1412"/>
                    <a:pt x="1340" y="1426"/>
                    <a:pt x="1341" y="1442"/>
                  </a:cubicBezTo>
                  <a:cubicBezTo>
                    <a:pt x="1341" y="1459"/>
                    <a:pt x="1355" y="1472"/>
                    <a:pt x="1371" y="1471"/>
                  </a:cubicBezTo>
                  <a:close/>
                  <a:moveTo>
                    <a:pt x="1269" y="1471"/>
                  </a:moveTo>
                  <a:cubicBezTo>
                    <a:pt x="1285" y="1471"/>
                    <a:pt x="1297" y="1459"/>
                    <a:pt x="1297" y="1443"/>
                  </a:cubicBezTo>
                  <a:cubicBezTo>
                    <a:pt x="1297" y="1428"/>
                    <a:pt x="1284" y="1416"/>
                    <a:pt x="1269" y="1416"/>
                  </a:cubicBezTo>
                  <a:cubicBezTo>
                    <a:pt x="1254" y="1416"/>
                    <a:pt x="1241" y="1428"/>
                    <a:pt x="1241" y="1443"/>
                  </a:cubicBezTo>
                  <a:cubicBezTo>
                    <a:pt x="1241" y="1459"/>
                    <a:pt x="1254" y="1471"/>
                    <a:pt x="1269" y="1471"/>
                  </a:cubicBezTo>
                  <a:close/>
                  <a:moveTo>
                    <a:pt x="1167" y="1468"/>
                  </a:moveTo>
                  <a:cubicBezTo>
                    <a:pt x="1182" y="1468"/>
                    <a:pt x="1194" y="1457"/>
                    <a:pt x="1194" y="1443"/>
                  </a:cubicBezTo>
                  <a:cubicBezTo>
                    <a:pt x="1194" y="1428"/>
                    <a:pt x="1183" y="1416"/>
                    <a:pt x="1169" y="1416"/>
                  </a:cubicBezTo>
                  <a:cubicBezTo>
                    <a:pt x="1155" y="1415"/>
                    <a:pt x="1143" y="1427"/>
                    <a:pt x="1142" y="1441"/>
                  </a:cubicBezTo>
                  <a:cubicBezTo>
                    <a:pt x="1141" y="1455"/>
                    <a:pt x="1153" y="1467"/>
                    <a:pt x="1167" y="1468"/>
                  </a:cubicBezTo>
                  <a:close/>
                  <a:moveTo>
                    <a:pt x="1065" y="1461"/>
                  </a:moveTo>
                  <a:cubicBezTo>
                    <a:pt x="1079" y="1462"/>
                    <a:pt x="1090" y="1451"/>
                    <a:pt x="1091" y="1438"/>
                  </a:cubicBezTo>
                  <a:cubicBezTo>
                    <a:pt x="1092" y="1425"/>
                    <a:pt x="1082" y="1413"/>
                    <a:pt x="1069" y="1412"/>
                  </a:cubicBezTo>
                  <a:cubicBezTo>
                    <a:pt x="1056" y="1411"/>
                    <a:pt x="1044" y="1421"/>
                    <a:pt x="1043" y="1435"/>
                  </a:cubicBezTo>
                  <a:cubicBezTo>
                    <a:pt x="1042" y="1448"/>
                    <a:pt x="1052" y="1460"/>
                    <a:pt x="1065" y="1461"/>
                  </a:cubicBezTo>
                  <a:close/>
                  <a:moveTo>
                    <a:pt x="964" y="1450"/>
                  </a:moveTo>
                  <a:cubicBezTo>
                    <a:pt x="976" y="1451"/>
                    <a:pt x="987" y="1442"/>
                    <a:pt x="988" y="1430"/>
                  </a:cubicBezTo>
                  <a:cubicBezTo>
                    <a:pt x="990" y="1417"/>
                    <a:pt x="981" y="1406"/>
                    <a:pt x="969" y="1405"/>
                  </a:cubicBezTo>
                  <a:cubicBezTo>
                    <a:pt x="957" y="1404"/>
                    <a:pt x="946" y="1413"/>
                    <a:pt x="944" y="1425"/>
                  </a:cubicBezTo>
                  <a:cubicBezTo>
                    <a:pt x="943" y="1437"/>
                    <a:pt x="951" y="1448"/>
                    <a:pt x="964" y="1450"/>
                  </a:cubicBezTo>
                  <a:close/>
                  <a:moveTo>
                    <a:pt x="863" y="1435"/>
                  </a:moveTo>
                  <a:cubicBezTo>
                    <a:pt x="874" y="1436"/>
                    <a:pt x="885" y="1429"/>
                    <a:pt x="886" y="1417"/>
                  </a:cubicBezTo>
                  <a:cubicBezTo>
                    <a:pt x="888" y="1406"/>
                    <a:pt x="880" y="1396"/>
                    <a:pt x="869" y="1394"/>
                  </a:cubicBezTo>
                  <a:cubicBezTo>
                    <a:pt x="858" y="1393"/>
                    <a:pt x="847" y="1400"/>
                    <a:pt x="846" y="1411"/>
                  </a:cubicBezTo>
                  <a:cubicBezTo>
                    <a:pt x="844" y="1423"/>
                    <a:pt x="852" y="1433"/>
                    <a:pt x="863" y="1435"/>
                  </a:cubicBezTo>
                  <a:close/>
                  <a:moveTo>
                    <a:pt x="763" y="1416"/>
                  </a:moveTo>
                  <a:cubicBezTo>
                    <a:pt x="773" y="1418"/>
                    <a:pt x="783" y="1411"/>
                    <a:pt x="785" y="1401"/>
                  </a:cubicBezTo>
                  <a:cubicBezTo>
                    <a:pt x="786" y="1391"/>
                    <a:pt x="780" y="1381"/>
                    <a:pt x="770" y="1379"/>
                  </a:cubicBezTo>
                  <a:cubicBezTo>
                    <a:pt x="760" y="1378"/>
                    <a:pt x="750" y="1384"/>
                    <a:pt x="748" y="1394"/>
                  </a:cubicBezTo>
                  <a:cubicBezTo>
                    <a:pt x="746" y="1404"/>
                    <a:pt x="753" y="1414"/>
                    <a:pt x="763" y="1416"/>
                  </a:cubicBezTo>
                  <a:close/>
                  <a:moveTo>
                    <a:pt x="663" y="1394"/>
                  </a:moveTo>
                  <a:cubicBezTo>
                    <a:pt x="673" y="1396"/>
                    <a:pt x="682" y="1390"/>
                    <a:pt x="684" y="1381"/>
                  </a:cubicBezTo>
                  <a:cubicBezTo>
                    <a:pt x="686" y="1372"/>
                    <a:pt x="680" y="1363"/>
                    <a:pt x="671" y="1361"/>
                  </a:cubicBezTo>
                  <a:cubicBezTo>
                    <a:pt x="662" y="1359"/>
                    <a:pt x="653" y="1365"/>
                    <a:pt x="651" y="1374"/>
                  </a:cubicBezTo>
                  <a:cubicBezTo>
                    <a:pt x="649" y="1383"/>
                    <a:pt x="654" y="1392"/>
                    <a:pt x="663" y="1394"/>
                  </a:cubicBezTo>
                  <a:close/>
                  <a:moveTo>
                    <a:pt x="565" y="1368"/>
                  </a:moveTo>
                  <a:cubicBezTo>
                    <a:pt x="573" y="1370"/>
                    <a:pt x="581" y="1365"/>
                    <a:pt x="584" y="1357"/>
                  </a:cubicBezTo>
                  <a:cubicBezTo>
                    <a:pt x="586" y="1349"/>
                    <a:pt x="581" y="1341"/>
                    <a:pt x="573" y="1339"/>
                  </a:cubicBezTo>
                  <a:cubicBezTo>
                    <a:pt x="565" y="1337"/>
                    <a:pt x="557" y="1341"/>
                    <a:pt x="554" y="1349"/>
                  </a:cubicBezTo>
                  <a:cubicBezTo>
                    <a:pt x="552" y="1357"/>
                    <a:pt x="557" y="1366"/>
                    <a:pt x="565" y="1368"/>
                  </a:cubicBezTo>
                  <a:close/>
                  <a:moveTo>
                    <a:pt x="468" y="1338"/>
                  </a:moveTo>
                  <a:cubicBezTo>
                    <a:pt x="475" y="1340"/>
                    <a:pt x="482" y="1336"/>
                    <a:pt x="484" y="1329"/>
                  </a:cubicBezTo>
                  <a:cubicBezTo>
                    <a:pt x="486" y="1322"/>
                    <a:pt x="483" y="1315"/>
                    <a:pt x="476" y="1313"/>
                  </a:cubicBezTo>
                  <a:cubicBezTo>
                    <a:pt x="469" y="1311"/>
                    <a:pt x="461" y="1315"/>
                    <a:pt x="459" y="1322"/>
                  </a:cubicBezTo>
                  <a:cubicBezTo>
                    <a:pt x="457" y="1329"/>
                    <a:pt x="461" y="1336"/>
                    <a:pt x="468" y="1338"/>
                  </a:cubicBezTo>
                  <a:close/>
                  <a:moveTo>
                    <a:pt x="372" y="1305"/>
                  </a:moveTo>
                  <a:cubicBezTo>
                    <a:pt x="378" y="1307"/>
                    <a:pt x="384" y="1304"/>
                    <a:pt x="386" y="1298"/>
                  </a:cubicBezTo>
                  <a:cubicBezTo>
                    <a:pt x="388" y="1292"/>
                    <a:pt x="385" y="1286"/>
                    <a:pt x="379" y="1283"/>
                  </a:cubicBezTo>
                  <a:cubicBezTo>
                    <a:pt x="373" y="1281"/>
                    <a:pt x="367" y="1285"/>
                    <a:pt x="365" y="1290"/>
                  </a:cubicBezTo>
                  <a:cubicBezTo>
                    <a:pt x="363" y="1296"/>
                    <a:pt x="366" y="1303"/>
                    <a:pt x="372" y="1305"/>
                  </a:cubicBezTo>
                  <a:close/>
                  <a:moveTo>
                    <a:pt x="277" y="1268"/>
                  </a:moveTo>
                  <a:cubicBezTo>
                    <a:pt x="282" y="1270"/>
                    <a:pt x="288" y="1268"/>
                    <a:pt x="290" y="1263"/>
                  </a:cubicBezTo>
                  <a:cubicBezTo>
                    <a:pt x="292" y="1258"/>
                    <a:pt x="289" y="1252"/>
                    <a:pt x="284" y="1250"/>
                  </a:cubicBezTo>
                  <a:cubicBezTo>
                    <a:pt x="279" y="1248"/>
                    <a:pt x="274" y="1251"/>
                    <a:pt x="272" y="1256"/>
                  </a:cubicBezTo>
                  <a:cubicBezTo>
                    <a:pt x="270" y="1261"/>
                    <a:pt x="272" y="1266"/>
                    <a:pt x="277" y="1268"/>
                  </a:cubicBezTo>
                  <a:close/>
                  <a:moveTo>
                    <a:pt x="184" y="1228"/>
                  </a:moveTo>
                  <a:cubicBezTo>
                    <a:pt x="188" y="1230"/>
                    <a:pt x="193" y="1228"/>
                    <a:pt x="194" y="1224"/>
                  </a:cubicBezTo>
                  <a:cubicBezTo>
                    <a:pt x="196" y="1220"/>
                    <a:pt x="194" y="1215"/>
                    <a:pt x="190" y="1214"/>
                  </a:cubicBezTo>
                  <a:cubicBezTo>
                    <a:pt x="186" y="1212"/>
                    <a:pt x="182" y="1214"/>
                    <a:pt x="180" y="1218"/>
                  </a:cubicBezTo>
                  <a:cubicBezTo>
                    <a:pt x="178" y="1222"/>
                    <a:pt x="180" y="1226"/>
                    <a:pt x="184" y="1228"/>
                  </a:cubicBezTo>
                  <a:close/>
                  <a:moveTo>
                    <a:pt x="92" y="1185"/>
                  </a:moveTo>
                  <a:cubicBezTo>
                    <a:pt x="95" y="1186"/>
                    <a:pt x="99" y="1185"/>
                    <a:pt x="100" y="1182"/>
                  </a:cubicBezTo>
                  <a:cubicBezTo>
                    <a:pt x="102" y="1179"/>
                    <a:pt x="101" y="1175"/>
                    <a:pt x="98" y="1174"/>
                  </a:cubicBezTo>
                  <a:cubicBezTo>
                    <a:pt x="95" y="1172"/>
                    <a:pt x="91" y="1174"/>
                    <a:pt x="90" y="1177"/>
                  </a:cubicBezTo>
                  <a:cubicBezTo>
                    <a:pt x="88" y="1180"/>
                    <a:pt x="89" y="1183"/>
                    <a:pt x="92" y="1185"/>
                  </a:cubicBezTo>
                  <a:close/>
                  <a:moveTo>
                    <a:pt x="3" y="1138"/>
                  </a:moveTo>
                  <a:cubicBezTo>
                    <a:pt x="5" y="1139"/>
                    <a:pt x="7" y="1138"/>
                    <a:pt x="8" y="1136"/>
                  </a:cubicBezTo>
                  <a:cubicBezTo>
                    <a:pt x="9" y="1134"/>
                    <a:pt x="8" y="1131"/>
                    <a:pt x="6" y="1130"/>
                  </a:cubicBezTo>
                  <a:cubicBezTo>
                    <a:pt x="4" y="1129"/>
                    <a:pt x="2" y="1130"/>
                    <a:pt x="1" y="1132"/>
                  </a:cubicBezTo>
                  <a:cubicBezTo>
                    <a:pt x="0" y="1134"/>
                    <a:pt x="0" y="1137"/>
                    <a:pt x="3" y="113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59905C4-96D3-4F1B-89D0-7CD7BF88AF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7200" y="4354514"/>
              <a:ext cx="2857499" cy="1938338"/>
            </a:xfrm>
            <a:custGeom>
              <a:avLst/>
              <a:gdLst>
                <a:gd name="T0" fmla="*/ 2134 w 3401"/>
                <a:gd name="T1" fmla="*/ 1780 h 2307"/>
                <a:gd name="T2" fmla="*/ 2272 w 3401"/>
                <a:gd name="T3" fmla="*/ 1791 h 2307"/>
                <a:gd name="T4" fmla="*/ 2301 w 3401"/>
                <a:gd name="T5" fmla="*/ 1717 h 2307"/>
                <a:gd name="T6" fmla="*/ 2392 w 3401"/>
                <a:gd name="T7" fmla="*/ 1596 h 2307"/>
                <a:gd name="T8" fmla="*/ 2392 w 3401"/>
                <a:gd name="T9" fmla="*/ 1596 h 2307"/>
                <a:gd name="T10" fmla="*/ 2526 w 3401"/>
                <a:gd name="T11" fmla="*/ 1531 h 2307"/>
                <a:gd name="T12" fmla="*/ 2601 w 3401"/>
                <a:gd name="T13" fmla="*/ 1508 h 2307"/>
                <a:gd name="T14" fmla="*/ 2630 w 3401"/>
                <a:gd name="T15" fmla="*/ 1431 h 2307"/>
                <a:gd name="T16" fmla="*/ 2702 w 3401"/>
                <a:gd name="T17" fmla="*/ 1308 h 2307"/>
                <a:gd name="T18" fmla="*/ 2702 w 3401"/>
                <a:gd name="T19" fmla="*/ 1308 h 2307"/>
                <a:gd name="T20" fmla="*/ 2814 w 3401"/>
                <a:gd name="T21" fmla="*/ 1225 h 2307"/>
                <a:gd name="T22" fmla="*/ 2885 w 3401"/>
                <a:gd name="T23" fmla="*/ 1180 h 2307"/>
                <a:gd name="T24" fmla="*/ 2912 w 3401"/>
                <a:gd name="T25" fmla="*/ 1098 h 2307"/>
                <a:gd name="T26" fmla="*/ 2967 w 3401"/>
                <a:gd name="T27" fmla="*/ 976 h 2307"/>
                <a:gd name="T28" fmla="*/ 2967 w 3401"/>
                <a:gd name="T29" fmla="*/ 976 h 2307"/>
                <a:gd name="T30" fmla="*/ 3055 w 3401"/>
                <a:gd name="T31" fmla="*/ 880 h 2307"/>
                <a:gd name="T32" fmla="*/ 3115 w 3401"/>
                <a:gd name="T33" fmla="*/ 815 h 2307"/>
                <a:gd name="T34" fmla="*/ 3140 w 3401"/>
                <a:gd name="T35" fmla="*/ 727 h 2307"/>
                <a:gd name="T36" fmla="*/ 3180 w 3401"/>
                <a:gd name="T37" fmla="*/ 607 h 2307"/>
                <a:gd name="T38" fmla="*/ 3180 w 3401"/>
                <a:gd name="T39" fmla="*/ 607 h 2307"/>
                <a:gd name="T40" fmla="*/ 3243 w 3401"/>
                <a:gd name="T41" fmla="*/ 503 h 2307"/>
                <a:gd name="T42" fmla="*/ 3288 w 3401"/>
                <a:gd name="T43" fmla="*/ 420 h 2307"/>
                <a:gd name="T44" fmla="*/ 3309 w 3401"/>
                <a:gd name="T45" fmla="*/ 325 h 2307"/>
                <a:gd name="T46" fmla="*/ 3336 w 3401"/>
                <a:gd name="T47" fmla="*/ 210 h 2307"/>
                <a:gd name="T48" fmla="*/ 3336 w 3401"/>
                <a:gd name="T49" fmla="*/ 210 h 2307"/>
                <a:gd name="T50" fmla="*/ 3373 w 3401"/>
                <a:gd name="T51" fmla="*/ 103 h 2307"/>
                <a:gd name="T52" fmla="*/ 3400 w 3401"/>
                <a:gd name="T53" fmla="*/ 6 h 2307"/>
                <a:gd name="T54" fmla="*/ 2105 w 3401"/>
                <a:gd name="T55" fmla="*/ 1852 h 2307"/>
                <a:gd name="T56" fmla="*/ 1996 w 3401"/>
                <a:gd name="T57" fmla="*/ 1964 h 2307"/>
                <a:gd name="T58" fmla="*/ 1996 w 3401"/>
                <a:gd name="T59" fmla="*/ 1964 h 2307"/>
                <a:gd name="T60" fmla="*/ 1846 w 3401"/>
                <a:gd name="T61" fmla="*/ 1996 h 2307"/>
                <a:gd name="T62" fmla="*/ 1769 w 3401"/>
                <a:gd name="T63" fmla="*/ 1992 h 2307"/>
                <a:gd name="T64" fmla="*/ 1719 w 3401"/>
                <a:gd name="T65" fmla="*/ 2055 h 2307"/>
                <a:gd name="T66" fmla="*/ 1599 w 3401"/>
                <a:gd name="T67" fmla="*/ 2139 h 2307"/>
                <a:gd name="T68" fmla="*/ 1599 w 3401"/>
                <a:gd name="T69" fmla="*/ 2139 h 2307"/>
                <a:gd name="T70" fmla="*/ 1456 w 3401"/>
                <a:gd name="T71" fmla="*/ 2154 h 2307"/>
                <a:gd name="T72" fmla="*/ 1375 w 3401"/>
                <a:gd name="T73" fmla="*/ 2148 h 2307"/>
                <a:gd name="T74" fmla="*/ 1307 w 3401"/>
                <a:gd name="T75" fmla="*/ 2197 h 2307"/>
                <a:gd name="T76" fmla="*/ 1181 w 3401"/>
                <a:gd name="T77" fmla="*/ 2254 h 2307"/>
                <a:gd name="T78" fmla="*/ 1181 w 3401"/>
                <a:gd name="T79" fmla="*/ 2254 h 2307"/>
                <a:gd name="T80" fmla="*/ 1047 w 3401"/>
                <a:gd name="T81" fmla="*/ 2253 h 2307"/>
                <a:gd name="T82" fmla="*/ 962 w 3401"/>
                <a:gd name="T83" fmla="*/ 2244 h 2307"/>
                <a:gd name="T84" fmla="*/ 878 w 3401"/>
                <a:gd name="T85" fmla="*/ 2276 h 2307"/>
                <a:gd name="T86" fmla="*/ 752 w 3401"/>
                <a:gd name="T87" fmla="*/ 2304 h 2307"/>
                <a:gd name="T88" fmla="*/ 752 w 3401"/>
                <a:gd name="T89" fmla="*/ 2304 h 2307"/>
                <a:gd name="T90" fmla="*/ 628 w 3401"/>
                <a:gd name="T91" fmla="*/ 2291 h 2307"/>
                <a:gd name="T92" fmla="*/ 537 w 3401"/>
                <a:gd name="T93" fmla="*/ 2277 h 2307"/>
                <a:gd name="T94" fmla="*/ 442 w 3401"/>
                <a:gd name="T95" fmla="*/ 2289 h 2307"/>
                <a:gd name="T96" fmla="*/ 322 w 3401"/>
                <a:gd name="T97" fmla="*/ 2291 h 2307"/>
                <a:gd name="T98" fmla="*/ 322 w 3401"/>
                <a:gd name="T99" fmla="*/ 2291 h 2307"/>
                <a:gd name="T100" fmla="*/ 208 w 3401"/>
                <a:gd name="T101" fmla="*/ 2268 h 2307"/>
                <a:gd name="T102" fmla="*/ 111 w 3401"/>
                <a:gd name="T103" fmla="*/ 2247 h 2307"/>
                <a:gd name="T104" fmla="*/ 9 w 3401"/>
                <a:gd name="T105" fmla="*/ 2235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1" h="2307">
                  <a:moveTo>
                    <a:pt x="2196" y="1792"/>
                  </a:moveTo>
                  <a:cubicBezTo>
                    <a:pt x="2210" y="1813"/>
                    <a:pt x="2205" y="1841"/>
                    <a:pt x="2184" y="1854"/>
                  </a:cubicBezTo>
                  <a:cubicBezTo>
                    <a:pt x="2162" y="1868"/>
                    <a:pt x="2134" y="1862"/>
                    <a:pt x="2121" y="1841"/>
                  </a:cubicBezTo>
                  <a:cubicBezTo>
                    <a:pt x="2108" y="1820"/>
                    <a:pt x="2114" y="1793"/>
                    <a:pt x="2134" y="1780"/>
                  </a:cubicBezTo>
                  <a:cubicBezTo>
                    <a:pt x="2155" y="1766"/>
                    <a:pt x="2182" y="1772"/>
                    <a:pt x="2196" y="1792"/>
                  </a:cubicBezTo>
                  <a:close/>
                  <a:moveTo>
                    <a:pt x="2223" y="1722"/>
                  </a:moveTo>
                  <a:cubicBezTo>
                    <a:pt x="2204" y="1735"/>
                    <a:pt x="2199" y="1762"/>
                    <a:pt x="2212" y="1781"/>
                  </a:cubicBezTo>
                  <a:cubicBezTo>
                    <a:pt x="2226" y="1801"/>
                    <a:pt x="2253" y="1805"/>
                    <a:pt x="2272" y="1791"/>
                  </a:cubicBezTo>
                  <a:cubicBezTo>
                    <a:pt x="2292" y="1777"/>
                    <a:pt x="2296" y="1750"/>
                    <a:pt x="2282" y="1731"/>
                  </a:cubicBezTo>
                  <a:cubicBezTo>
                    <a:pt x="2268" y="1712"/>
                    <a:pt x="2241" y="1708"/>
                    <a:pt x="2223" y="1722"/>
                  </a:cubicBezTo>
                  <a:close/>
                  <a:moveTo>
                    <a:pt x="2309" y="1660"/>
                  </a:moveTo>
                  <a:cubicBezTo>
                    <a:pt x="2291" y="1674"/>
                    <a:pt x="2287" y="1699"/>
                    <a:pt x="2301" y="1717"/>
                  </a:cubicBezTo>
                  <a:cubicBezTo>
                    <a:pt x="2314" y="1736"/>
                    <a:pt x="2340" y="1739"/>
                    <a:pt x="2358" y="1725"/>
                  </a:cubicBezTo>
                  <a:cubicBezTo>
                    <a:pt x="2377" y="1711"/>
                    <a:pt x="2380" y="1685"/>
                    <a:pt x="2366" y="1668"/>
                  </a:cubicBezTo>
                  <a:cubicBezTo>
                    <a:pt x="2352" y="1650"/>
                    <a:pt x="2326" y="1647"/>
                    <a:pt x="2309" y="1660"/>
                  </a:cubicBezTo>
                  <a:close/>
                  <a:moveTo>
                    <a:pt x="2392" y="1596"/>
                  </a:moveTo>
                  <a:cubicBezTo>
                    <a:pt x="2376" y="1609"/>
                    <a:pt x="2374" y="1634"/>
                    <a:pt x="2387" y="1651"/>
                  </a:cubicBezTo>
                  <a:cubicBezTo>
                    <a:pt x="2401" y="1667"/>
                    <a:pt x="2425" y="1670"/>
                    <a:pt x="2442" y="1656"/>
                  </a:cubicBezTo>
                  <a:cubicBezTo>
                    <a:pt x="2459" y="1642"/>
                    <a:pt x="2461" y="1617"/>
                    <a:pt x="2447" y="1601"/>
                  </a:cubicBezTo>
                  <a:cubicBezTo>
                    <a:pt x="2433" y="1584"/>
                    <a:pt x="2409" y="1582"/>
                    <a:pt x="2392" y="1596"/>
                  </a:cubicBezTo>
                  <a:close/>
                  <a:moveTo>
                    <a:pt x="2474" y="1528"/>
                  </a:moveTo>
                  <a:cubicBezTo>
                    <a:pt x="2459" y="1542"/>
                    <a:pt x="2457" y="1565"/>
                    <a:pt x="2471" y="1580"/>
                  </a:cubicBezTo>
                  <a:cubicBezTo>
                    <a:pt x="2484" y="1596"/>
                    <a:pt x="2508" y="1597"/>
                    <a:pt x="2523" y="1584"/>
                  </a:cubicBezTo>
                  <a:cubicBezTo>
                    <a:pt x="2539" y="1570"/>
                    <a:pt x="2540" y="1546"/>
                    <a:pt x="2526" y="1531"/>
                  </a:cubicBezTo>
                  <a:cubicBezTo>
                    <a:pt x="2512" y="1516"/>
                    <a:pt x="2489" y="1515"/>
                    <a:pt x="2474" y="1528"/>
                  </a:cubicBezTo>
                  <a:close/>
                  <a:moveTo>
                    <a:pt x="2553" y="1458"/>
                  </a:moveTo>
                  <a:cubicBezTo>
                    <a:pt x="2539" y="1471"/>
                    <a:pt x="2538" y="1493"/>
                    <a:pt x="2552" y="1507"/>
                  </a:cubicBezTo>
                  <a:cubicBezTo>
                    <a:pt x="2565" y="1521"/>
                    <a:pt x="2587" y="1522"/>
                    <a:pt x="2601" y="1508"/>
                  </a:cubicBezTo>
                  <a:cubicBezTo>
                    <a:pt x="2616" y="1495"/>
                    <a:pt x="2616" y="1472"/>
                    <a:pt x="2602" y="1458"/>
                  </a:cubicBezTo>
                  <a:cubicBezTo>
                    <a:pt x="2589" y="1445"/>
                    <a:pt x="2566" y="1444"/>
                    <a:pt x="2553" y="1458"/>
                  </a:cubicBezTo>
                  <a:close/>
                  <a:moveTo>
                    <a:pt x="2629" y="1384"/>
                  </a:moveTo>
                  <a:cubicBezTo>
                    <a:pt x="2616" y="1397"/>
                    <a:pt x="2617" y="1418"/>
                    <a:pt x="2630" y="1431"/>
                  </a:cubicBezTo>
                  <a:cubicBezTo>
                    <a:pt x="2643" y="1444"/>
                    <a:pt x="2664" y="1444"/>
                    <a:pt x="2677" y="1430"/>
                  </a:cubicBezTo>
                  <a:cubicBezTo>
                    <a:pt x="2690" y="1417"/>
                    <a:pt x="2689" y="1396"/>
                    <a:pt x="2676" y="1383"/>
                  </a:cubicBezTo>
                  <a:cubicBezTo>
                    <a:pt x="2662" y="1370"/>
                    <a:pt x="2642" y="1371"/>
                    <a:pt x="2629" y="1384"/>
                  </a:cubicBezTo>
                  <a:close/>
                  <a:moveTo>
                    <a:pt x="2702" y="1308"/>
                  </a:moveTo>
                  <a:cubicBezTo>
                    <a:pt x="2691" y="1320"/>
                    <a:pt x="2692" y="1340"/>
                    <a:pt x="2705" y="1352"/>
                  </a:cubicBezTo>
                  <a:cubicBezTo>
                    <a:pt x="2718" y="1364"/>
                    <a:pt x="2738" y="1363"/>
                    <a:pt x="2749" y="1349"/>
                  </a:cubicBezTo>
                  <a:cubicBezTo>
                    <a:pt x="2761" y="1336"/>
                    <a:pt x="2760" y="1316"/>
                    <a:pt x="2747" y="1305"/>
                  </a:cubicBezTo>
                  <a:cubicBezTo>
                    <a:pt x="2734" y="1294"/>
                    <a:pt x="2714" y="1295"/>
                    <a:pt x="2702" y="1308"/>
                  </a:cubicBezTo>
                  <a:close/>
                  <a:moveTo>
                    <a:pt x="2773" y="1229"/>
                  </a:moveTo>
                  <a:cubicBezTo>
                    <a:pt x="2763" y="1241"/>
                    <a:pt x="2765" y="1259"/>
                    <a:pt x="2777" y="1270"/>
                  </a:cubicBezTo>
                  <a:cubicBezTo>
                    <a:pt x="2789" y="1280"/>
                    <a:pt x="2808" y="1279"/>
                    <a:pt x="2818" y="1266"/>
                  </a:cubicBezTo>
                  <a:cubicBezTo>
                    <a:pt x="2829" y="1254"/>
                    <a:pt x="2827" y="1235"/>
                    <a:pt x="2814" y="1225"/>
                  </a:cubicBezTo>
                  <a:cubicBezTo>
                    <a:pt x="2802" y="1214"/>
                    <a:pt x="2783" y="1216"/>
                    <a:pt x="2773" y="1229"/>
                  </a:cubicBezTo>
                  <a:close/>
                  <a:moveTo>
                    <a:pt x="2841" y="1147"/>
                  </a:moveTo>
                  <a:cubicBezTo>
                    <a:pt x="2832" y="1159"/>
                    <a:pt x="2834" y="1176"/>
                    <a:pt x="2846" y="1185"/>
                  </a:cubicBezTo>
                  <a:cubicBezTo>
                    <a:pt x="2858" y="1195"/>
                    <a:pt x="2875" y="1193"/>
                    <a:pt x="2885" y="1180"/>
                  </a:cubicBezTo>
                  <a:cubicBezTo>
                    <a:pt x="2894" y="1168"/>
                    <a:pt x="2892" y="1151"/>
                    <a:pt x="2879" y="1142"/>
                  </a:cubicBezTo>
                  <a:cubicBezTo>
                    <a:pt x="2867" y="1133"/>
                    <a:pt x="2850" y="1135"/>
                    <a:pt x="2841" y="1147"/>
                  </a:cubicBezTo>
                  <a:close/>
                  <a:moveTo>
                    <a:pt x="2906" y="1063"/>
                  </a:moveTo>
                  <a:cubicBezTo>
                    <a:pt x="2897" y="1074"/>
                    <a:pt x="2900" y="1090"/>
                    <a:pt x="2912" y="1098"/>
                  </a:cubicBezTo>
                  <a:cubicBezTo>
                    <a:pt x="2923" y="1107"/>
                    <a:pt x="2939" y="1104"/>
                    <a:pt x="2947" y="1092"/>
                  </a:cubicBezTo>
                  <a:cubicBezTo>
                    <a:pt x="2956" y="1081"/>
                    <a:pt x="2953" y="1065"/>
                    <a:pt x="2941" y="1056"/>
                  </a:cubicBezTo>
                  <a:cubicBezTo>
                    <a:pt x="2930" y="1048"/>
                    <a:pt x="2914" y="1051"/>
                    <a:pt x="2906" y="1063"/>
                  </a:cubicBezTo>
                  <a:close/>
                  <a:moveTo>
                    <a:pt x="2967" y="976"/>
                  </a:moveTo>
                  <a:cubicBezTo>
                    <a:pt x="2960" y="987"/>
                    <a:pt x="2963" y="1001"/>
                    <a:pt x="2974" y="1009"/>
                  </a:cubicBezTo>
                  <a:cubicBezTo>
                    <a:pt x="2985" y="1016"/>
                    <a:pt x="2999" y="1013"/>
                    <a:pt x="3007" y="1002"/>
                  </a:cubicBezTo>
                  <a:cubicBezTo>
                    <a:pt x="3014" y="991"/>
                    <a:pt x="3011" y="976"/>
                    <a:pt x="3000" y="969"/>
                  </a:cubicBezTo>
                  <a:cubicBezTo>
                    <a:pt x="2989" y="962"/>
                    <a:pt x="2974" y="965"/>
                    <a:pt x="2967" y="976"/>
                  </a:cubicBezTo>
                  <a:close/>
                  <a:moveTo>
                    <a:pt x="3025" y="887"/>
                  </a:moveTo>
                  <a:cubicBezTo>
                    <a:pt x="3019" y="897"/>
                    <a:pt x="3022" y="910"/>
                    <a:pt x="3033" y="917"/>
                  </a:cubicBezTo>
                  <a:cubicBezTo>
                    <a:pt x="3043" y="923"/>
                    <a:pt x="3056" y="920"/>
                    <a:pt x="3063" y="909"/>
                  </a:cubicBezTo>
                  <a:cubicBezTo>
                    <a:pt x="3069" y="899"/>
                    <a:pt x="3066" y="886"/>
                    <a:pt x="3055" y="880"/>
                  </a:cubicBezTo>
                  <a:cubicBezTo>
                    <a:pt x="3045" y="873"/>
                    <a:pt x="3032" y="877"/>
                    <a:pt x="3025" y="887"/>
                  </a:cubicBezTo>
                  <a:close/>
                  <a:moveTo>
                    <a:pt x="3080" y="796"/>
                  </a:moveTo>
                  <a:cubicBezTo>
                    <a:pt x="3075" y="805"/>
                    <a:pt x="3078" y="817"/>
                    <a:pt x="3088" y="823"/>
                  </a:cubicBezTo>
                  <a:cubicBezTo>
                    <a:pt x="3098" y="828"/>
                    <a:pt x="3110" y="825"/>
                    <a:pt x="3115" y="815"/>
                  </a:cubicBezTo>
                  <a:cubicBezTo>
                    <a:pt x="3120" y="805"/>
                    <a:pt x="3117" y="793"/>
                    <a:pt x="3107" y="788"/>
                  </a:cubicBezTo>
                  <a:cubicBezTo>
                    <a:pt x="3098" y="783"/>
                    <a:pt x="3086" y="786"/>
                    <a:pt x="3080" y="796"/>
                  </a:cubicBezTo>
                  <a:close/>
                  <a:moveTo>
                    <a:pt x="3132" y="703"/>
                  </a:moveTo>
                  <a:cubicBezTo>
                    <a:pt x="3127" y="711"/>
                    <a:pt x="3131" y="722"/>
                    <a:pt x="3140" y="727"/>
                  </a:cubicBezTo>
                  <a:cubicBezTo>
                    <a:pt x="3148" y="731"/>
                    <a:pt x="3159" y="728"/>
                    <a:pt x="3164" y="719"/>
                  </a:cubicBezTo>
                  <a:cubicBezTo>
                    <a:pt x="3168" y="710"/>
                    <a:pt x="3165" y="699"/>
                    <a:pt x="3156" y="695"/>
                  </a:cubicBezTo>
                  <a:cubicBezTo>
                    <a:pt x="3147" y="690"/>
                    <a:pt x="3136" y="694"/>
                    <a:pt x="3132" y="703"/>
                  </a:cubicBezTo>
                  <a:close/>
                  <a:moveTo>
                    <a:pt x="3180" y="607"/>
                  </a:moveTo>
                  <a:cubicBezTo>
                    <a:pt x="3176" y="615"/>
                    <a:pt x="3180" y="625"/>
                    <a:pt x="3188" y="629"/>
                  </a:cubicBezTo>
                  <a:cubicBezTo>
                    <a:pt x="3196" y="632"/>
                    <a:pt x="3205" y="629"/>
                    <a:pt x="3209" y="621"/>
                  </a:cubicBezTo>
                  <a:cubicBezTo>
                    <a:pt x="3213" y="613"/>
                    <a:pt x="3209" y="603"/>
                    <a:pt x="3201" y="600"/>
                  </a:cubicBezTo>
                  <a:cubicBezTo>
                    <a:pt x="3193" y="596"/>
                    <a:pt x="3184" y="599"/>
                    <a:pt x="3180" y="607"/>
                  </a:cubicBezTo>
                  <a:close/>
                  <a:moveTo>
                    <a:pt x="3224" y="510"/>
                  </a:moveTo>
                  <a:cubicBezTo>
                    <a:pt x="3221" y="518"/>
                    <a:pt x="3225" y="526"/>
                    <a:pt x="3232" y="529"/>
                  </a:cubicBezTo>
                  <a:cubicBezTo>
                    <a:pt x="3239" y="532"/>
                    <a:pt x="3247" y="528"/>
                    <a:pt x="3250" y="521"/>
                  </a:cubicBezTo>
                  <a:cubicBezTo>
                    <a:pt x="3253" y="514"/>
                    <a:pt x="3250" y="506"/>
                    <a:pt x="3243" y="503"/>
                  </a:cubicBezTo>
                  <a:cubicBezTo>
                    <a:pt x="3236" y="500"/>
                    <a:pt x="3227" y="503"/>
                    <a:pt x="3224" y="510"/>
                  </a:cubicBezTo>
                  <a:close/>
                  <a:moveTo>
                    <a:pt x="3265" y="412"/>
                  </a:moveTo>
                  <a:cubicBezTo>
                    <a:pt x="3263" y="418"/>
                    <a:pt x="3266" y="425"/>
                    <a:pt x="3272" y="427"/>
                  </a:cubicBezTo>
                  <a:cubicBezTo>
                    <a:pt x="3279" y="430"/>
                    <a:pt x="3286" y="427"/>
                    <a:pt x="3288" y="420"/>
                  </a:cubicBezTo>
                  <a:cubicBezTo>
                    <a:pt x="3290" y="414"/>
                    <a:pt x="3287" y="407"/>
                    <a:pt x="3281" y="405"/>
                  </a:cubicBezTo>
                  <a:cubicBezTo>
                    <a:pt x="3274" y="402"/>
                    <a:pt x="3267" y="406"/>
                    <a:pt x="3265" y="412"/>
                  </a:cubicBezTo>
                  <a:close/>
                  <a:moveTo>
                    <a:pt x="3302" y="312"/>
                  </a:moveTo>
                  <a:cubicBezTo>
                    <a:pt x="3301" y="317"/>
                    <a:pt x="3303" y="323"/>
                    <a:pt x="3309" y="325"/>
                  </a:cubicBezTo>
                  <a:cubicBezTo>
                    <a:pt x="3314" y="326"/>
                    <a:pt x="3320" y="324"/>
                    <a:pt x="3322" y="318"/>
                  </a:cubicBezTo>
                  <a:cubicBezTo>
                    <a:pt x="3324" y="313"/>
                    <a:pt x="3321" y="307"/>
                    <a:pt x="3315" y="305"/>
                  </a:cubicBezTo>
                  <a:cubicBezTo>
                    <a:pt x="3310" y="303"/>
                    <a:pt x="3304" y="306"/>
                    <a:pt x="3302" y="312"/>
                  </a:cubicBezTo>
                  <a:close/>
                  <a:moveTo>
                    <a:pt x="3336" y="210"/>
                  </a:moveTo>
                  <a:cubicBezTo>
                    <a:pt x="3335" y="215"/>
                    <a:pt x="3337" y="219"/>
                    <a:pt x="3341" y="221"/>
                  </a:cubicBezTo>
                  <a:cubicBezTo>
                    <a:pt x="3346" y="222"/>
                    <a:pt x="3350" y="219"/>
                    <a:pt x="3352" y="215"/>
                  </a:cubicBezTo>
                  <a:cubicBezTo>
                    <a:pt x="3353" y="210"/>
                    <a:pt x="3350" y="206"/>
                    <a:pt x="3346" y="205"/>
                  </a:cubicBezTo>
                  <a:cubicBezTo>
                    <a:pt x="3342" y="203"/>
                    <a:pt x="3337" y="206"/>
                    <a:pt x="3336" y="210"/>
                  </a:cubicBezTo>
                  <a:close/>
                  <a:moveTo>
                    <a:pt x="3365" y="107"/>
                  </a:moveTo>
                  <a:cubicBezTo>
                    <a:pt x="3365" y="111"/>
                    <a:pt x="3367" y="114"/>
                    <a:pt x="3370" y="115"/>
                  </a:cubicBezTo>
                  <a:cubicBezTo>
                    <a:pt x="3374" y="116"/>
                    <a:pt x="3377" y="114"/>
                    <a:pt x="3378" y="111"/>
                  </a:cubicBezTo>
                  <a:cubicBezTo>
                    <a:pt x="3379" y="107"/>
                    <a:pt x="3377" y="104"/>
                    <a:pt x="3373" y="103"/>
                  </a:cubicBezTo>
                  <a:cubicBezTo>
                    <a:pt x="3370" y="102"/>
                    <a:pt x="3366" y="104"/>
                    <a:pt x="3365" y="107"/>
                  </a:cubicBezTo>
                  <a:close/>
                  <a:moveTo>
                    <a:pt x="3391" y="4"/>
                  </a:moveTo>
                  <a:cubicBezTo>
                    <a:pt x="3391" y="6"/>
                    <a:pt x="3392" y="8"/>
                    <a:pt x="3395" y="9"/>
                  </a:cubicBezTo>
                  <a:cubicBezTo>
                    <a:pt x="3397" y="9"/>
                    <a:pt x="3400" y="8"/>
                    <a:pt x="3400" y="6"/>
                  </a:cubicBezTo>
                  <a:cubicBezTo>
                    <a:pt x="3401" y="3"/>
                    <a:pt x="3399" y="1"/>
                    <a:pt x="3397" y="0"/>
                  </a:cubicBezTo>
                  <a:cubicBezTo>
                    <a:pt x="3394" y="0"/>
                    <a:pt x="3392" y="1"/>
                    <a:pt x="3391" y="4"/>
                  </a:cubicBezTo>
                  <a:close/>
                  <a:moveTo>
                    <a:pt x="2091" y="1911"/>
                  </a:moveTo>
                  <a:cubicBezTo>
                    <a:pt x="2111" y="1898"/>
                    <a:pt x="2117" y="1872"/>
                    <a:pt x="2105" y="1852"/>
                  </a:cubicBezTo>
                  <a:cubicBezTo>
                    <a:pt x="2092" y="1832"/>
                    <a:pt x="2066" y="1825"/>
                    <a:pt x="2046" y="1838"/>
                  </a:cubicBezTo>
                  <a:cubicBezTo>
                    <a:pt x="2026" y="1850"/>
                    <a:pt x="2020" y="1876"/>
                    <a:pt x="2032" y="1896"/>
                  </a:cubicBezTo>
                  <a:cubicBezTo>
                    <a:pt x="2043" y="1917"/>
                    <a:pt x="2070" y="1923"/>
                    <a:pt x="2091" y="1911"/>
                  </a:cubicBezTo>
                  <a:close/>
                  <a:moveTo>
                    <a:pt x="1996" y="1964"/>
                  </a:moveTo>
                  <a:cubicBezTo>
                    <a:pt x="2016" y="1953"/>
                    <a:pt x="2023" y="1927"/>
                    <a:pt x="2011" y="1908"/>
                  </a:cubicBezTo>
                  <a:cubicBezTo>
                    <a:pt x="2000" y="1888"/>
                    <a:pt x="1975" y="1881"/>
                    <a:pt x="1956" y="1892"/>
                  </a:cubicBezTo>
                  <a:cubicBezTo>
                    <a:pt x="1936" y="1903"/>
                    <a:pt x="1929" y="1928"/>
                    <a:pt x="1940" y="1948"/>
                  </a:cubicBezTo>
                  <a:cubicBezTo>
                    <a:pt x="1950" y="1968"/>
                    <a:pt x="1976" y="1975"/>
                    <a:pt x="1996" y="1964"/>
                  </a:cubicBezTo>
                  <a:close/>
                  <a:moveTo>
                    <a:pt x="1899" y="2013"/>
                  </a:moveTo>
                  <a:cubicBezTo>
                    <a:pt x="1918" y="2003"/>
                    <a:pt x="1926" y="1980"/>
                    <a:pt x="1916" y="1961"/>
                  </a:cubicBezTo>
                  <a:cubicBezTo>
                    <a:pt x="1906" y="1941"/>
                    <a:pt x="1882" y="1934"/>
                    <a:pt x="1863" y="1944"/>
                  </a:cubicBezTo>
                  <a:cubicBezTo>
                    <a:pt x="1844" y="1953"/>
                    <a:pt x="1837" y="1977"/>
                    <a:pt x="1846" y="1996"/>
                  </a:cubicBezTo>
                  <a:cubicBezTo>
                    <a:pt x="1856" y="2015"/>
                    <a:pt x="1879" y="2023"/>
                    <a:pt x="1899" y="2013"/>
                  </a:cubicBezTo>
                  <a:close/>
                  <a:moveTo>
                    <a:pt x="1800" y="2059"/>
                  </a:moveTo>
                  <a:cubicBezTo>
                    <a:pt x="1819" y="2050"/>
                    <a:pt x="1827" y="2028"/>
                    <a:pt x="1818" y="2009"/>
                  </a:cubicBezTo>
                  <a:cubicBezTo>
                    <a:pt x="1809" y="1991"/>
                    <a:pt x="1787" y="1983"/>
                    <a:pt x="1769" y="1992"/>
                  </a:cubicBezTo>
                  <a:cubicBezTo>
                    <a:pt x="1751" y="2000"/>
                    <a:pt x="1743" y="2022"/>
                    <a:pt x="1751" y="2041"/>
                  </a:cubicBezTo>
                  <a:cubicBezTo>
                    <a:pt x="1759" y="2059"/>
                    <a:pt x="1781" y="2068"/>
                    <a:pt x="1800" y="2059"/>
                  </a:cubicBezTo>
                  <a:close/>
                  <a:moveTo>
                    <a:pt x="1700" y="2101"/>
                  </a:moveTo>
                  <a:cubicBezTo>
                    <a:pt x="1718" y="2093"/>
                    <a:pt x="1727" y="2073"/>
                    <a:pt x="1719" y="2055"/>
                  </a:cubicBezTo>
                  <a:cubicBezTo>
                    <a:pt x="1711" y="2037"/>
                    <a:pt x="1691" y="2029"/>
                    <a:pt x="1673" y="2036"/>
                  </a:cubicBezTo>
                  <a:cubicBezTo>
                    <a:pt x="1655" y="2043"/>
                    <a:pt x="1647" y="2064"/>
                    <a:pt x="1654" y="2082"/>
                  </a:cubicBezTo>
                  <a:cubicBezTo>
                    <a:pt x="1661" y="2100"/>
                    <a:pt x="1682" y="2109"/>
                    <a:pt x="1700" y="2101"/>
                  </a:cubicBezTo>
                  <a:close/>
                  <a:moveTo>
                    <a:pt x="1599" y="2139"/>
                  </a:moveTo>
                  <a:cubicBezTo>
                    <a:pt x="1616" y="2133"/>
                    <a:pt x="1625" y="2113"/>
                    <a:pt x="1618" y="2096"/>
                  </a:cubicBezTo>
                  <a:cubicBezTo>
                    <a:pt x="1611" y="2079"/>
                    <a:pt x="1592" y="2071"/>
                    <a:pt x="1575" y="2077"/>
                  </a:cubicBezTo>
                  <a:cubicBezTo>
                    <a:pt x="1558" y="2083"/>
                    <a:pt x="1549" y="2102"/>
                    <a:pt x="1556" y="2120"/>
                  </a:cubicBezTo>
                  <a:cubicBezTo>
                    <a:pt x="1562" y="2137"/>
                    <a:pt x="1581" y="2146"/>
                    <a:pt x="1599" y="2139"/>
                  </a:cubicBezTo>
                  <a:close/>
                  <a:moveTo>
                    <a:pt x="1496" y="2174"/>
                  </a:moveTo>
                  <a:cubicBezTo>
                    <a:pt x="1512" y="2168"/>
                    <a:pt x="1521" y="2150"/>
                    <a:pt x="1516" y="2134"/>
                  </a:cubicBezTo>
                  <a:cubicBezTo>
                    <a:pt x="1510" y="2118"/>
                    <a:pt x="1492" y="2109"/>
                    <a:pt x="1476" y="2114"/>
                  </a:cubicBezTo>
                  <a:cubicBezTo>
                    <a:pt x="1460" y="2120"/>
                    <a:pt x="1451" y="2137"/>
                    <a:pt x="1456" y="2154"/>
                  </a:cubicBezTo>
                  <a:cubicBezTo>
                    <a:pt x="1461" y="2170"/>
                    <a:pt x="1479" y="2179"/>
                    <a:pt x="1496" y="2174"/>
                  </a:cubicBezTo>
                  <a:close/>
                  <a:moveTo>
                    <a:pt x="1392" y="2204"/>
                  </a:moveTo>
                  <a:cubicBezTo>
                    <a:pt x="1408" y="2200"/>
                    <a:pt x="1417" y="2183"/>
                    <a:pt x="1412" y="2168"/>
                  </a:cubicBezTo>
                  <a:cubicBezTo>
                    <a:pt x="1407" y="2152"/>
                    <a:pt x="1391" y="2143"/>
                    <a:pt x="1375" y="2148"/>
                  </a:cubicBezTo>
                  <a:cubicBezTo>
                    <a:pt x="1360" y="2152"/>
                    <a:pt x="1351" y="2169"/>
                    <a:pt x="1355" y="2184"/>
                  </a:cubicBezTo>
                  <a:cubicBezTo>
                    <a:pt x="1360" y="2200"/>
                    <a:pt x="1376" y="2209"/>
                    <a:pt x="1392" y="2204"/>
                  </a:cubicBezTo>
                  <a:close/>
                  <a:moveTo>
                    <a:pt x="1287" y="2231"/>
                  </a:moveTo>
                  <a:cubicBezTo>
                    <a:pt x="1302" y="2227"/>
                    <a:pt x="1311" y="2212"/>
                    <a:pt x="1307" y="2197"/>
                  </a:cubicBezTo>
                  <a:cubicBezTo>
                    <a:pt x="1303" y="2183"/>
                    <a:pt x="1288" y="2174"/>
                    <a:pt x="1273" y="2178"/>
                  </a:cubicBezTo>
                  <a:cubicBezTo>
                    <a:pt x="1259" y="2181"/>
                    <a:pt x="1250" y="2196"/>
                    <a:pt x="1254" y="2211"/>
                  </a:cubicBezTo>
                  <a:cubicBezTo>
                    <a:pt x="1257" y="2226"/>
                    <a:pt x="1272" y="2235"/>
                    <a:pt x="1287" y="2231"/>
                  </a:cubicBezTo>
                  <a:close/>
                  <a:moveTo>
                    <a:pt x="1181" y="2254"/>
                  </a:moveTo>
                  <a:cubicBezTo>
                    <a:pt x="1195" y="2251"/>
                    <a:pt x="1204" y="2237"/>
                    <a:pt x="1201" y="2223"/>
                  </a:cubicBezTo>
                  <a:cubicBezTo>
                    <a:pt x="1198" y="2209"/>
                    <a:pt x="1184" y="2201"/>
                    <a:pt x="1170" y="2204"/>
                  </a:cubicBezTo>
                  <a:cubicBezTo>
                    <a:pt x="1157" y="2207"/>
                    <a:pt x="1148" y="2220"/>
                    <a:pt x="1151" y="2234"/>
                  </a:cubicBezTo>
                  <a:cubicBezTo>
                    <a:pt x="1154" y="2248"/>
                    <a:pt x="1167" y="2257"/>
                    <a:pt x="1181" y="2254"/>
                  </a:cubicBezTo>
                  <a:close/>
                  <a:moveTo>
                    <a:pt x="1075" y="2272"/>
                  </a:moveTo>
                  <a:cubicBezTo>
                    <a:pt x="1088" y="2270"/>
                    <a:pt x="1096" y="2258"/>
                    <a:pt x="1094" y="2245"/>
                  </a:cubicBezTo>
                  <a:cubicBezTo>
                    <a:pt x="1092" y="2232"/>
                    <a:pt x="1079" y="2224"/>
                    <a:pt x="1067" y="2226"/>
                  </a:cubicBezTo>
                  <a:cubicBezTo>
                    <a:pt x="1054" y="2228"/>
                    <a:pt x="1045" y="2240"/>
                    <a:pt x="1047" y="2253"/>
                  </a:cubicBezTo>
                  <a:cubicBezTo>
                    <a:pt x="1049" y="2266"/>
                    <a:pt x="1062" y="2275"/>
                    <a:pt x="1075" y="2272"/>
                  </a:cubicBezTo>
                  <a:close/>
                  <a:moveTo>
                    <a:pt x="968" y="2287"/>
                  </a:moveTo>
                  <a:cubicBezTo>
                    <a:pt x="980" y="2285"/>
                    <a:pt x="988" y="2274"/>
                    <a:pt x="986" y="2263"/>
                  </a:cubicBezTo>
                  <a:cubicBezTo>
                    <a:pt x="984" y="2251"/>
                    <a:pt x="974" y="2242"/>
                    <a:pt x="962" y="2244"/>
                  </a:cubicBezTo>
                  <a:cubicBezTo>
                    <a:pt x="950" y="2246"/>
                    <a:pt x="942" y="2257"/>
                    <a:pt x="943" y="2268"/>
                  </a:cubicBezTo>
                  <a:cubicBezTo>
                    <a:pt x="945" y="2280"/>
                    <a:pt x="956" y="2289"/>
                    <a:pt x="968" y="2287"/>
                  </a:cubicBezTo>
                  <a:close/>
                  <a:moveTo>
                    <a:pt x="860" y="2298"/>
                  </a:moveTo>
                  <a:cubicBezTo>
                    <a:pt x="871" y="2297"/>
                    <a:pt x="879" y="2287"/>
                    <a:pt x="878" y="2276"/>
                  </a:cubicBezTo>
                  <a:cubicBezTo>
                    <a:pt x="877" y="2265"/>
                    <a:pt x="867" y="2257"/>
                    <a:pt x="856" y="2258"/>
                  </a:cubicBezTo>
                  <a:cubicBezTo>
                    <a:pt x="845" y="2259"/>
                    <a:pt x="837" y="2269"/>
                    <a:pt x="838" y="2280"/>
                  </a:cubicBezTo>
                  <a:cubicBezTo>
                    <a:pt x="839" y="2291"/>
                    <a:pt x="849" y="2299"/>
                    <a:pt x="860" y="2298"/>
                  </a:cubicBezTo>
                  <a:close/>
                  <a:moveTo>
                    <a:pt x="752" y="2304"/>
                  </a:moveTo>
                  <a:cubicBezTo>
                    <a:pt x="762" y="2304"/>
                    <a:pt x="770" y="2295"/>
                    <a:pt x="769" y="2285"/>
                  </a:cubicBezTo>
                  <a:cubicBezTo>
                    <a:pt x="769" y="2276"/>
                    <a:pt x="760" y="2268"/>
                    <a:pt x="750" y="2269"/>
                  </a:cubicBezTo>
                  <a:cubicBezTo>
                    <a:pt x="740" y="2269"/>
                    <a:pt x="733" y="2278"/>
                    <a:pt x="733" y="2288"/>
                  </a:cubicBezTo>
                  <a:cubicBezTo>
                    <a:pt x="734" y="2298"/>
                    <a:pt x="742" y="2305"/>
                    <a:pt x="752" y="2304"/>
                  </a:cubicBezTo>
                  <a:close/>
                  <a:moveTo>
                    <a:pt x="645" y="2307"/>
                  </a:moveTo>
                  <a:cubicBezTo>
                    <a:pt x="653" y="2307"/>
                    <a:pt x="660" y="2299"/>
                    <a:pt x="660" y="2291"/>
                  </a:cubicBezTo>
                  <a:cubicBezTo>
                    <a:pt x="660" y="2282"/>
                    <a:pt x="653" y="2275"/>
                    <a:pt x="644" y="2275"/>
                  </a:cubicBezTo>
                  <a:cubicBezTo>
                    <a:pt x="635" y="2275"/>
                    <a:pt x="628" y="2283"/>
                    <a:pt x="628" y="2291"/>
                  </a:cubicBezTo>
                  <a:cubicBezTo>
                    <a:pt x="628" y="2300"/>
                    <a:pt x="636" y="2307"/>
                    <a:pt x="645" y="2307"/>
                  </a:cubicBezTo>
                  <a:close/>
                  <a:moveTo>
                    <a:pt x="537" y="2306"/>
                  </a:moveTo>
                  <a:cubicBezTo>
                    <a:pt x="545" y="2306"/>
                    <a:pt x="551" y="2300"/>
                    <a:pt x="551" y="2292"/>
                  </a:cubicBezTo>
                  <a:cubicBezTo>
                    <a:pt x="551" y="2284"/>
                    <a:pt x="545" y="2278"/>
                    <a:pt x="537" y="2277"/>
                  </a:cubicBezTo>
                  <a:cubicBezTo>
                    <a:pt x="530" y="2277"/>
                    <a:pt x="523" y="2284"/>
                    <a:pt x="523" y="2291"/>
                  </a:cubicBezTo>
                  <a:cubicBezTo>
                    <a:pt x="523" y="2299"/>
                    <a:pt x="529" y="2306"/>
                    <a:pt x="537" y="2306"/>
                  </a:cubicBezTo>
                  <a:close/>
                  <a:moveTo>
                    <a:pt x="429" y="2300"/>
                  </a:moveTo>
                  <a:cubicBezTo>
                    <a:pt x="436" y="2301"/>
                    <a:pt x="442" y="2295"/>
                    <a:pt x="442" y="2289"/>
                  </a:cubicBezTo>
                  <a:cubicBezTo>
                    <a:pt x="442" y="2282"/>
                    <a:pt x="437" y="2276"/>
                    <a:pt x="431" y="2276"/>
                  </a:cubicBezTo>
                  <a:cubicBezTo>
                    <a:pt x="424" y="2276"/>
                    <a:pt x="418" y="2281"/>
                    <a:pt x="418" y="2287"/>
                  </a:cubicBezTo>
                  <a:cubicBezTo>
                    <a:pt x="417" y="2294"/>
                    <a:pt x="423" y="2300"/>
                    <a:pt x="429" y="2300"/>
                  </a:cubicBezTo>
                  <a:close/>
                  <a:moveTo>
                    <a:pt x="322" y="2291"/>
                  </a:moveTo>
                  <a:cubicBezTo>
                    <a:pt x="328" y="2291"/>
                    <a:pt x="333" y="2287"/>
                    <a:pt x="333" y="2281"/>
                  </a:cubicBezTo>
                  <a:cubicBezTo>
                    <a:pt x="334" y="2276"/>
                    <a:pt x="329" y="2271"/>
                    <a:pt x="324" y="2270"/>
                  </a:cubicBezTo>
                  <a:cubicBezTo>
                    <a:pt x="318" y="2270"/>
                    <a:pt x="313" y="2274"/>
                    <a:pt x="313" y="2280"/>
                  </a:cubicBezTo>
                  <a:cubicBezTo>
                    <a:pt x="312" y="2285"/>
                    <a:pt x="316" y="2290"/>
                    <a:pt x="322" y="2291"/>
                  </a:cubicBezTo>
                  <a:close/>
                  <a:moveTo>
                    <a:pt x="215" y="2277"/>
                  </a:moveTo>
                  <a:cubicBezTo>
                    <a:pt x="220" y="2278"/>
                    <a:pt x="224" y="2275"/>
                    <a:pt x="225" y="2270"/>
                  </a:cubicBezTo>
                  <a:cubicBezTo>
                    <a:pt x="225" y="2266"/>
                    <a:pt x="222" y="2261"/>
                    <a:pt x="217" y="2261"/>
                  </a:cubicBezTo>
                  <a:cubicBezTo>
                    <a:pt x="213" y="2260"/>
                    <a:pt x="209" y="2263"/>
                    <a:pt x="208" y="2268"/>
                  </a:cubicBezTo>
                  <a:cubicBezTo>
                    <a:pt x="208" y="2273"/>
                    <a:pt x="211" y="2277"/>
                    <a:pt x="215" y="2277"/>
                  </a:cubicBezTo>
                  <a:close/>
                  <a:moveTo>
                    <a:pt x="109" y="2260"/>
                  </a:moveTo>
                  <a:cubicBezTo>
                    <a:pt x="113" y="2261"/>
                    <a:pt x="116" y="2258"/>
                    <a:pt x="117" y="2255"/>
                  </a:cubicBezTo>
                  <a:cubicBezTo>
                    <a:pt x="117" y="2251"/>
                    <a:pt x="115" y="2248"/>
                    <a:pt x="111" y="2247"/>
                  </a:cubicBezTo>
                  <a:cubicBezTo>
                    <a:pt x="108" y="2247"/>
                    <a:pt x="105" y="2249"/>
                    <a:pt x="104" y="2253"/>
                  </a:cubicBezTo>
                  <a:cubicBezTo>
                    <a:pt x="103" y="2256"/>
                    <a:pt x="106" y="2259"/>
                    <a:pt x="109" y="2260"/>
                  </a:cubicBezTo>
                  <a:close/>
                  <a:moveTo>
                    <a:pt x="4" y="2239"/>
                  </a:moveTo>
                  <a:cubicBezTo>
                    <a:pt x="6" y="2239"/>
                    <a:pt x="9" y="2238"/>
                    <a:pt x="9" y="2235"/>
                  </a:cubicBezTo>
                  <a:cubicBezTo>
                    <a:pt x="10" y="2233"/>
                    <a:pt x="8" y="2231"/>
                    <a:pt x="6" y="2230"/>
                  </a:cubicBezTo>
                  <a:cubicBezTo>
                    <a:pt x="3" y="2230"/>
                    <a:pt x="1" y="2231"/>
                    <a:pt x="0" y="2234"/>
                  </a:cubicBezTo>
                  <a:cubicBezTo>
                    <a:pt x="0" y="2236"/>
                    <a:pt x="2" y="2238"/>
                    <a:pt x="4" y="2239"/>
                  </a:cubicBezTo>
                  <a:close/>
                </a:path>
              </a:pathLst>
            </a:custGeom>
            <a:gradFill>
              <a:gsLst>
                <a:gs pos="0">
                  <a:srgbClr val="E615EB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8C762ED-F153-40AD-9527-C49691753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1739" y="3606801"/>
              <a:ext cx="2309812" cy="2806700"/>
            </a:xfrm>
            <a:custGeom>
              <a:avLst/>
              <a:gdLst>
                <a:gd name="T0" fmla="*/ 2014 w 2750"/>
                <a:gd name="T1" fmla="*/ 2201 h 3342"/>
                <a:gd name="T2" fmla="*/ 2157 w 2750"/>
                <a:gd name="T3" fmla="*/ 2169 h 3342"/>
                <a:gd name="T4" fmla="*/ 2162 w 2750"/>
                <a:gd name="T5" fmla="*/ 2085 h 3342"/>
                <a:gd name="T6" fmla="*/ 2216 w 2750"/>
                <a:gd name="T7" fmla="*/ 1933 h 3342"/>
                <a:gd name="T8" fmla="*/ 2216 w 2750"/>
                <a:gd name="T9" fmla="*/ 1933 h 3342"/>
                <a:gd name="T10" fmla="*/ 2331 w 2750"/>
                <a:gd name="T11" fmla="*/ 1825 h 3342"/>
                <a:gd name="T12" fmla="*/ 2400 w 2750"/>
                <a:gd name="T13" fmla="*/ 1778 h 3342"/>
                <a:gd name="T14" fmla="*/ 2404 w 2750"/>
                <a:gd name="T15" fmla="*/ 1691 h 3342"/>
                <a:gd name="T16" fmla="*/ 2438 w 2750"/>
                <a:gd name="T17" fmla="*/ 1543 h 3342"/>
                <a:gd name="T18" fmla="*/ 2438 w 2750"/>
                <a:gd name="T19" fmla="*/ 1543 h 3342"/>
                <a:gd name="T20" fmla="*/ 2525 w 2750"/>
                <a:gd name="T21" fmla="*/ 1423 h 3342"/>
                <a:gd name="T22" fmla="*/ 2582 w 2750"/>
                <a:gd name="T23" fmla="*/ 1356 h 3342"/>
                <a:gd name="T24" fmla="*/ 2583 w 2750"/>
                <a:gd name="T25" fmla="*/ 1265 h 3342"/>
                <a:gd name="T26" fmla="*/ 2600 w 2750"/>
                <a:gd name="T27" fmla="*/ 1123 h 3342"/>
                <a:gd name="T28" fmla="*/ 2600 w 2750"/>
                <a:gd name="T29" fmla="*/ 1123 h 3342"/>
                <a:gd name="T30" fmla="*/ 2659 w 2750"/>
                <a:gd name="T31" fmla="*/ 998 h 3342"/>
                <a:gd name="T32" fmla="*/ 2699 w 2750"/>
                <a:gd name="T33" fmla="*/ 913 h 3342"/>
                <a:gd name="T34" fmla="*/ 2696 w 2750"/>
                <a:gd name="T35" fmla="*/ 816 h 3342"/>
                <a:gd name="T36" fmla="*/ 2699 w 2750"/>
                <a:gd name="T37" fmla="*/ 683 h 3342"/>
                <a:gd name="T38" fmla="*/ 2699 w 2750"/>
                <a:gd name="T39" fmla="*/ 683 h 3342"/>
                <a:gd name="T40" fmla="*/ 2729 w 2750"/>
                <a:gd name="T41" fmla="*/ 557 h 3342"/>
                <a:gd name="T42" fmla="*/ 2748 w 2750"/>
                <a:gd name="T43" fmla="*/ 459 h 3342"/>
                <a:gd name="T44" fmla="*/ 2739 w 2750"/>
                <a:gd name="T45" fmla="*/ 356 h 3342"/>
                <a:gd name="T46" fmla="*/ 2730 w 2750"/>
                <a:gd name="T47" fmla="*/ 232 h 3342"/>
                <a:gd name="T48" fmla="*/ 2730 w 2750"/>
                <a:gd name="T49" fmla="*/ 232 h 3342"/>
                <a:gd name="T50" fmla="*/ 2734 w 2750"/>
                <a:gd name="T51" fmla="*/ 111 h 3342"/>
                <a:gd name="T52" fmla="*/ 2730 w 2750"/>
                <a:gd name="T53" fmla="*/ 4 h 3342"/>
                <a:gd name="T54" fmla="*/ 2007 w 2750"/>
                <a:gd name="T55" fmla="*/ 2283 h 3342"/>
                <a:gd name="T56" fmla="*/ 1932 w 2750"/>
                <a:gd name="T57" fmla="*/ 2431 h 3342"/>
                <a:gd name="T58" fmla="*/ 1932 w 2750"/>
                <a:gd name="T59" fmla="*/ 2431 h 3342"/>
                <a:gd name="T60" fmla="*/ 1791 w 2750"/>
                <a:gd name="T61" fmla="*/ 2511 h 3342"/>
                <a:gd name="T62" fmla="*/ 1712 w 2750"/>
                <a:gd name="T63" fmla="*/ 2531 h 3342"/>
                <a:gd name="T64" fmla="*/ 1681 w 2750"/>
                <a:gd name="T65" fmla="*/ 2611 h 3342"/>
                <a:gd name="T66" fmla="*/ 1586 w 2750"/>
                <a:gd name="T67" fmla="*/ 2734 h 3342"/>
                <a:gd name="T68" fmla="*/ 1586 w 2750"/>
                <a:gd name="T69" fmla="*/ 2734 h 3342"/>
                <a:gd name="T70" fmla="*/ 1447 w 2750"/>
                <a:gd name="T71" fmla="*/ 2794 h 3342"/>
                <a:gd name="T72" fmla="*/ 1363 w 2750"/>
                <a:gd name="T73" fmla="*/ 2814 h 3342"/>
                <a:gd name="T74" fmla="*/ 1309 w 2750"/>
                <a:gd name="T75" fmla="*/ 2886 h 3342"/>
                <a:gd name="T76" fmla="*/ 1200 w 2750"/>
                <a:gd name="T77" fmla="*/ 2983 h 3342"/>
                <a:gd name="T78" fmla="*/ 1200 w 2750"/>
                <a:gd name="T79" fmla="*/ 2983 h 3342"/>
                <a:gd name="T80" fmla="*/ 1065 w 2750"/>
                <a:gd name="T81" fmla="*/ 3025 h 3342"/>
                <a:gd name="T82" fmla="*/ 975 w 2750"/>
                <a:gd name="T83" fmla="*/ 3043 h 3342"/>
                <a:gd name="T84" fmla="*/ 901 w 2750"/>
                <a:gd name="T85" fmla="*/ 3102 h 3342"/>
                <a:gd name="T86" fmla="*/ 783 w 2750"/>
                <a:gd name="T87" fmla="*/ 3170 h 3342"/>
                <a:gd name="T88" fmla="*/ 783 w 2750"/>
                <a:gd name="T89" fmla="*/ 3170 h 3342"/>
                <a:gd name="T90" fmla="*/ 653 w 2750"/>
                <a:gd name="T91" fmla="*/ 3197 h 3342"/>
                <a:gd name="T92" fmla="*/ 557 w 2750"/>
                <a:gd name="T93" fmla="*/ 3211 h 3342"/>
                <a:gd name="T94" fmla="*/ 464 w 2750"/>
                <a:gd name="T95" fmla="*/ 3253 h 3342"/>
                <a:gd name="T96" fmla="*/ 343 w 2750"/>
                <a:gd name="T97" fmla="*/ 3293 h 3342"/>
                <a:gd name="T98" fmla="*/ 343 w 2750"/>
                <a:gd name="T99" fmla="*/ 3293 h 3342"/>
                <a:gd name="T100" fmla="*/ 221 w 2750"/>
                <a:gd name="T101" fmla="*/ 3306 h 3342"/>
                <a:gd name="T102" fmla="*/ 116 w 2750"/>
                <a:gd name="T103" fmla="*/ 3316 h 3342"/>
                <a:gd name="T104" fmla="*/ 9 w 2750"/>
                <a:gd name="T105" fmla="*/ 3336 h 3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0" h="3342">
                  <a:moveTo>
                    <a:pt x="2080" y="2194"/>
                  </a:moveTo>
                  <a:cubicBezTo>
                    <a:pt x="2101" y="2210"/>
                    <a:pt x="2104" y="2240"/>
                    <a:pt x="2087" y="2261"/>
                  </a:cubicBezTo>
                  <a:cubicBezTo>
                    <a:pt x="2070" y="2281"/>
                    <a:pt x="2040" y="2284"/>
                    <a:pt x="2020" y="2267"/>
                  </a:cubicBezTo>
                  <a:cubicBezTo>
                    <a:pt x="2000" y="2250"/>
                    <a:pt x="1997" y="2221"/>
                    <a:pt x="2014" y="2201"/>
                  </a:cubicBezTo>
                  <a:cubicBezTo>
                    <a:pt x="2030" y="2181"/>
                    <a:pt x="2059" y="2177"/>
                    <a:pt x="2080" y="2194"/>
                  </a:cubicBezTo>
                  <a:close/>
                  <a:moveTo>
                    <a:pt x="2084" y="2114"/>
                  </a:moveTo>
                  <a:cubicBezTo>
                    <a:pt x="2069" y="2133"/>
                    <a:pt x="2073" y="2162"/>
                    <a:pt x="2093" y="2177"/>
                  </a:cubicBezTo>
                  <a:cubicBezTo>
                    <a:pt x="2113" y="2193"/>
                    <a:pt x="2141" y="2189"/>
                    <a:pt x="2157" y="2169"/>
                  </a:cubicBezTo>
                  <a:cubicBezTo>
                    <a:pt x="2172" y="2148"/>
                    <a:pt x="2168" y="2120"/>
                    <a:pt x="2148" y="2105"/>
                  </a:cubicBezTo>
                  <a:cubicBezTo>
                    <a:pt x="2127" y="2090"/>
                    <a:pt x="2099" y="2094"/>
                    <a:pt x="2084" y="2114"/>
                  </a:cubicBezTo>
                  <a:close/>
                  <a:moveTo>
                    <a:pt x="2152" y="2024"/>
                  </a:moveTo>
                  <a:cubicBezTo>
                    <a:pt x="2138" y="2044"/>
                    <a:pt x="2143" y="2071"/>
                    <a:pt x="2162" y="2085"/>
                  </a:cubicBezTo>
                  <a:cubicBezTo>
                    <a:pt x="2182" y="2099"/>
                    <a:pt x="2209" y="2094"/>
                    <a:pt x="2223" y="2074"/>
                  </a:cubicBezTo>
                  <a:cubicBezTo>
                    <a:pt x="2237" y="2054"/>
                    <a:pt x="2232" y="2027"/>
                    <a:pt x="2212" y="2014"/>
                  </a:cubicBezTo>
                  <a:cubicBezTo>
                    <a:pt x="2192" y="2000"/>
                    <a:pt x="2165" y="2005"/>
                    <a:pt x="2152" y="2024"/>
                  </a:cubicBezTo>
                  <a:close/>
                  <a:moveTo>
                    <a:pt x="2216" y="1933"/>
                  </a:moveTo>
                  <a:cubicBezTo>
                    <a:pt x="2204" y="1952"/>
                    <a:pt x="2209" y="1977"/>
                    <a:pt x="2228" y="1990"/>
                  </a:cubicBezTo>
                  <a:cubicBezTo>
                    <a:pt x="2247" y="2002"/>
                    <a:pt x="2273" y="1997"/>
                    <a:pt x="2286" y="1978"/>
                  </a:cubicBezTo>
                  <a:cubicBezTo>
                    <a:pt x="2298" y="1958"/>
                    <a:pt x="2292" y="1932"/>
                    <a:pt x="2273" y="1920"/>
                  </a:cubicBezTo>
                  <a:cubicBezTo>
                    <a:pt x="2254" y="1908"/>
                    <a:pt x="2228" y="1914"/>
                    <a:pt x="2216" y="1933"/>
                  </a:cubicBezTo>
                  <a:close/>
                  <a:moveTo>
                    <a:pt x="2277" y="1838"/>
                  </a:moveTo>
                  <a:cubicBezTo>
                    <a:pt x="2266" y="1857"/>
                    <a:pt x="2272" y="1881"/>
                    <a:pt x="2290" y="1892"/>
                  </a:cubicBezTo>
                  <a:cubicBezTo>
                    <a:pt x="2309" y="1904"/>
                    <a:pt x="2333" y="1898"/>
                    <a:pt x="2345" y="1879"/>
                  </a:cubicBezTo>
                  <a:cubicBezTo>
                    <a:pt x="2356" y="1860"/>
                    <a:pt x="2349" y="1835"/>
                    <a:pt x="2331" y="1825"/>
                  </a:cubicBezTo>
                  <a:cubicBezTo>
                    <a:pt x="2312" y="1814"/>
                    <a:pt x="2288" y="1820"/>
                    <a:pt x="2277" y="1838"/>
                  </a:cubicBezTo>
                  <a:close/>
                  <a:moveTo>
                    <a:pt x="2334" y="1742"/>
                  </a:moveTo>
                  <a:cubicBezTo>
                    <a:pt x="2325" y="1760"/>
                    <a:pt x="2331" y="1782"/>
                    <a:pt x="2349" y="1792"/>
                  </a:cubicBezTo>
                  <a:cubicBezTo>
                    <a:pt x="2367" y="1803"/>
                    <a:pt x="2390" y="1796"/>
                    <a:pt x="2400" y="1778"/>
                  </a:cubicBezTo>
                  <a:cubicBezTo>
                    <a:pt x="2410" y="1759"/>
                    <a:pt x="2403" y="1737"/>
                    <a:pt x="2385" y="1727"/>
                  </a:cubicBezTo>
                  <a:cubicBezTo>
                    <a:pt x="2367" y="1717"/>
                    <a:pt x="2344" y="1724"/>
                    <a:pt x="2334" y="1742"/>
                  </a:cubicBezTo>
                  <a:close/>
                  <a:moveTo>
                    <a:pt x="2388" y="1643"/>
                  </a:moveTo>
                  <a:cubicBezTo>
                    <a:pt x="2380" y="1661"/>
                    <a:pt x="2386" y="1682"/>
                    <a:pt x="2404" y="1691"/>
                  </a:cubicBezTo>
                  <a:cubicBezTo>
                    <a:pt x="2421" y="1700"/>
                    <a:pt x="2442" y="1693"/>
                    <a:pt x="2451" y="1675"/>
                  </a:cubicBezTo>
                  <a:cubicBezTo>
                    <a:pt x="2460" y="1657"/>
                    <a:pt x="2453" y="1636"/>
                    <a:pt x="2435" y="1627"/>
                  </a:cubicBezTo>
                  <a:cubicBezTo>
                    <a:pt x="2418" y="1619"/>
                    <a:pt x="2397" y="1626"/>
                    <a:pt x="2388" y="1643"/>
                  </a:cubicBezTo>
                  <a:close/>
                  <a:moveTo>
                    <a:pt x="2438" y="1543"/>
                  </a:moveTo>
                  <a:cubicBezTo>
                    <a:pt x="2431" y="1559"/>
                    <a:pt x="2438" y="1579"/>
                    <a:pt x="2455" y="1587"/>
                  </a:cubicBezTo>
                  <a:cubicBezTo>
                    <a:pt x="2471" y="1594"/>
                    <a:pt x="2491" y="1587"/>
                    <a:pt x="2499" y="1570"/>
                  </a:cubicBezTo>
                  <a:cubicBezTo>
                    <a:pt x="2506" y="1553"/>
                    <a:pt x="2499" y="1534"/>
                    <a:pt x="2482" y="1526"/>
                  </a:cubicBezTo>
                  <a:cubicBezTo>
                    <a:pt x="2465" y="1519"/>
                    <a:pt x="2446" y="1526"/>
                    <a:pt x="2438" y="1543"/>
                  </a:cubicBezTo>
                  <a:close/>
                  <a:moveTo>
                    <a:pt x="2485" y="1440"/>
                  </a:moveTo>
                  <a:cubicBezTo>
                    <a:pt x="2478" y="1456"/>
                    <a:pt x="2486" y="1474"/>
                    <a:pt x="2501" y="1481"/>
                  </a:cubicBezTo>
                  <a:cubicBezTo>
                    <a:pt x="2517" y="1488"/>
                    <a:pt x="2536" y="1480"/>
                    <a:pt x="2542" y="1464"/>
                  </a:cubicBezTo>
                  <a:cubicBezTo>
                    <a:pt x="2549" y="1448"/>
                    <a:pt x="2541" y="1430"/>
                    <a:pt x="2525" y="1423"/>
                  </a:cubicBezTo>
                  <a:cubicBezTo>
                    <a:pt x="2509" y="1417"/>
                    <a:pt x="2491" y="1425"/>
                    <a:pt x="2485" y="1440"/>
                  </a:cubicBezTo>
                  <a:close/>
                  <a:moveTo>
                    <a:pt x="2527" y="1336"/>
                  </a:moveTo>
                  <a:cubicBezTo>
                    <a:pt x="2522" y="1351"/>
                    <a:pt x="2529" y="1368"/>
                    <a:pt x="2544" y="1374"/>
                  </a:cubicBezTo>
                  <a:cubicBezTo>
                    <a:pt x="2559" y="1379"/>
                    <a:pt x="2576" y="1372"/>
                    <a:pt x="2582" y="1356"/>
                  </a:cubicBezTo>
                  <a:cubicBezTo>
                    <a:pt x="2587" y="1341"/>
                    <a:pt x="2580" y="1324"/>
                    <a:pt x="2564" y="1319"/>
                  </a:cubicBezTo>
                  <a:cubicBezTo>
                    <a:pt x="2549" y="1313"/>
                    <a:pt x="2533" y="1321"/>
                    <a:pt x="2527" y="1336"/>
                  </a:cubicBezTo>
                  <a:close/>
                  <a:moveTo>
                    <a:pt x="2566" y="1230"/>
                  </a:moveTo>
                  <a:cubicBezTo>
                    <a:pt x="2561" y="1245"/>
                    <a:pt x="2569" y="1260"/>
                    <a:pt x="2583" y="1265"/>
                  </a:cubicBezTo>
                  <a:cubicBezTo>
                    <a:pt x="2597" y="1269"/>
                    <a:pt x="2613" y="1262"/>
                    <a:pt x="2617" y="1247"/>
                  </a:cubicBezTo>
                  <a:cubicBezTo>
                    <a:pt x="2622" y="1233"/>
                    <a:pt x="2614" y="1217"/>
                    <a:pt x="2600" y="1213"/>
                  </a:cubicBezTo>
                  <a:cubicBezTo>
                    <a:pt x="2586" y="1208"/>
                    <a:pt x="2570" y="1216"/>
                    <a:pt x="2566" y="1230"/>
                  </a:cubicBezTo>
                  <a:close/>
                  <a:moveTo>
                    <a:pt x="2600" y="1123"/>
                  </a:moveTo>
                  <a:cubicBezTo>
                    <a:pt x="2597" y="1136"/>
                    <a:pt x="2604" y="1150"/>
                    <a:pt x="2618" y="1154"/>
                  </a:cubicBezTo>
                  <a:cubicBezTo>
                    <a:pt x="2631" y="1158"/>
                    <a:pt x="2645" y="1150"/>
                    <a:pt x="2649" y="1137"/>
                  </a:cubicBezTo>
                  <a:cubicBezTo>
                    <a:pt x="2653" y="1123"/>
                    <a:pt x="2645" y="1110"/>
                    <a:pt x="2631" y="1106"/>
                  </a:cubicBezTo>
                  <a:cubicBezTo>
                    <a:pt x="2618" y="1102"/>
                    <a:pt x="2604" y="1110"/>
                    <a:pt x="2600" y="1123"/>
                  </a:cubicBezTo>
                  <a:close/>
                  <a:moveTo>
                    <a:pt x="2631" y="1015"/>
                  </a:moveTo>
                  <a:cubicBezTo>
                    <a:pt x="2628" y="1027"/>
                    <a:pt x="2636" y="1039"/>
                    <a:pt x="2648" y="1043"/>
                  </a:cubicBezTo>
                  <a:cubicBezTo>
                    <a:pt x="2660" y="1046"/>
                    <a:pt x="2673" y="1038"/>
                    <a:pt x="2676" y="1026"/>
                  </a:cubicBezTo>
                  <a:cubicBezTo>
                    <a:pt x="2679" y="1013"/>
                    <a:pt x="2671" y="1001"/>
                    <a:pt x="2659" y="998"/>
                  </a:cubicBezTo>
                  <a:cubicBezTo>
                    <a:pt x="2646" y="995"/>
                    <a:pt x="2634" y="1002"/>
                    <a:pt x="2631" y="1015"/>
                  </a:cubicBezTo>
                  <a:close/>
                  <a:moveTo>
                    <a:pt x="2658" y="905"/>
                  </a:moveTo>
                  <a:cubicBezTo>
                    <a:pt x="2655" y="916"/>
                    <a:pt x="2663" y="927"/>
                    <a:pt x="2674" y="930"/>
                  </a:cubicBezTo>
                  <a:cubicBezTo>
                    <a:pt x="2685" y="932"/>
                    <a:pt x="2697" y="925"/>
                    <a:pt x="2699" y="913"/>
                  </a:cubicBezTo>
                  <a:cubicBezTo>
                    <a:pt x="2701" y="902"/>
                    <a:pt x="2694" y="891"/>
                    <a:pt x="2682" y="889"/>
                  </a:cubicBezTo>
                  <a:cubicBezTo>
                    <a:pt x="2671" y="886"/>
                    <a:pt x="2660" y="894"/>
                    <a:pt x="2658" y="905"/>
                  </a:cubicBezTo>
                  <a:close/>
                  <a:moveTo>
                    <a:pt x="2680" y="794"/>
                  </a:moveTo>
                  <a:cubicBezTo>
                    <a:pt x="2678" y="805"/>
                    <a:pt x="2685" y="814"/>
                    <a:pt x="2696" y="816"/>
                  </a:cubicBezTo>
                  <a:cubicBezTo>
                    <a:pt x="2706" y="818"/>
                    <a:pt x="2716" y="811"/>
                    <a:pt x="2718" y="801"/>
                  </a:cubicBezTo>
                  <a:cubicBezTo>
                    <a:pt x="2719" y="790"/>
                    <a:pt x="2712" y="780"/>
                    <a:pt x="2702" y="779"/>
                  </a:cubicBezTo>
                  <a:cubicBezTo>
                    <a:pt x="2692" y="777"/>
                    <a:pt x="2682" y="784"/>
                    <a:pt x="2680" y="794"/>
                  </a:cubicBezTo>
                  <a:close/>
                  <a:moveTo>
                    <a:pt x="2699" y="683"/>
                  </a:moveTo>
                  <a:cubicBezTo>
                    <a:pt x="2697" y="692"/>
                    <a:pt x="2704" y="701"/>
                    <a:pt x="2713" y="702"/>
                  </a:cubicBezTo>
                  <a:cubicBezTo>
                    <a:pt x="2722" y="703"/>
                    <a:pt x="2731" y="697"/>
                    <a:pt x="2732" y="687"/>
                  </a:cubicBezTo>
                  <a:cubicBezTo>
                    <a:pt x="2733" y="678"/>
                    <a:pt x="2727" y="669"/>
                    <a:pt x="2717" y="668"/>
                  </a:cubicBezTo>
                  <a:cubicBezTo>
                    <a:pt x="2708" y="667"/>
                    <a:pt x="2700" y="674"/>
                    <a:pt x="2699" y="683"/>
                  </a:cubicBezTo>
                  <a:close/>
                  <a:moveTo>
                    <a:pt x="2713" y="571"/>
                  </a:moveTo>
                  <a:cubicBezTo>
                    <a:pt x="2712" y="579"/>
                    <a:pt x="2718" y="586"/>
                    <a:pt x="2726" y="587"/>
                  </a:cubicBezTo>
                  <a:cubicBezTo>
                    <a:pt x="2734" y="588"/>
                    <a:pt x="2742" y="582"/>
                    <a:pt x="2742" y="573"/>
                  </a:cubicBezTo>
                  <a:cubicBezTo>
                    <a:pt x="2743" y="565"/>
                    <a:pt x="2737" y="558"/>
                    <a:pt x="2729" y="557"/>
                  </a:cubicBezTo>
                  <a:cubicBezTo>
                    <a:pt x="2721" y="557"/>
                    <a:pt x="2713" y="563"/>
                    <a:pt x="2713" y="571"/>
                  </a:cubicBezTo>
                  <a:close/>
                  <a:moveTo>
                    <a:pt x="2723" y="458"/>
                  </a:moveTo>
                  <a:cubicBezTo>
                    <a:pt x="2722" y="465"/>
                    <a:pt x="2728" y="471"/>
                    <a:pt x="2735" y="472"/>
                  </a:cubicBezTo>
                  <a:cubicBezTo>
                    <a:pt x="2742" y="472"/>
                    <a:pt x="2748" y="467"/>
                    <a:pt x="2748" y="459"/>
                  </a:cubicBezTo>
                  <a:cubicBezTo>
                    <a:pt x="2749" y="452"/>
                    <a:pt x="2743" y="446"/>
                    <a:pt x="2736" y="446"/>
                  </a:cubicBezTo>
                  <a:cubicBezTo>
                    <a:pt x="2729" y="446"/>
                    <a:pt x="2723" y="451"/>
                    <a:pt x="2723" y="458"/>
                  </a:cubicBezTo>
                  <a:close/>
                  <a:moveTo>
                    <a:pt x="2728" y="345"/>
                  </a:moveTo>
                  <a:cubicBezTo>
                    <a:pt x="2728" y="351"/>
                    <a:pt x="2733" y="356"/>
                    <a:pt x="2739" y="356"/>
                  </a:cubicBezTo>
                  <a:cubicBezTo>
                    <a:pt x="2745" y="356"/>
                    <a:pt x="2750" y="351"/>
                    <a:pt x="2750" y="345"/>
                  </a:cubicBezTo>
                  <a:cubicBezTo>
                    <a:pt x="2750" y="339"/>
                    <a:pt x="2745" y="334"/>
                    <a:pt x="2739" y="334"/>
                  </a:cubicBezTo>
                  <a:cubicBezTo>
                    <a:pt x="2733" y="334"/>
                    <a:pt x="2729" y="339"/>
                    <a:pt x="2728" y="345"/>
                  </a:cubicBezTo>
                  <a:close/>
                  <a:moveTo>
                    <a:pt x="2730" y="232"/>
                  </a:moveTo>
                  <a:cubicBezTo>
                    <a:pt x="2730" y="237"/>
                    <a:pt x="2734" y="240"/>
                    <a:pt x="2739" y="240"/>
                  </a:cubicBezTo>
                  <a:cubicBezTo>
                    <a:pt x="2744" y="240"/>
                    <a:pt x="2748" y="236"/>
                    <a:pt x="2748" y="231"/>
                  </a:cubicBezTo>
                  <a:cubicBezTo>
                    <a:pt x="2748" y="226"/>
                    <a:pt x="2743" y="223"/>
                    <a:pt x="2739" y="223"/>
                  </a:cubicBezTo>
                  <a:cubicBezTo>
                    <a:pt x="2734" y="223"/>
                    <a:pt x="2730" y="227"/>
                    <a:pt x="2730" y="232"/>
                  </a:cubicBezTo>
                  <a:close/>
                  <a:moveTo>
                    <a:pt x="2727" y="118"/>
                  </a:moveTo>
                  <a:cubicBezTo>
                    <a:pt x="2728" y="122"/>
                    <a:pt x="2731" y="125"/>
                    <a:pt x="2735" y="125"/>
                  </a:cubicBezTo>
                  <a:cubicBezTo>
                    <a:pt x="2738" y="125"/>
                    <a:pt x="2741" y="121"/>
                    <a:pt x="2741" y="118"/>
                  </a:cubicBezTo>
                  <a:cubicBezTo>
                    <a:pt x="2741" y="114"/>
                    <a:pt x="2737" y="111"/>
                    <a:pt x="2734" y="111"/>
                  </a:cubicBezTo>
                  <a:cubicBezTo>
                    <a:pt x="2730" y="112"/>
                    <a:pt x="2727" y="115"/>
                    <a:pt x="2727" y="118"/>
                  </a:cubicBezTo>
                  <a:close/>
                  <a:moveTo>
                    <a:pt x="2721" y="5"/>
                  </a:moveTo>
                  <a:cubicBezTo>
                    <a:pt x="2721" y="8"/>
                    <a:pt x="2723" y="10"/>
                    <a:pt x="2726" y="9"/>
                  </a:cubicBezTo>
                  <a:cubicBezTo>
                    <a:pt x="2728" y="9"/>
                    <a:pt x="2730" y="7"/>
                    <a:pt x="2730" y="4"/>
                  </a:cubicBezTo>
                  <a:cubicBezTo>
                    <a:pt x="2730" y="2"/>
                    <a:pt x="2728" y="0"/>
                    <a:pt x="2725" y="0"/>
                  </a:cubicBezTo>
                  <a:cubicBezTo>
                    <a:pt x="2722" y="0"/>
                    <a:pt x="2720" y="3"/>
                    <a:pt x="2721" y="5"/>
                  </a:cubicBezTo>
                  <a:close/>
                  <a:moveTo>
                    <a:pt x="2011" y="2347"/>
                  </a:moveTo>
                  <a:cubicBezTo>
                    <a:pt x="2028" y="2328"/>
                    <a:pt x="2026" y="2299"/>
                    <a:pt x="2007" y="2283"/>
                  </a:cubicBezTo>
                  <a:cubicBezTo>
                    <a:pt x="1988" y="2267"/>
                    <a:pt x="1959" y="2269"/>
                    <a:pt x="1943" y="2287"/>
                  </a:cubicBezTo>
                  <a:cubicBezTo>
                    <a:pt x="1927" y="2306"/>
                    <a:pt x="1928" y="2334"/>
                    <a:pt x="1947" y="2351"/>
                  </a:cubicBezTo>
                  <a:cubicBezTo>
                    <a:pt x="1965" y="2368"/>
                    <a:pt x="1994" y="2366"/>
                    <a:pt x="2011" y="2347"/>
                  </a:cubicBezTo>
                  <a:close/>
                  <a:moveTo>
                    <a:pt x="1932" y="2431"/>
                  </a:moveTo>
                  <a:cubicBezTo>
                    <a:pt x="1949" y="2413"/>
                    <a:pt x="1948" y="2386"/>
                    <a:pt x="1930" y="2369"/>
                  </a:cubicBezTo>
                  <a:cubicBezTo>
                    <a:pt x="1912" y="2353"/>
                    <a:pt x="1885" y="2354"/>
                    <a:pt x="1869" y="2371"/>
                  </a:cubicBezTo>
                  <a:cubicBezTo>
                    <a:pt x="1853" y="2388"/>
                    <a:pt x="1853" y="2416"/>
                    <a:pt x="1870" y="2432"/>
                  </a:cubicBezTo>
                  <a:cubicBezTo>
                    <a:pt x="1887" y="2449"/>
                    <a:pt x="1915" y="2449"/>
                    <a:pt x="1932" y="2431"/>
                  </a:cubicBezTo>
                  <a:close/>
                  <a:moveTo>
                    <a:pt x="1850" y="2512"/>
                  </a:moveTo>
                  <a:cubicBezTo>
                    <a:pt x="1866" y="2495"/>
                    <a:pt x="1866" y="2469"/>
                    <a:pt x="1850" y="2453"/>
                  </a:cubicBezTo>
                  <a:cubicBezTo>
                    <a:pt x="1834" y="2437"/>
                    <a:pt x="1808" y="2437"/>
                    <a:pt x="1792" y="2453"/>
                  </a:cubicBezTo>
                  <a:cubicBezTo>
                    <a:pt x="1776" y="2468"/>
                    <a:pt x="1775" y="2494"/>
                    <a:pt x="1791" y="2511"/>
                  </a:cubicBezTo>
                  <a:cubicBezTo>
                    <a:pt x="1807" y="2527"/>
                    <a:pt x="1833" y="2528"/>
                    <a:pt x="1850" y="2512"/>
                  </a:cubicBezTo>
                  <a:close/>
                  <a:moveTo>
                    <a:pt x="1764" y="2589"/>
                  </a:moveTo>
                  <a:cubicBezTo>
                    <a:pt x="1781" y="2574"/>
                    <a:pt x="1782" y="2549"/>
                    <a:pt x="1767" y="2533"/>
                  </a:cubicBezTo>
                  <a:cubicBezTo>
                    <a:pt x="1752" y="2518"/>
                    <a:pt x="1727" y="2517"/>
                    <a:pt x="1712" y="2531"/>
                  </a:cubicBezTo>
                  <a:cubicBezTo>
                    <a:pt x="1696" y="2545"/>
                    <a:pt x="1694" y="2570"/>
                    <a:pt x="1709" y="2586"/>
                  </a:cubicBezTo>
                  <a:cubicBezTo>
                    <a:pt x="1723" y="2603"/>
                    <a:pt x="1748" y="2604"/>
                    <a:pt x="1764" y="2589"/>
                  </a:cubicBezTo>
                  <a:close/>
                  <a:moveTo>
                    <a:pt x="1677" y="2663"/>
                  </a:moveTo>
                  <a:cubicBezTo>
                    <a:pt x="1693" y="2650"/>
                    <a:pt x="1694" y="2626"/>
                    <a:pt x="1681" y="2611"/>
                  </a:cubicBezTo>
                  <a:cubicBezTo>
                    <a:pt x="1667" y="2595"/>
                    <a:pt x="1644" y="2593"/>
                    <a:pt x="1628" y="2606"/>
                  </a:cubicBezTo>
                  <a:cubicBezTo>
                    <a:pt x="1613" y="2620"/>
                    <a:pt x="1611" y="2643"/>
                    <a:pt x="1624" y="2659"/>
                  </a:cubicBezTo>
                  <a:cubicBezTo>
                    <a:pt x="1637" y="2675"/>
                    <a:pt x="1661" y="2677"/>
                    <a:pt x="1677" y="2663"/>
                  </a:cubicBezTo>
                  <a:close/>
                  <a:moveTo>
                    <a:pt x="1586" y="2734"/>
                  </a:moveTo>
                  <a:cubicBezTo>
                    <a:pt x="1602" y="2722"/>
                    <a:pt x="1604" y="2700"/>
                    <a:pt x="1592" y="2685"/>
                  </a:cubicBezTo>
                  <a:cubicBezTo>
                    <a:pt x="1580" y="2670"/>
                    <a:pt x="1558" y="2667"/>
                    <a:pt x="1543" y="2679"/>
                  </a:cubicBezTo>
                  <a:cubicBezTo>
                    <a:pt x="1528" y="2691"/>
                    <a:pt x="1525" y="2713"/>
                    <a:pt x="1536" y="2728"/>
                  </a:cubicBezTo>
                  <a:cubicBezTo>
                    <a:pt x="1548" y="2744"/>
                    <a:pt x="1571" y="2747"/>
                    <a:pt x="1586" y="2734"/>
                  </a:cubicBezTo>
                  <a:close/>
                  <a:moveTo>
                    <a:pt x="1493" y="2802"/>
                  </a:moveTo>
                  <a:cubicBezTo>
                    <a:pt x="1508" y="2791"/>
                    <a:pt x="1511" y="2770"/>
                    <a:pt x="1500" y="2755"/>
                  </a:cubicBezTo>
                  <a:cubicBezTo>
                    <a:pt x="1489" y="2741"/>
                    <a:pt x="1469" y="2737"/>
                    <a:pt x="1454" y="2748"/>
                  </a:cubicBezTo>
                  <a:cubicBezTo>
                    <a:pt x="1439" y="2759"/>
                    <a:pt x="1436" y="2779"/>
                    <a:pt x="1447" y="2794"/>
                  </a:cubicBezTo>
                  <a:cubicBezTo>
                    <a:pt x="1457" y="2809"/>
                    <a:pt x="1478" y="2813"/>
                    <a:pt x="1493" y="2802"/>
                  </a:cubicBezTo>
                  <a:close/>
                  <a:moveTo>
                    <a:pt x="1398" y="2866"/>
                  </a:moveTo>
                  <a:cubicBezTo>
                    <a:pt x="1412" y="2856"/>
                    <a:pt x="1416" y="2837"/>
                    <a:pt x="1406" y="2822"/>
                  </a:cubicBezTo>
                  <a:cubicBezTo>
                    <a:pt x="1396" y="2808"/>
                    <a:pt x="1377" y="2805"/>
                    <a:pt x="1363" y="2814"/>
                  </a:cubicBezTo>
                  <a:cubicBezTo>
                    <a:pt x="1349" y="2823"/>
                    <a:pt x="1345" y="2843"/>
                    <a:pt x="1354" y="2857"/>
                  </a:cubicBezTo>
                  <a:cubicBezTo>
                    <a:pt x="1364" y="2872"/>
                    <a:pt x="1383" y="2876"/>
                    <a:pt x="1398" y="2866"/>
                  </a:cubicBezTo>
                  <a:close/>
                  <a:moveTo>
                    <a:pt x="1300" y="2926"/>
                  </a:moveTo>
                  <a:cubicBezTo>
                    <a:pt x="1314" y="2918"/>
                    <a:pt x="1318" y="2900"/>
                    <a:pt x="1309" y="2886"/>
                  </a:cubicBezTo>
                  <a:cubicBezTo>
                    <a:pt x="1301" y="2872"/>
                    <a:pt x="1283" y="2868"/>
                    <a:pt x="1269" y="2877"/>
                  </a:cubicBezTo>
                  <a:cubicBezTo>
                    <a:pt x="1256" y="2885"/>
                    <a:pt x="1252" y="2903"/>
                    <a:pt x="1260" y="2917"/>
                  </a:cubicBezTo>
                  <a:cubicBezTo>
                    <a:pt x="1268" y="2930"/>
                    <a:pt x="1286" y="2935"/>
                    <a:pt x="1300" y="2926"/>
                  </a:cubicBezTo>
                  <a:close/>
                  <a:moveTo>
                    <a:pt x="1200" y="2983"/>
                  </a:moveTo>
                  <a:cubicBezTo>
                    <a:pt x="1213" y="2975"/>
                    <a:pt x="1218" y="2959"/>
                    <a:pt x="1210" y="2946"/>
                  </a:cubicBezTo>
                  <a:cubicBezTo>
                    <a:pt x="1203" y="2933"/>
                    <a:pt x="1186" y="2928"/>
                    <a:pt x="1174" y="2936"/>
                  </a:cubicBezTo>
                  <a:cubicBezTo>
                    <a:pt x="1161" y="2943"/>
                    <a:pt x="1156" y="2959"/>
                    <a:pt x="1163" y="2972"/>
                  </a:cubicBezTo>
                  <a:cubicBezTo>
                    <a:pt x="1170" y="2986"/>
                    <a:pt x="1187" y="2990"/>
                    <a:pt x="1200" y="2983"/>
                  </a:cubicBezTo>
                  <a:close/>
                  <a:moveTo>
                    <a:pt x="1099" y="3036"/>
                  </a:moveTo>
                  <a:cubicBezTo>
                    <a:pt x="1111" y="3029"/>
                    <a:pt x="1116" y="3014"/>
                    <a:pt x="1109" y="3002"/>
                  </a:cubicBezTo>
                  <a:cubicBezTo>
                    <a:pt x="1103" y="2989"/>
                    <a:pt x="1088" y="2985"/>
                    <a:pt x="1075" y="2991"/>
                  </a:cubicBezTo>
                  <a:cubicBezTo>
                    <a:pt x="1063" y="2997"/>
                    <a:pt x="1058" y="3012"/>
                    <a:pt x="1065" y="3025"/>
                  </a:cubicBezTo>
                  <a:cubicBezTo>
                    <a:pt x="1071" y="3037"/>
                    <a:pt x="1086" y="3042"/>
                    <a:pt x="1099" y="3036"/>
                  </a:cubicBezTo>
                  <a:close/>
                  <a:moveTo>
                    <a:pt x="995" y="3084"/>
                  </a:moveTo>
                  <a:cubicBezTo>
                    <a:pt x="1007" y="3079"/>
                    <a:pt x="1011" y="3065"/>
                    <a:pt x="1006" y="3054"/>
                  </a:cubicBezTo>
                  <a:cubicBezTo>
                    <a:pt x="1000" y="3042"/>
                    <a:pt x="987" y="3037"/>
                    <a:pt x="975" y="3043"/>
                  </a:cubicBezTo>
                  <a:cubicBezTo>
                    <a:pt x="964" y="3048"/>
                    <a:pt x="959" y="3062"/>
                    <a:pt x="964" y="3073"/>
                  </a:cubicBezTo>
                  <a:cubicBezTo>
                    <a:pt x="970" y="3085"/>
                    <a:pt x="983" y="3090"/>
                    <a:pt x="995" y="3084"/>
                  </a:cubicBezTo>
                  <a:close/>
                  <a:moveTo>
                    <a:pt x="890" y="3129"/>
                  </a:moveTo>
                  <a:cubicBezTo>
                    <a:pt x="900" y="3125"/>
                    <a:pt x="905" y="3112"/>
                    <a:pt x="901" y="3102"/>
                  </a:cubicBezTo>
                  <a:cubicBezTo>
                    <a:pt x="896" y="3091"/>
                    <a:pt x="884" y="3086"/>
                    <a:pt x="873" y="3091"/>
                  </a:cubicBezTo>
                  <a:cubicBezTo>
                    <a:pt x="863" y="3095"/>
                    <a:pt x="858" y="3107"/>
                    <a:pt x="862" y="3118"/>
                  </a:cubicBezTo>
                  <a:cubicBezTo>
                    <a:pt x="866" y="3129"/>
                    <a:pt x="879" y="3134"/>
                    <a:pt x="890" y="3129"/>
                  </a:cubicBezTo>
                  <a:close/>
                  <a:moveTo>
                    <a:pt x="783" y="3170"/>
                  </a:moveTo>
                  <a:cubicBezTo>
                    <a:pt x="793" y="3167"/>
                    <a:pt x="798" y="3155"/>
                    <a:pt x="794" y="3146"/>
                  </a:cubicBezTo>
                  <a:cubicBezTo>
                    <a:pt x="790" y="3136"/>
                    <a:pt x="779" y="3131"/>
                    <a:pt x="769" y="3135"/>
                  </a:cubicBezTo>
                  <a:cubicBezTo>
                    <a:pt x="760" y="3139"/>
                    <a:pt x="755" y="3149"/>
                    <a:pt x="758" y="3159"/>
                  </a:cubicBezTo>
                  <a:cubicBezTo>
                    <a:pt x="762" y="3169"/>
                    <a:pt x="773" y="3174"/>
                    <a:pt x="783" y="3170"/>
                  </a:cubicBezTo>
                  <a:close/>
                  <a:moveTo>
                    <a:pt x="675" y="3207"/>
                  </a:moveTo>
                  <a:cubicBezTo>
                    <a:pt x="684" y="3204"/>
                    <a:pt x="688" y="3194"/>
                    <a:pt x="685" y="3186"/>
                  </a:cubicBezTo>
                  <a:cubicBezTo>
                    <a:pt x="682" y="3177"/>
                    <a:pt x="673" y="3172"/>
                    <a:pt x="664" y="3175"/>
                  </a:cubicBezTo>
                  <a:cubicBezTo>
                    <a:pt x="655" y="3178"/>
                    <a:pt x="650" y="3188"/>
                    <a:pt x="653" y="3197"/>
                  </a:cubicBezTo>
                  <a:cubicBezTo>
                    <a:pt x="656" y="3205"/>
                    <a:pt x="666" y="3210"/>
                    <a:pt x="675" y="3207"/>
                  </a:cubicBezTo>
                  <a:close/>
                  <a:moveTo>
                    <a:pt x="565" y="3240"/>
                  </a:moveTo>
                  <a:cubicBezTo>
                    <a:pt x="573" y="3238"/>
                    <a:pt x="578" y="3229"/>
                    <a:pt x="575" y="3221"/>
                  </a:cubicBezTo>
                  <a:cubicBezTo>
                    <a:pt x="573" y="3213"/>
                    <a:pt x="564" y="3209"/>
                    <a:pt x="557" y="3211"/>
                  </a:cubicBezTo>
                  <a:cubicBezTo>
                    <a:pt x="549" y="3214"/>
                    <a:pt x="544" y="3222"/>
                    <a:pt x="547" y="3230"/>
                  </a:cubicBezTo>
                  <a:cubicBezTo>
                    <a:pt x="549" y="3238"/>
                    <a:pt x="557" y="3242"/>
                    <a:pt x="565" y="3240"/>
                  </a:cubicBezTo>
                  <a:close/>
                  <a:moveTo>
                    <a:pt x="455" y="3269"/>
                  </a:moveTo>
                  <a:cubicBezTo>
                    <a:pt x="462" y="3267"/>
                    <a:pt x="466" y="3260"/>
                    <a:pt x="464" y="3253"/>
                  </a:cubicBezTo>
                  <a:cubicBezTo>
                    <a:pt x="462" y="3246"/>
                    <a:pt x="455" y="3242"/>
                    <a:pt x="448" y="3244"/>
                  </a:cubicBezTo>
                  <a:cubicBezTo>
                    <a:pt x="441" y="3245"/>
                    <a:pt x="437" y="3252"/>
                    <a:pt x="439" y="3259"/>
                  </a:cubicBezTo>
                  <a:cubicBezTo>
                    <a:pt x="441" y="3266"/>
                    <a:pt x="448" y="3270"/>
                    <a:pt x="455" y="3269"/>
                  </a:cubicBezTo>
                  <a:close/>
                  <a:moveTo>
                    <a:pt x="343" y="3293"/>
                  </a:moveTo>
                  <a:cubicBezTo>
                    <a:pt x="349" y="3292"/>
                    <a:pt x="353" y="3286"/>
                    <a:pt x="352" y="3280"/>
                  </a:cubicBezTo>
                  <a:cubicBezTo>
                    <a:pt x="350" y="3274"/>
                    <a:pt x="344" y="3271"/>
                    <a:pt x="339" y="3272"/>
                  </a:cubicBezTo>
                  <a:cubicBezTo>
                    <a:pt x="333" y="3273"/>
                    <a:pt x="329" y="3279"/>
                    <a:pt x="330" y="3285"/>
                  </a:cubicBezTo>
                  <a:cubicBezTo>
                    <a:pt x="332" y="3291"/>
                    <a:pt x="337" y="3294"/>
                    <a:pt x="343" y="3293"/>
                  </a:cubicBezTo>
                  <a:close/>
                  <a:moveTo>
                    <a:pt x="231" y="3314"/>
                  </a:moveTo>
                  <a:cubicBezTo>
                    <a:pt x="236" y="3313"/>
                    <a:pt x="239" y="3308"/>
                    <a:pt x="238" y="3303"/>
                  </a:cubicBezTo>
                  <a:cubicBezTo>
                    <a:pt x="237" y="3298"/>
                    <a:pt x="233" y="3295"/>
                    <a:pt x="228" y="3296"/>
                  </a:cubicBezTo>
                  <a:cubicBezTo>
                    <a:pt x="223" y="3297"/>
                    <a:pt x="220" y="3302"/>
                    <a:pt x="221" y="3306"/>
                  </a:cubicBezTo>
                  <a:cubicBezTo>
                    <a:pt x="222" y="3311"/>
                    <a:pt x="226" y="3314"/>
                    <a:pt x="231" y="3314"/>
                  </a:cubicBezTo>
                  <a:close/>
                  <a:moveTo>
                    <a:pt x="118" y="3330"/>
                  </a:moveTo>
                  <a:cubicBezTo>
                    <a:pt x="122" y="3329"/>
                    <a:pt x="125" y="3326"/>
                    <a:pt x="124" y="3322"/>
                  </a:cubicBezTo>
                  <a:cubicBezTo>
                    <a:pt x="123" y="3318"/>
                    <a:pt x="120" y="3316"/>
                    <a:pt x="116" y="3316"/>
                  </a:cubicBezTo>
                  <a:cubicBezTo>
                    <a:pt x="113" y="3317"/>
                    <a:pt x="110" y="3320"/>
                    <a:pt x="111" y="3324"/>
                  </a:cubicBezTo>
                  <a:cubicBezTo>
                    <a:pt x="111" y="3328"/>
                    <a:pt x="115" y="3330"/>
                    <a:pt x="118" y="3330"/>
                  </a:cubicBezTo>
                  <a:close/>
                  <a:moveTo>
                    <a:pt x="5" y="3342"/>
                  </a:moveTo>
                  <a:cubicBezTo>
                    <a:pt x="8" y="3341"/>
                    <a:pt x="10" y="3339"/>
                    <a:pt x="9" y="3336"/>
                  </a:cubicBezTo>
                  <a:cubicBezTo>
                    <a:pt x="9" y="3334"/>
                    <a:pt x="7" y="3332"/>
                    <a:pt x="4" y="3332"/>
                  </a:cubicBezTo>
                  <a:cubicBezTo>
                    <a:pt x="1" y="3333"/>
                    <a:pt x="0" y="3335"/>
                    <a:pt x="0" y="3338"/>
                  </a:cubicBezTo>
                  <a:cubicBezTo>
                    <a:pt x="0" y="3340"/>
                    <a:pt x="2" y="3342"/>
                    <a:pt x="5" y="33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8683594-FAEB-4113-89FA-5B0CCD34A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8664" y="2805112"/>
              <a:ext cx="1677987" cy="3559175"/>
            </a:xfrm>
            <a:custGeom>
              <a:avLst/>
              <a:gdLst>
                <a:gd name="T0" fmla="*/ 1684 w 1998"/>
                <a:gd name="T1" fmla="*/ 2452 h 4238"/>
                <a:gd name="T2" fmla="*/ 1820 w 1998"/>
                <a:gd name="T3" fmla="*/ 2375 h 4238"/>
                <a:gd name="T4" fmla="*/ 1799 w 1998"/>
                <a:gd name="T5" fmla="*/ 2288 h 4238"/>
                <a:gd name="T6" fmla="*/ 1806 w 1998"/>
                <a:gd name="T7" fmla="*/ 2118 h 4238"/>
                <a:gd name="T8" fmla="*/ 1806 w 1998"/>
                <a:gd name="T9" fmla="*/ 2118 h 4238"/>
                <a:gd name="T10" fmla="*/ 1888 w 1998"/>
                <a:gd name="T11" fmla="*/ 1972 h 4238"/>
                <a:gd name="T12" fmla="*/ 1943 w 1998"/>
                <a:gd name="T13" fmla="*/ 1903 h 4238"/>
                <a:gd name="T14" fmla="*/ 1920 w 1998"/>
                <a:gd name="T15" fmla="*/ 1814 h 4238"/>
                <a:gd name="T16" fmla="*/ 1909 w 1998"/>
                <a:gd name="T17" fmla="*/ 1653 h 4238"/>
                <a:gd name="T18" fmla="*/ 1909 w 1998"/>
                <a:gd name="T19" fmla="*/ 1653 h 4238"/>
                <a:gd name="T20" fmla="*/ 1959 w 1998"/>
                <a:gd name="T21" fmla="*/ 1505 h 4238"/>
                <a:gd name="T22" fmla="*/ 1996 w 1998"/>
                <a:gd name="T23" fmla="*/ 1419 h 4238"/>
                <a:gd name="T24" fmla="*/ 1968 w 1998"/>
                <a:gd name="T25" fmla="*/ 1326 h 4238"/>
                <a:gd name="T26" fmla="*/ 1941 w 1998"/>
                <a:gd name="T27" fmla="*/ 1178 h 4238"/>
                <a:gd name="T28" fmla="*/ 1941 w 1998"/>
                <a:gd name="T29" fmla="*/ 1178 h 4238"/>
                <a:gd name="T30" fmla="*/ 1961 w 1998"/>
                <a:gd name="T31" fmla="*/ 1032 h 4238"/>
                <a:gd name="T32" fmla="*/ 1976 w 1998"/>
                <a:gd name="T33" fmla="*/ 934 h 4238"/>
                <a:gd name="T34" fmla="*/ 1942 w 1998"/>
                <a:gd name="T35" fmla="*/ 837 h 4238"/>
                <a:gd name="T36" fmla="*/ 1903 w 1998"/>
                <a:gd name="T37" fmla="*/ 701 h 4238"/>
                <a:gd name="T38" fmla="*/ 1903 w 1998"/>
                <a:gd name="T39" fmla="*/ 701 h 4238"/>
                <a:gd name="T40" fmla="*/ 1894 w 1998"/>
                <a:gd name="T41" fmla="*/ 564 h 4238"/>
                <a:gd name="T42" fmla="*/ 1883 w 1998"/>
                <a:gd name="T43" fmla="*/ 459 h 4238"/>
                <a:gd name="T44" fmla="*/ 1842 w 1998"/>
                <a:gd name="T45" fmla="*/ 357 h 4238"/>
                <a:gd name="T46" fmla="*/ 1794 w 1998"/>
                <a:gd name="T47" fmla="*/ 234 h 4238"/>
                <a:gd name="T48" fmla="*/ 1794 w 1998"/>
                <a:gd name="T49" fmla="*/ 234 h 4238"/>
                <a:gd name="T50" fmla="*/ 1760 w 1998"/>
                <a:gd name="T51" fmla="*/ 111 h 4238"/>
                <a:gd name="T52" fmla="*/ 1722 w 1998"/>
                <a:gd name="T53" fmla="*/ 4 h 4238"/>
                <a:gd name="T54" fmla="*/ 1703 w 1998"/>
                <a:gd name="T55" fmla="*/ 2538 h 4238"/>
                <a:gd name="T56" fmla="*/ 1674 w 1998"/>
                <a:gd name="T57" fmla="*/ 2711 h 4238"/>
                <a:gd name="T58" fmla="*/ 1674 w 1998"/>
                <a:gd name="T59" fmla="*/ 2711 h 4238"/>
                <a:gd name="T60" fmla="*/ 1556 w 1998"/>
                <a:gd name="T61" fmla="*/ 2836 h 4238"/>
                <a:gd name="T62" fmla="*/ 1482 w 1998"/>
                <a:gd name="T63" fmla="*/ 2882 h 4238"/>
                <a:gd name="T64" fmla="*/ 1476 w 1998"/>
                <a:gd name="T65" fmla="*/ 2972 h 4238"/>
                <a:gd name="T66" fmla="*/ 1419 w 1998"/>
                <a:gd name="T67" fmla="*/ 3127 h 4238"/>
                <a:gd name="T68" fmla="*/ 1419 w 1998"/>
                <a:gd name="T69" fmla="*/ 3127 h 4238"/>
                <a:gd name="T70" fmla="*/ 1296 w 1998"/>
                <a:gd name="T71" fmla="*/ 3231 h 4238"/>
                <a:gd name="T72" fmla="*/ 1218 w 1998"/>
                <a:gd name="T73" fmla="*/ 3277 h 4238"/>
                <a:gd name="T74" fmla="*/ 1186 w 1998"/>
                <a:gd name="T75" fmla="*/ 3367 h 4238"/>
                <a:gd name="T76" fmla="*/ 1106 w 1998"/>
                <a:gd name="T77" fmla="*/ 3499 h 4238"/>
                <a:gd name="T78" fmla="*/ 1106 w 1998"/>
                <a:gd name="T79" fmla="*/ 3499 h 4238"/>
                <a:gd name="T80" fmla="*/ 982 w 1998"/>
                <a:gd name="T81" fmla="*/ 3584 h 4238"/>
                <a:gd name="T82" fmla="*/ 897 w 1998"/>
                <a:gd name="T83" fmla="*/ 3630 h 4238"/>
                <a:gd name="T84" fmla="*/ 840 w 1998"/>
                <a:gd name="T85" fmla="*/ 3713 h 4238"/>
                <a:gd name="T86" fmla="*/ 742 w 1998"/>
                <a:gd name="T87" fmla="*/ 3820 h 4238"/>
                <a:gd name="T88" fmla="*/ 742 w 1998"/>
                <a:gd name="T89" fmla="*/ 3820 h 4238"/>
                <a:gd name="T90" fmla="*/ 619 w 1998"/>
                <a:gd name="T91" fmla="*/ 3887 h 4238"/>
                <a:gd name="T92" fmla="*/ 526 w 1998"/>
                <a:gd name="T93" fmla="*/ 3932 h 4238"/>
                <a:gd name="T94" fmla="*/ 445 w 1998"/>
                <a:gd name="T95" fmla="*/ 4003 h 4238"/>
                <a:gd name="T96" fmla="*/ 335 w 1998"/>
                <a:gd name="T97" fmla="*/ 4082 h 4238"/>
                <a:gd name="T98" fmla="*/ 335 w 1998"/>
                <a:gd name="T99" fmla="*/ 4082 h 4238"/>
                <a:gd name="T100" fmla="*/ 215 w 1998"/>
                <a:gd name="T101" fmla="*/ 4134 h 4238"/>
                <a:gd name="T102" fmla="*/ 113 w 1998"/>
                <a:gd name="T103" fmla="*/ 4176 h 4238"/>
                <a:gd name="T104" fmla="*/ 10 w 1998"/>
                <a:gd name="T105" fmla="*/ 4230 h 4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98" h="4238">
                  <a:moveTo>
                    <a:pt x="1750" y="2424"/>
                  </a:moveTo>
                  <a:cubicBezTo>
                    <a:pt x="1776" y="2434"/>
                    <a:pt x="1788" y="2464"/>
                    <a:pt x="1778" y="2490"/>
                  </a:cubicBezTo>
                  <a:cubicBezTo>
                    <a:pt x="1767" y="2516"/>
                    <a:pt x="1737" y="2529"/>
                    <a:pt x="1712" y="2518"/>
                  </a:cubicBezTo>
                  <a:cubicBezTo>
                    <a:pt x="1686" y="2507"/>
                    <a:pt x="1674" y="2478"/>
                    <a:pt x="1684" y="2452"/>
                  </a:cubicBezTo>
                  <a:cubicBezTo>
                    <a:pt x="1695" y="2427"/>
                    <a:pt x="1724" y="2414"/>
                    <a:pt x="1750" y="2424"/>
                  </a:cubicBezTo>
                  <a:close/>
                  <a:moveTo>
                    <a:pt x="1729" y="2342"/>
                  </a:moveTo>
                  <a:cubicBezTo>
                    <a:pt x="1720" y="2367"/>
                    <a:pt x="1733" y="2394"/>
                    <a:pt x="1757" y="2404"/>
                  </a:cubicBezTo>
                  <a:cubicBezTo>
                    <a:pt x="1782" y="2413"/>
                    <a:pt x="1810" y="2401"/>
                    <a:pt x="1820" y="2375"/>
                  </a:cubicBezTo>
                  <a:cubicBezTo>
                    <a:pt x="1829" y="2350"/>
                    <a:pt x="1815" y="2322"/>
                    <a:pt x="1790" y="2313"/>
                  </a:cubicBezTo>
                  <a:cubicBezTo>
                    <a:pt x="1765" y="2305"/>
                    <a:pt x="1738" y="2318"/>
                    <a:pt x="1729" y="2342"/>
                  </a:cubicBezTo>
                  <a:close/>
                  <a:moveTo>
                    <a:pt x="1769" y="2231"/>
                  </a:moveTo>
                  <a:cubicBezTo>
                    <a:pt x="1762" y="2254"/>
                    <a:pt x="1775" y="2280"/>
                    <a:pt x="1799" y="2288"/>
                  </a:cubicBezTo>
                  <a:cubicBezTo>
                    <a:pt x="1823" y="2297"/>
                    <a:pt x="1849" y="2283"/>
                    <a:pt x="1857" y="2259"/>
                  </a:cubicBezTo>
                  <a:cubicBezTo>
                    <a:pt x="1865" y="2234"/>
                    <a:pt x="1851" y="2208"/>
                    <a:pt x="1827" y="2201"/>
                  </a:cubicBezTo>
                  <a:cubicBezTo>
                    <a:pt x="1803" y="2194"/>
                    <a:pt x="1777" y="2207"/>
                    <a:pt x="1769" y="2231"/>
                  </a:cubicBezTo>
                  <a:close/>
                  <a:moveTo>
                    <a:pt x="1806" y="2118"/>
                  </a:moveTo>
                  <a:cubicBezTo>
                    <a:pt x="1799" y="2141"/>
                    <a:pt x="1813" y="2165"/>
                    <a:pt x="1836" y="2172"/>
                  </a:cubicBezTo>
                  <a:cubicBezTo>
                    <a:pt x="1859" y="2179"/>
                    <a:pt x="1884" y="2165"/>
                    <a:pt x="1890" y="2141"/>
                  </a:cubicBezTo>
                  <a:cubicBezTo>
                    <a:pt x="1897" y="2118"/>
                    <a:pt x="1883" y="2093"/>
                    <a:pt x="1860" y="2087"/>
                  </a:cubicBezTo>
                  <a:cubicBezTo>
                    <a:pt x="1836" y="2081"/>
                    <a:pt x="1812" y="2095"/>
                    <a:pt x="1806" y="2118"/>
                  </a:cubicBezTo>
                  <a:close/>
                  <a:moveTo>
                    <a:pt x="1838" y="2003"/>
                  </a:moveTo>
                  <a:cubicBezTo>
                    <a:pt x="1833" y="2025"/>
                    <a:pt x="1846" y="2048"/>
                    <a:pt x="1868" y="2053"/>
                  </a:cubicBezTo>
                  <a:cubicBezTo>
                    <a:pt x="1891" y="2059"/>
                    <a:pt x="1913" y="2045"/>
                    <a:pt x="1919" y="2023"/>
                  </a:cubicBezTo>
                  <a:cubicBezTo>
                    <a:pt x="1924" y="2000"/>
                    <a:pt x="1910" y="1977"/>
                    <a:pt x="1888" y="1972"/>
                  </a:cubicBezTo>
                  <a:cubicBezTo>
                    <a:pt x="1865" y="1967"/>
                    <a:pt x="1843" y="1981"/>
                    <a:pt x="1838" y="2003"/>
                  </a:cubicBezTo>
                  <a:close/>
                  <a:moveTo>
                    <a:pt x="1866" y="1887"/>
                  </a:moveTo>
                  <a:cubicBezTo>
                    <a:pt x="1861" y="1909"/>
                    <a:pt x="1875" y="1929"/>
                    <a:pt x="1896" y="1934"/>
                  </a:cubicBezTo>
                  <a:cubicBezTo>
                    <a:pt x="1918" y="1939"/>
                    <a:pt x="1939" y="1925"/>
                    <a:pt x="1943" y="1903"/>
                  </a:cubicBezTo>
                  <a:cubicBezTo>
                    <a:pt x="1948" y="1881"/>
                    <a:pt x="1934" y="1861"/>
                    <a:pt x="1912" y="1857"/>
                  </a:cubicBezTo>
                  <a:cubicBezTo>
                    <a:pt x="1891" y="1852"/>
                    <a:pt x="1870" y="1866"/>
                    <a:pt x="1866" y="1887"/>
                  </a:cubicBezTo>
                  <a:close/>
                  <a:moveTo>
                    <a:pt x="1889" y="1771"/>
                  </a:moveTo>
                  <a:cubicBezTo>
                    <a:pt x="1886" y="1791"/>
                    <a:pt x="1900" y="1810"/>
                    <a:pt x="1920" y="1814"/>
                  </a:cubicBezTo>
                  <a:cubicBezTo>
                    <a:pt x="1940" y="1817"/>
                    <a:pt x="1960" y="1804"/>
                    <a:pt x="1963" y="1783"/>
                  </a:cubicBezTo>
                  <a:cubicBezTo>
                    <a:pt x="1966" y="1762"/>
                    <a:pt x="1952" y="1743"/>
                    <a:pt x="1932" y="1740"/>
                  </a:cubicBezTo>
                  <a:cubicBezTo>
                    <a:pt x="1912" y="1737"/>
                    <a:pt x="1893" y="1751"/>
                    <a:pt x="1889" y="1771"/>
                  </a:cubicBezTo>
                  <a:close/>
                  <a:moveTo>
                    <a:pt x="1909" y="1653"/>
                  </a:moveTo>
                  <a:cubicBezTo>
                    <a:pt x="1906" y="1672"/>
                    <a:pt x="1920" y="1690"/>
                    <a:pt x="1939" y="1693"/>
                  </a:cubicBezTo>
                  <a:cubicBezTo>
                    <a:pt x="1958" y="1695"/>
                    <a:pt x="1976" y="1682"/>
                    <a:pt x="1978" y="1662"/>
                  </a:cubicBezTo>
                  <a:cubicBezTo>
                    <a:pt x="1981" y="1643"/>
                    <a:pt x="1967" y="1625"/>
                    <a:pt x="1948" y="1623"/>
                  </a:cubicBezTo>
                  <a:cubicBezTo>
                    <a:pt x="1928" y="1620"/>
                    <a:pt x="1911" y="1634"/>
                    <a:pt x="1909" y="1653"/>
                  </a:cubicBezTo>
                  <a:close/>
                  <a:moveTo>
                    <a:pt x="1923" y="1535"/>
                  </a:moveTo>
                  <a:cubicBezTo>
                    <a:pt x="1922" y="1553"/>
                    <a:pt x="1935" y="1569"/>
                    <a:pt x="1953" y="1571"/>
                  </a:cubicBezTo>
                  <a:cubicBezTo>
                    <a:pt x="1971" y="1573"/>
                    <a:pt x="1988" y="1559"/>
                    <a:pt x="1989" y="1541"/>
                  </a:cubicBezTo>
                  <a:cubicBezTo>
                    <a:pt x="1991" y="1522"/>
                    <a:pt x="1977" y="1506"/>
                    <a:pt x="1959" y="1505"/>
                  </a:cubicBezTo>
                  <a:cubicBezTo>
                    <a:pt x="1941" y="1504"/>
                    <a:pt x="1925" y="1517"/>
                    <a:pt x="1923" y="1535"/>
                  </a:cubicBezTo>
                  <a:close/>
                  <a:moveTo>
                    <a:pt x="1934" y="1416"/>
                  </a:moveTo>
                  <a:cubicBezTo>
                    <a:pt x="1933" y="1433"/>
                    <a:pt x="1946" y="1448"/>
                    <a:pt x="1963" y="1449"/>
                  </a:cubicBezTo>
                  <a:cubicBezTo>
                    <a:pt x="1980" y="1450"/>
                    <a:pt x="1995" y="1437"/>
                    <a:pt x="1996" y="1419"/>
                  </a:cubicBezTo>
                  <a:cubicBezTo>
                    <a:pt x="1997" y="1402"/>
                    <a:pt x="1983" y="1388"/>
                    <a:pt x="1966" y="1387"/>
                  </a:cubicBezTo>
                  <a:cubicBezTo>
                    <a:pt x="1949" y="1386"/>
                    <a:pt x="1935" y="1399"/>
                    <a:pt x="1934" y="1416"/>
                  </a:cubicBezTo>
                  <a:close/>
                  <a:moveTo>
                    <a:pt x="1940" y="1297"/>
                  </a:moveTo>
                  <a:cubicBezTo>
                    <a:pt x="1940" y="1313"/>
                    <a:pt x="1952" y="1326"/>
                    <a:pt x="1968" y="1326"/>
                  </a:cubicBezTo>
                  <a:cubicBezTo>
                    <a:pt x="1984" y="1326"/>
                    <a:pt x="1997" y="1314"/>
                    <a:pt x="1997" y="1298"/>
                  </a:cubicBezTo>
                  <a:cubicBezTo>
                    <a:pt x="1998" y="1282"/>
                    <a:pt x="1985" y="1269"/>
                    <a:pt x="1969" y="1269"/>
                  </a:cubicBezTo>
                  <a:cubicBezTo>
                    <a:pt x="1953" y="1269"/>
                    <a:pt x="1940" y="1281"/>
                    <a:pt x="1940" y="1297"/>
                  </a:cubicBezTo>
                  <a:close/>
                  <a:moveTo>
                    <a:pt x="1941" y="1178"/>
                  </a:moveTo>
                  <a:cubicBezTo>
                    <a:pt x="1942" y="1192"/>
                    <a:pt x="1954" y="1204"/>
                    <a:pt x="1969" y="1204"/>
                  </a:cubicBezTo>
                  <a:cubicBezTo>
                    <a:pt x="1983" y="1203"/>
                    <a:pt x="1995" y="1191"/>
                    <a:pt x="1995" y="1176"/>
                  </a:cubicBezTo>
                  <a:cubicBezTo>
                    <a:pt x="1994" y="1161"/>
                    <a:pt x="1982" y="1150"/>
                    <a:pt x="1967" y="1150"/>
                  </a:cubicBezTo>
                  <a:cubicBezTo>
                    <a:pt x="1953" y="1151"/>
                    <a:pt x="1941" y="1163"/>
                    <a:pt x="1941" y="1178"/>
                  </a:cubicBezTo>
                  <a:close/>
                  <a:moveTo>
                    <a:pt x="1939" y="1058"/>
                  </a:moveTo>
                  <a:cubicBezTo>
                    <a:pt x="1939" y="1071"/>
                    <a:pt x="1951" y="1082"/>
                    <a:pt x="1964" y="1081"/>
                  </a:cubicBezTo>
                  <a:cubicBezTo>
                    <a:pt x="1978" y="1080"/>
                    <a:pt x="1988" y="1069"/>
                    <a:pt x="1987" y="1055"/>
                  </a:cubicBezTo>
                  <a:cubicBezTo>
                    <a:pt x="1987" y="1041"/>
                    <a:pt x="1975" y="1031"/>
                    <a:pt x="1961" y="1032"/>
                  </a:cubicBezTo>
                  <a:cubicBezTo>
                    <a:pt x="1948" y="1033"/>
                    <a:pt x="1938" y="1045"/>
                    <a:pt x="1939" y="1058"/>
                  </a:cubicBezTo>
                  <a:close/>
                  <a:moveTo>
                    <a:pt x="1931" y="939"/>
                  </a:moveTo>
                  <a:cubicBezTo>
                    <a:pt x="1932" y="951"/>
                    <a:pt x="1943" y="960"/>
                    <a:pt x="1955" y="959"/>
                  </a:cubicBezTo>
                  <a:cubicBezTo>
                    <a:pt x="1968" y="958"/>
                    <a:pt x="1977" y="947"/>
                    <a:pt x="1976" y="934"/>
                  </a:cubicBezTo>
                  <a:cubicBezTo>
                    <a:pt x="1974" y="922"/>
                    <a:pt x="1963" y="913"/>
                    <a:pt x="1951" y="914"/>
                  </a:cubicBezTo>
                  <a:cubicBezTo>
                    <a:pt x="1939" y="916"/>
                    <a:pt x="1930" y="927"/>
                    <a:pt x="1931" y="939"/>
                  </a:cubicBezTo>
                  <a:close/>
                  <a:moveTo>
                    <a:pt x="1919" y="820"/>
                  </a:moveTo>
                  <a:cubicBezTo>
                    <a:pt x="1921" y="831"/>
                    <a:pt x="1931" y="838"/>
                    <a:pt x="1942" y="837"/>
                  </a:cubicBezTo>
                  <a:cubicBezTo>
                    <a:pt x="1953" y="835"/>
                    <a:pt x="1961" y="825"/>
                    <a:pt x="1959" y="814"/>
                  </a:cubicBezTo>
                  <a:cubicBezTo>
                    <a:pt x="1958" y="803"/>
                    <a:pt x="1947" y="795"/>
                    <a:pt x="1936" y="797"/>
                  </a:cubicBezTo>
                  <a:cubicBezTo>
                    <a:pt x="1925" y="799"/>
                    <a:pt x="1918" y="809"/>
                    <a:pt x="1919" y="820"/>
                  </a:cubicBezTo>
                  <a:close/>
                  <a:moveTo>
                    <a:pt x="1903" y="701"/>
                  </a:moveTo>
                  <a:cubicBezTo>
                    <a:pt x="1905" y="711"/>
                    <a:pt x="1914" y="717"/>
                    <a:pt x="1924" y="716"/>
                  </a:cubicBezTo>
                  <a:cubicBezTo>
                    <a:pt x="1933" y="714"/>
                    <a:pt x="1940" y="705"/>
                    <a:pt x="1938" y="695"/>
                  </a:cubicBezTo>
                  <a:cubicBezTo>
                    <a:pt x="1937" y="685"/>
                    <a:pt x="1927" y="678"/>
                    <a:pt x="1918" y="680"/>
                  </a:cubicBezTo>
                  <a:cubicBezTo>
                    <a:pt x="1908" y="682"/>
                    <a:pt x="1901" y="691"/>
                    <a:pt x="1903" y="701"/>
                  </a:cubicBezTo>
                  <a:close/>
                  <a:moveTo>
                    <a:pt x="1882" y="583"/>
                  </a:moveTo>
                  <a:cubicBezTo>
                    <a:pt x="1884" y="591"/>
                    <a:pt x="1892" y="597"/>
                    <a:pt x="1901" y="595"/>
                  </a:cubicBezTo>
                  <a:cubicBezTo>
                    <a:pt x="1909" y="593"/>
                    <a:pt x="1915" y="585"/>
                    <a:pt x="1913" y="576"/>
                  </a:cubicBezTo>
                  <a:cubicBezTo>
                    <a:pt x="1911" y="568"/>
                    <a:pt x="1903" y="562"/>
                    <a:pt x="1894" y="564"/>
                  </a:cubicBezTo>
                  <a:cubicBezTo>
                    <a:pt x="1886" y="566"/>
                    <a:pt x="1880" y="574"/>
                    <a:pt x="1882" y="583"/>
                  </a:cubicBezTo>
                  <a:close/>
                  <a:moveTo>
                    <a:pt x="1857" y="466"/>
                  </a:moveTo>
                  <a:cubicBezTo>
                    <a:pt x="1859" y="473"/>
                    <a:pt x="1866" y="477"/>
                    <a:pt x="1874" y="476"/>
                  </a:cubicBezTo>
                  <a:cubicBezTo>
                    <a:pt x="1881" y="474"/>
                    <a:pt x="1885" y="466"/>
                    <a:pt x="1883" y="459"/>
                  </a:cubicBezTo>
                  <a:cubicBezTo>
                    <a:pt x="1882" y="452"/>
                    <a:pt x="1874" y="447"/>
                    <a:pt x="1867" y="449"/>
                  </a:cubicBezTo>
                  <a:cubicBezTo>
                    <a:pt x="1860" y="451"/>
                    <a:pt x="1855" y="458"/>
                    <a:pt x="1857" y="466"/>
                  </a:cubicBezTo>
                  <a:close/>
                  <a:moveTo>
                    <a:pt x="1827" y="349"/>
                  </a:moveTo>
                  <a:cubicBezTo>
                    <a:pt x="1829" y="355"/>
                    <a:pt x="1836" y="359"/>
                    <a:pt x="1842" y="357"/>
                  </a:cubicBezTo>
                  <a:cubicBezTo>
                    <a:pt x="1848" y="355"/>
                    <a:pt x="1851" y="349"/>
                    <a:pt x="1850" y="343"/>
                  </a:cubicBezTo>
                  <a:cubicBezTo>
                    <a:pt x="1848" y="337"/>
                    <a:pt x="1841" y="333"/>
                    <a:pt x="1835" y="335"/>
                  </a:cubicBezTo>
                  <a:cubicBezTo>
                    <a:pt x="1829" y="337"/>
                    <a:pt x="1826" y="343"/>
                    <a:pt x="1827" y="349"/>
                  </a:cubicBezTo>
                  <a:close/>
                  <a:moveTo>
                    <a:pt x="1794" y="234"/>
                  </a:moveTo>
                  <a:cubicBezTo>
                    <a:pt x="1795" y="239"/>
                    <a:pt x="1800" y="242"/>
                    <a:pt x="1805" y="240"/>
                  </a:cubicBezTo>
                  <a:cubicBezTo>
                    <a:pt x="1810" y="238"/>
                    <a:pt x="1813" y="233"/>
                    <a:pt x="1811" y="228"/>
                  </a:cubicBezTo>
                  <a:cubicBezTo>
                    <a:pt x="1810" y="223"/>
                    <a:pt x="1804" y="221"/>
                    <a:pt x="1799" y="222"/>
                  </a:cubicBezTo>
                  <a:cubicBezTo>
                    <a:pt x="1795" y="224"/>
                    <a:pt x="1792" y="229"/>
                    <a:pt x="1794" y="234"/>
                  </a:cubicBezTo>
                  <a:close/>
                  <a:moveTo>
                    <a:pt x="1755" y="120"/>
                  </a:moveTo>
                  <a:cubicBezTo>
                    <a:pt x="1757" y="124"/>
                    <a:pt x="1761" y="126"/>
                    <a:pt x="1765" y="124"/>
                  </a:cubicBezTo>
                  <a:cubicBezTo>
                    <a:pt x="1768" y="123"/>
                    <a:pt x="1770" y="119"/>
                    <a:pt x="1769" y="115"/>
                  </a:cubicBezTo>
                  <a:cubicBezTo>
                    <a:pt x="1768" y="111"/>
                    <a:pt x="1763" y="110"/>
                    <a:pt x="1760" y="111"/>
                  </a:cubicBezTo>
                  <a:cubicBezTo>
                    <a:pt x="1756" y="112"/>
                    <a:pt x="1754" y="117"/>
                    <a:pt x="1755" y="120"/>
                  </a:cubicBezTo>
                  <a:close/>
                  <a:moveTo>
                    <a:pt x="1713" y="8"/>
                  </a:moveTo>
                  <a:cubicBezTo>
                    <a:pt x="1714" y="10"/>
                    <a:pt x="1717" y="11"/>
                    <a:pt x="1720" y="10"/>
                  </a:cubicBezTo>
                  <a:cubicBezTo>
                    <a:pt x="1722" y="9"/>
                    <a:pt x="1723" y="6"/>
                    <a:pt x="1722" y="4"/>
                  </a:cubicBezTo>
                  <a:cubicBezTo>
                    <a:pt x="1721" y="1"/>
                    <a:pt x="1718" y="0"/>
                    <a:pt x="1716" y="1"/>
                  </a:cubicBezTo>
                  <a:cubicBezTo>
                    <a:pt x="1713" y="2"/>
                    <a:pt x="1712" y="5"/>
                    <a:pt x="1713" y="8"/>
                  </a:cubicBezTo>
                  <a:close/>
                  <a:moveTo>
                    <a:pt x="1728" y="2602"/>
                  </a:moveTo>
                  <a:cubicBezTo>
                    <a:pt x="1739" y="2577"/>
                    <a:pt x="1728" y="2548"/>
                    <a:pt x="1703" y="2538"/>
                  </a:cubicBezTo>
                  <a:cubicBezTo>
                    <a:pt x="1679" y="2527"/>
                    <a:pt x="1651" y="2538"/>
                    <a:pt x="1640" y="2562"/>
                  </a:cubicBezTo>
                  <a:cubicBezTo>
                    <a:pt x="1629" y="2586"/>
                    <a:pt x="1640" y="2614"/>
                    <a:pt x="1664" y="2626"/>
                  </a:cubicBezTo>
                  <a:cubicBezTo>
                    <a:pt x="1688" y="2637"/>
                    <a:pt x="1717" y="2626"/>
                    <a:pt x="1728" y="2602"/>
                  </a:cubicBezTo>
                  <a:close/>
                  <a:moveTo>
                    <a:pt x="1674" y="2711"/>
                  </a:moveTo>
                  <a:cubicBezTo>
                    <a:pt x="1685" y="2688"/>
                    <a:pt x="1676" y="2660"/>
                    <a:pt x="1653" y="2649"/>
                  </a:cubicBezTo>
                  <a:cubicBezTo>
                    <a:pt x="1630" y="2639"/>
                    <a:pt x="1602" y="2648"/>
                    <a:pt x="1591" y="2670"/>
                  </a:cubicBezTo>
                  <a:cubicBezTo>
                    <a:pt x="1580" y="2693"/>
                    <a:pt x="1589" y="2720"/>
                    <a:pt x="1612" y="2732"/>
                  </a:cubicBezTo>
                  <a:cubicBezTo>
                    <a:pt x="1634" y="2744"/>
                    <a:pt x="1662" y="2734"/>
                    <a:pt x="1674" y="2711"/>
                  </a:cubicBezTo>
                  <a:close/>
                  <a:moveTo>
                    <a:pt x="1616" y="2819"/>
                  </a:moveTo>
                  <a:cubicBezTo>
                    <a:pt x="1628" y="2797"/>
                    <a:pt x="1619" y="2770"/>
                    <a:pt x="1598" y="2759"/>
                  </a:cubicBezTo>
                  <a:cubicBezTo>
                    <a:pt x="1576" y="2748"/>
                    <a:pt x="1550" y="2756"/>
                    <a:pt x="1539" y="2777"/>
                  </a:cubicBezTo>
                  <a:cubicBezTo>
                    <a:pt x="1527" y="2798"/>
                    <a:pt x="1535" y="2824"/>
                    <a:pt x="1556" y="2836"/>
                  </a:cubicBezTo>
                  <a:cubicBezTo>
                    <a:pt x="1577" y="2848"/>
                    <a:pt x="1604" y="2840"/>
                    <a:pt x="1616" y="2819"/>
                  </a:cubicBezTo>
                  <a:close/>
                  <a:moveTo>
                    <a:pt x="1554" y="2924"/>
                  </a:moveTo>
                  <a:cubicBezTo>
                    <a:pt x="1566" y="2904"/>
                    <a:pt x="1559" y="2878"/>
                    <a:pt x="1539" y="2867"/>
                  </a:cubicBezTo>
                  <a:cubicBezTo>
                    <a:pt x="1519" y="2855"/>
                    <a:pt x="1494" y="2862"/>
                    <a:pt x="1482" y="2882"/>
                  </a:cubicBezTo>
                  <a:cubicBezTo>
                    <a:pt x="1471" y="2901"/>
                    <a:pt x="1477" y="2926"/>
                    <a:pt x="1497" y="2938"/>
                  </a:cubicBezTo>
                  <a:cubicBezTo>
                    <a:pt x="1516" y="2950"/>
                    <a:pt x="1542" y="2944"/>
                    <a:pt x="1554" y="2924"/>
                  </a:cubicBezTo>
                  <a:close/>
                  <a:moveTo>
                    <a:pt x="1488" y="3027"/>
                  </a:moveTo>
                  <a:cubicBezTo>
                    <a:pt x="1500" y="3008"/>
                    <a:pt x="1495" y="2983"/>
                    <a:pt x="1476" y="2972"/>
                  </a:cubicBezTo>
                  <a:cubicBezTo>
                    <a:pt x="1457" y="2960"/>
                    <a:pt x="1433" y="2966"/>
                    <a:pt x="1422" y="2984"/>
                  </a:cubicBezTo>
                  <a:cubicBezTo>
                    <a:pt x="1410" y="3002"/>
                    <a:pt x="1415" y="3026"/>
                    <a:pt x="1433" y="3038"/>
                  </a:cubicBezTo>
                  <a:cubicBezTo>
                    <a:pt x="1452" y="3051"/>
                    <a:pt x="1476" y="3045"/>
                    <a:pt x="1488" y="3027"/>
                  </a:cubicBezTo>
                  <a:close/>
                  <a:moveTo>
                    <a:pt x="1419" y="3127"/>
                  </a:moveTo>
                  <a:cubicBezTo>
                    <a:pt x="1431" y="3110"/>
                    <a:pt x="1426" y="3086"/>
                    <a:pt x="1409" y="3075"/>
                  </a:cubicBezTo>
                  <a:cubicBezTo>
                    <a:pt x="1392" y="3063"/>
                    <a:pt x="1369" y="3067"/>
                    <a:pt x="1357" y="3084"/>
                  </a:cubicBezTo>
                  <a:cubicBezTo>
                    <a:pt x="1346" y="3101"/>
                    <a:pt x="1350" y="3124"/>
                    <a:pt x="1367" y="3136"/>
                  </a:cubicBezTo>
                  <a:cubicBezTo>
                    <a:pt x="1383" y="3148"/>
                    <a:pt x="1407" y="3144"/>
                    <a:pt x="1419" y="3127"/>
                  </a:cubicBezTo>
                  <a:close/>
                  <a:moveTo>
                    <a:pt x="1346" y="3224"/>
                  </a:moveTo>
                  <a:cubicBezTo>
                    <a:pt x="1358" y="3209"/>
                    <a:pt x="1354" y="3186"/>
                    <a:pt x="1339" y="3175"/>
                  </a:cubicBezTo>
                  <a:cubicBezTo>
                    <a:pt x="1323" y="3163"/>
                    <a:pt x="1301" y="3167"/>
                    <a:pt x="1289" y="3182"/>
                  </a:cubicBezTo>
                  <a:cubicBezTo>
                    <a:pt x="1278" y="3197"/>
                    <a:pt x="1281" y="3219"/>
                    <a:pt x="1296" y="3231"/>
                  </a:cubicBezTo>
                  <a:cubicBezTo>
                    <a:pt x="1312" y="3243"/>
                    <a:pt x="1334" y="3240"/>
                    <a:pt x="1346" y="3224"/>
                  </a:cubicBezTo>
                  <a:close/>
                  <a:moveTo>
                    <a:pt x="1269" y="3319"/>
                  </a:moveTo>
                  <a:cubicBezTo>
                    <a:pt x="1281" y="3305"/>
                    <a:pt x="1278" y="3284"/>
                    <a:pt x="1264" y="3272"/>
                  </a:cubicBezTo>
                  <a:cubicBezTo>
                    <a:pt x="1250" y="3261"/>
                    <a:pt x="1229" y="3263"/>
                    <a:pt x="1218" y="3277"/>
                  </a:cubicBezTo>
                  <a:cubicBezTo>
                    <a:pt x="1206" y="3291"/>
                    <a:pt x="1208" y="3312"/>
                    <a:pt x="1222" y="3324"/>
                  </a:cubicBezTo>
                  <a:cubicBezTo>
                    <a:pt x="1237" y="3335"/>
                    <a:pt x="1257" y="3333"/>
                    <a:pt x="1269" y="3319"/>
                  </a:cubicBezTo>
                  <a:close/>
                  <a:moveTo>
                    <a:pt x="1189" y="3411"/>
                  </a:moveTo>
                  <a:cubicBezTo>
                    <a:pt x="1200" y="3398"/>
                    <a:pt x="1199" y="3378"/>
                    <a:pt x="1186" y="3367"/>
                  </a:cubicBezTo>
                  <a:cubicBezTo>
                    <a:pt x="1173" y="3356"/>
                    <a:pt x="1154" y="3357"/>
                    <a:pt x="1143" y="3370"/>
                  </a:cubicBezTo>
                  <a:cubicBezTo>
                    <a:pt x="1131" y="3383"/>
                    <a:pt x="1133" y="3402"/>
                    <a:pt x="1145" y="3413"/>
                  </a:cubicBezTo>
                  <a:cubicBezTo>
                    <a:pt x="1158" y="3425"/>
                    <a:pt x="1178" y="3424"/>
                    <a:pt x="1189" y="3411"/>
                  </a:cubicBezTo>
                  <a:close/>
                  <a:moveTo>
                    <a:pt x="1106" y="3499"/>
                  </a:moveTo>
                  <a:cubicBezTo>
                    <a:pt x="1117" y="3487"/>
                    <a:pt x="1116" y="3469"/>
                    <a:pt x="1104" y="3458"/>
                  </a:cubicBezTo>
                  <a:cubicBezTo>
                    <a:pt x="1093" y="3448"/>
                    <a:pt x="1075" y="3448"/>
                    <a:pt x="1064" y="3460"/>
                  </a:cubicBezTo>
                  <a:cubicBezTo>
                    <a:pt x="1053" y="3471"/>
                    <a:pt x="1054" y="3489"/>
                    <a:pt x="1065" y="3500"/>
                  </a:cubicBezTo>
                  <a:cubicBezTo>
                    <a:pt x="1076" y="3511"/>
                    <a:pt x="1095" y="3511"/>
                    <a:pt x="1106" y="3499"/>
                  </a:cubicBezTo>
                  <a:close/>
                  <a:moveTo>
                    <a:pt x="1019" y="3584"/>
                  </a:moveTo>
                  <a:cubicBezTo>
                    <a:pt x="1030" y="3574"/>
                    <a:pt x="1030" y="3557"/>
                    <a:pt x="1019" y="3547"/>
                  </a:cubicBezTo>
                  <a:cubicBezTo>
                    <a:pt x="1009" y="3536"/>
                    <a:pt x="992" y="3536"/>
                    <a:pt x="982" y="3546"/>
                  </a:cubicBezTo>
                  <a:cubicBezTo>
                    <a:pt x="972" y="3557"/>
                    <a:pt x="971" y="3573"/>
                    <a:pt x="982" y="3584"/>
                  </a:cubicBezTo>
                  <a:cubicBezTo>
                    <a:pt x="992" y="3595"/>
                    <a:pt x="1009" y="3595"/>
                    <a:pt x="1019" y="3584"/>
                  </a:cubicBezTo>
                  <a:close/>
                  <a:moveTo>
                    <a:pt x="930" y="3666"/>
                  </a:moveTo>
                  <a:cubicBezTo>
                    <a:pt x="940" y="3657"/>
                    <a:pt x="940" y="3642"/>
                    <a:pt x="931" y="3632"/>
                  </a:cubicBezTo>
                  <a:cubicBezTo>
                    <a:pt x="922" y="3622"/>
                    <a:pt x="907" y="3621"/>
                    <a:pt x="897" y="3630"/>
                  </a:cubicBezTo>
                  <a:cubicBezTo>
                    <a:pt x="887" y="3639"/>
                    <a:pt x="886" y="3655"/>
                    <a:pt x="895" y="3665"/>
                  </a:cubicBezTo>
                  <a:cubicBezTo>
                    <a:pt x="904" y="3675"/>
                    <a:pt x="920" y="3676"/>
                    <a:pt x="930" y="3666"/>
                  </a:cubicBezTo>
                  <a:close/>
                  <a:moveTo>
                    <a:pt x="837" y="3745"/>
                  </a:moveTo>
                  <a:cubicBezTo>
                    <a:pt x="847" y="3737"/>
                    <a:pt x="848" y="3723"/>
                    <a:pt x="840" y="3713"/>
                  </a:cubicBezTo>
                  <a:cubicBezTo>
                    <a:pt x="832" y="3704"/>
                    <a:pt x="818" y="3703"/>
                    <a:pt x="808" y="3711"/>
                  </a:cubicBezTo>
                  <a:cubicBezTo>
                    <a:pt x="799" y="3719"/>
                    <a:pt x="798" y="3733"/>
                    <a:pt x="806" y="3742"/>
                  </a:cubicBezTo>
                  <a:cubicBezTo>
                    <a:pt x="814" y="3752"/>
                    <a:pt x="828" y="3753"/>
                    <a:pt x="837" y="3745"/>
                  </a:cubicBezTo>
                  <a:close/>
                  <a:moveTo>
                    <a:pt x="742" y="3820"/>
                  </a:moveTo>
                  <a:cubicBezTo>
                    <a:pt x="751" y="3813"/>
                    <a:pt x="752" y="3800"/>
                    <a:pt x="745" y="3791"/>
                  </a:cubicBezTo>
                  <a:cubicBezTo>
                    <a:pt x="738" y="3783"/>
                    <a:pt x="726" y="3781"/>
                    <a:pt x="717" y="3788"/>
                  </a:cubicBezTo>
                  <a:cubicBezTo>
                    <a:pt x="708" y="3795"/>
                    <a:pt x="707" y="3807"/>
                    <a:pt x="713" y="3816"/>
                  </a:cubicBezTo>
                  <a:cubicBezTo>
                    <a:pt x="720" y="3825"/>
                    <a:pt x="733" y="3827"/>
                    <a:pt x="742" y="3820"/>
                  </a:cubicBezTo>
                  <a:close/>
                  <a:moveTo>
                    <a:pt x="644" y="3891"/>
                  </a:moveTo>
                  <a:cubicBezTo>
                    <a:pt x="652" y="3885"/>
                    <a:pt x="654" y="3874"/>
                    <a:pt x="648" y="3866"/>
                  </a:cubicBezTo>
                  <a:cubicBezTo>
                    <a:pt x="642" y="3858"/>
                    <a:pt x="631" y="3856"/>
                    <a:pt x="623" y="3862"/>
                  </a:cubicBezTo>
                  <a:cubicBezTo>
                    <a:pt x="615" y="3868"/>
                    <a:pt x="613" y="3879"/>
                    <a:pt x="619" y="3887"/>
                  </a:cubicBezTo>
                  <a:cubicBezTo>
                    <a:pt x="624" y="3895"/>
                    <a:pt x="636" y="3897"/>
                    <a:pt x="644" y="3891"/>
                  </a:cubicBezTo>
                  <a:close/>
                  <a:moveTo>
                    <a:pt x="543" y="3958"/>
                  </a:moveTo>
                  <a:cubicBezTo>
                    <a:pt x="550" y="3954"/>
                    <a:pt x="552" y="3944"/>
                    <a:pt x="547" y="3936"/>
                  </a:cubicBezTo>
                  <a:cubicBezTo>
                    <a:pt x="543" y="3929"/>
                    <a:pt x="533" y="3927"/>
                    <a:pt x="526" y="3932"/>
                  </a:cubicBezTo>
                  <a:cubicBezTo>
                    <a:pt x="518" y="3937"/>
                    <a:pt x="516" y="3947"/>
                    <a:pt x="521" y="3954"/>
                  </a:cubicBezTo>
                  <a:cubicBezTo>
                    <a:pt x="526" y="3961"/>
                    <a:pt x="536" y="3963"/>
                    <a:pt x="543" y="3958"/>
                  </a:cubicBezTo>
                  <a:close/>
                  <a:moveTo>
                    <a:pt x="440" y="4022"/>
                  </a:moveTo>
                  <a:cubicBezTo>
                    <a:pt x="447" y="4018"/>
                    <a:pt x="449" y="4010"/>
                    <a:pt x="445" y="4003"/>
                  </a:cubicBezTo>
                  <a:cubicBezTo>
                    <a:pt x="441" y="3997"/>
                    <a:pt x="432" y="3995"/>
                    <a:pt x="426" y="3999"/>
                  </a:cubicBezTo>
                  <a:cubicBezTo>
                    <a:pt x="419" y="4003"/>
                    <a:pt x="417" y="4011"/>
                    <a:pt x="421" y="4018"/>
                  </a:cubicBezTo>
                  <a:cubicBezTo>
                    <a:pt x="425" y="4024"/>
                    <a:pt x="434" y="4026"/>
                    <a:pt x="440" y="4022"/>
                  </a:cubicBezTo>
                  <a:close/>
                  <a:moveTo>
                    <a:pt x="335" y="4082"/>
                  </a:moveTo>
                  <a:cubicBezTo>
                    <a:pt x="341" y="4079"/>
                    <a:pt x="343" y="4072"/>
                    <a:pt x="339" y="4066"/>
                  </a:cubicBezTo>
                  <a:cubicBezTo>
                    <a:pt x="336" y="4061"/>
                    <a:pt x="329" y="4059"/>
                    <a:pt x="324" y="4062"/>
                  </a:cubicBezTo>
                  <a:cubicBezTo>
                    <a:pt x="318" y="4065"/>
                    <a:pt x="316" y="4072"/>
                    <a:pt x="319" y="4077"/>
                  </a:cubicBezTo>
                  <a:cubicBezTo>
                    <a:pt x="322" y="4083"/>
                    <a:pt x="329" y="4085"/>
                    <a:pt x="335" y="4082"/>
                  </a:cubicBezTo>
                  <a:close/>
                  <a:moveTo>
                    <a:pt x="228" y="4138"/>
                  </a:moveTo>
                  <a:cubicBezTo>
                    <a:pt x="232" y="4135"/>
                    <a:pt x="234" y="4129"/>
                    <a:pt x="232" y="4125"/>
                  </a:cubicBezTo>
                  <a:cubicBezTo>
                    <a:pt x="229" y="4120"/>
                    <a:pt x="224" y="4119"/>
                    <a:pt x="219" y="4121"/>
                  </a:cubicBezTo>
                  <a:cubicBezTo>
                    <a:pt x="215" y="4123"/>
                    <a:pt x="213" y="4129"/>
                    <a:pt x="215" y="4134"/>
                  </a:cubicBezTo>
                  <a:cubicBezTo>
                    <a:pt x="218" y="4138"/>
                    <a:pt x="223" y="4140"/>
                    <a:pt x="228" y="4138"/>
                  </a:cubicBezTo>
                  <a:close/>
                  <a:moveTo>
                    <a:pt x="119" y="4189"/>
                  </a:moveTo>
                  <a:cubicBezTo>
                    <a:pt x="122" y="4188"/>
                    <a:pt x="124" y="4183"/>
                    <a:pt x="122" y="4180"/>
                  </a:cubicBezTo>
                  <a:cubicBezTo>
                    <a:pt x="120" y="4176"/>
                    <a:pt x="116" y="4175"/>
                    <a:pt x="113" y="4176"/>
                  </a:cubicBezTo>
                  <a:cubicBezTo>
                    <a:pt x="109" y="4178"/>
                    <a:pt x="107" y="4182"/>
                    <a:pt x="109" y="4186"/>
                  </a:cubicBezTo>
                  <a:cubicBezTo>
                    <a:pt x="111" y="4189"/>
                    <a:pt x="115" y="4191"/>
                    <a:pt x="119" y="4189"/>
                  </a:cubicBezTo>
                  <a:close/>
                  <a:moveTo>
                    <a:pt x="8" y="4237"/>
                  </a:moveTo>
                  <a:cubicBezTo>
                    <a:pt x="10" y="4236"/>
                    <a:pt x="12" y="4233"/>
                    <a:pt x="10" y="4230"/>
                  </a:cubicBezTo>
                  <a:cubicBezTo>
                    <a:pt x="9" y="4228"/>
                    <a:pt x="6" y="4227"/>
                    <a:pt x="4" y="4228"/>
                  </a:cubicBezTo>
                  <a:cubicBezTo>
                    <a:pt x="1" y="4229"/>
                    <a:pt x="0" y="4232"/>
                    <a:pt x="1" y="4234"/>
                  </a:cubicBezTo>
                  <a:cubicBezTo>
                    <a:pt x="2" y="4237"/>
                    <a:pt x="5" y="4238"/>
                    <a:pt x="8" y="423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5D289170-FB8F-4F2B-BED2-9CCF2116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6351" y="2254250"/>
              <a:ext cx="1301749" cy="3994150"/>
            </a:xfrm>
            <a:custGeom>
              <a:avLst/>
              <a:gdLst>
                <a:gd name="T0" fmla="*/ 1391 w 1550"/>
                <a:gd name="T1" fmla="*/ 2558 h 4756"/>
                <a:gd name="T2" fmla="*/ 1516 w 1550"/>
                <a:gd name="T3" fmla="*/ 2451 h 4756"/>
                <a:gd name="T4" fmla="*/ 1477 w 1550"/>
                <a:gd name="T5" fmla="*/ 2365 h 4756"/>
                <a:gd name="T6" fmla="*/ 1450 w 1550"/>
                <a:gd name="T7" fmla="*/ 2185 h 4756"/>
                <a:gd name="T8" fmla="*/ 1450 w 1550"/>
                <a:gd name="T9" fmla="*/ 2185 h 4756"/>
                <a:gd name="T10" fmla="*/ 1506 w 1550"/>
                <a:gd name="T11" fmla="*/ 2018 h 4756"/>
                <a:gd name="T12" fmla="*/ 1549 w 1550"/>
                <a:gd name="T13" fmla="*/ 1934 h 4756"/>
                <a:gd name="T14" fmla="*/ 1507 w 1550"/>
                <a:gd name="T15" fmla="*/ 1846 h 4756"/>
                <a:gd name="T16" fmla="*/ 1463 w 1550"/>
                <a:gd name="T17" fmla="*/ 1681 h 4756"/>
                <a:gd name="T18" fmla="*/ 1463 w 1550"/>
                <a:gd name="T19" fmla="*/ 1681 h 4756"/>
                <a:gd name="T20" fmla="*/ 1485 w 1550"/>
                <a:gd name="T21" fmla="*/ 1517 h 4756"/>
                <a:gd name="T22" fmla="*/ 1506 w 1550"/>
                <a:gd name="T23" fmla="*/ 1420 h 4756"/>
                <a:gd name="T24" fmla="*/ 1458 w 1550"/>
                <a:gd name="T25" fmla="*/ 1329 h 4756"/>
                <a:gd name="T26" fmla="*/ 1400 w 1550"/>
                <a:gd name="T27" fmla="*/ 1180 h 4756"/>
                <a:gd name="T28" fmla="*/ 1400 w 1550"/>
                <a:gd name="T29" fmla="*/ 1180 h 4756"/>
                <a:gd name="T30" fmla="*/ 1392 w 1550"/>
                <a:gd name="T31" fmla="*/ 1025 h 4756"/>
                <a:gd name="T32" fmla="*/ 1387 w 1550"/>
                <a:gd name="T33" fmla="*/ 920 h 4756"/>
                <a:gd name="T34" fmla="*/ 1332 w 1550"/>
                <a:gd name="T35" fmla="*/ 825 h 4756"/>
                <a:gd name="T36" fmla="*/ 1264 w 1550"/>
                <a:gd name="T37" fmla="*/ 692 h 4756"/>
                <a:gd name="T38" fmla="*/ 1264 w 1550"/>
                <a:gd name="T39" fmla="*/ 692 h 4756"/>
                <a:gd name="T40" fmla="*/ 1227 w 1550"/>
                <a:gd name="T41" fmla="*/ 551 h 4756"/>
                <a:gd name="T42" fmla="*/ 1194 w 1550"/>
                <a:gd name="T43" fmla="*/ 444 h 4756"/>
                <a:gd name="T44" fmla="*/ 1130 w 1550"/>
                <a:gd name="T45" fmla="*/ 347 h 4756"/>
                <a:gd name="T46" fmla="*/ 1055 w 1550"/>
                <a:gd name="T47" fmla="*/ 228 h 4756"/>
                <a:gd name="T48" fmla="*/ 1055 w 1550"/>
                <a:gd name="T49" fmla="*/ 228 h 4756"/>
                <a:gd name="T50" fmla="*/ 995 w 1550"/>
                <a:gd name="T51" fmla="*/ 107 h 4756"/>
                <a:gd name="T52" fmla="*/ 935 w 1550"/>
                <a:gd name="T53" fmla="*/ 3 h 4756"/>
                <a:gd name="T54" fmla="*/ 1428 w 1550"/>
                <a:gd name="T55" fmla="*/ 2643 h 4756"/>
                <a:gd name="T56" fmla="*/ 1433 w 1550"/>
                <a:gd name="T57" fmla="*/ 2830 h 4756"/>
                <a:gd name="T58" fmla="*/ 1433 w 1550"/>
                <a:gd name="T59" fmla="*/ 2830 h 4756"/>
                <a:gd name="T60" fmla="*/ 1336 w 1550"/>
                <a:gd name="T61" fmla="*/ 2984 h 4756"/>
                <a:gd name="T62" fmla="*/ 1268 w 1550"/>
                <a:gd name="T63" fmla="*/ 3046 h 4756"/>
                <a:gd name="T64" fmla="*/ 1280 w 1550"/>
                <a:gd name="T65" fmla="*/ 3141 h 4756"/>
                <a:gd name="T66" fmla="*/ 1252 w 1550"/>
                <a:gd name="T67" fmla="*/ 3314 h 4756"/>
                <a:gd name="T68" fmla="*/ 1252 w 1550"/>
                <a:gd name="T69" fmla="*/ 3314 h 4756"/>
                <a:gd name="T70" fmla="*/ 1145 w 1550"/>
                <a:gd name="T71" fmla="*/ 3447 h 4756"/>
                <a:gd name="T72" fmla="*/ 1073 w 1550"/>
                <a:gd name="T73" fmla="*/ 3511 h 4756"/>
                <a:gd name="T74" fmla="*/ 1058 w 1550"/>
                <a:gd name="T75" fmla="*/ 3611 h 4756"/>
                <a:gd name="T76" fmla="*/ 1002 w 1550"/>
                <a:gd name="T77" fmla="*/ 3765 h 4756"/>
                <a:gd name="T78" fmla="*/ 1002 w 1550"/>
                <a:gd name="T79" fmla="*/ 3765 h 4756"/>
                <a:gd name="T80" fmla="*/ 890 w 1550"/>
                <a:gd name="T81" fmla="*/ 3878 h 4756"/>
                <a:gd name="T82" fmla="*/ 811 w 1550"/>
                <a:gd name="T83" fmla="*/ 3943 h 4756"/>
                <a:gd name="T84" fmla="*/ 768 w 1550"/>
                <a:gd name="T85" fmla="*/ 4041 h 4756"/>
                <a:gd name="T86" fmla="*/ 688 w 1550"/>
                <a:gd name="T87" fmla="*/ 4172 h 4756"/>
                <a:gd name="T88" fmla="*/ 688 w 1550"/>
                <a:gd name="T89" fmla="*/ 4172 h 4756"/>
                <a:gd name="T90" fmla="*/ 573 w 1550"/>
                <a:gd name="T91" fmla="*/ 4267 h 4756"/>
                <a:gd name="T92" fmla="*/ 486 w 1550"/>
                <a:gd name="T93" fmla="*/ 4333 h 4756"/>
                <a:gd name="T94" fmla="*/ 416 w 1550"/>
                <a:gd name="T95" fmla="*/ 4423 h 4756"/>
                <a:gd name="T96" fmla="*/ 318 w 1550"/>
                <a:gd name="T97" fmla="*/ 4527 h 4756"/>
                <a:gd name="T98" fmla="*/ 318 w 1550"/>
                <a:gd name="T99" fmla="*/ 4527 h 4756"/>
                <a:gd name="T100" fmla="*/ 204 w 1550"/>
                <a:gd name="T101" fmla="*/ 4605 h 4756"/>
                <a:gd name="T102" fmla="*/ 105 w 1550"/>
                <a:gd name="T103" fmla="*/ 4670 h 4756"/>
                <a:gd name="T104" fmla="*/ 10 w 1550"/>
                <a:gd name="T105" fmla="*/ 4747 h 4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4756">
                  <a:moveTo>
                    <a:pt x="1454" y="2516"/>
                  </a:moveTo>
                  <a:cubicBezTo>
                    <a:pt x="1483" y="2521"/>
                    <a:pt x="1502" y="2549"/>
                    <a:pt x="1496" y="2579"/>
                  </a:cubicBezTo>
                  <a:cubicBezTo>
                    <a:pt x="1490" y="2608"/>
                    <a:pt x="1462" y="2627"/>
                    <a:pt x="1433" y="2621"/>
                  </a:cubicBezTo>
                  <a:cubicBezTo>
                    <a:pt x="1404" y="2615"/>
                    <a:pt x="1386" y="2587"/>
                    <a:pt x="1391" y="2558"/>
                  </a:cubicBezTo>
                  <a:cubicBezTo>
                    <a:pt x="1397" y="2530"/>
                    <a:pt x="1425" y="2511"/>
                    <a:pt x="1454" y="2516"/>
                  </a:cubicBezTo>
                  <a:close/>
                  <a:moveTo>
                    <a:pt x="1415" y="2435"/>
                  </a:moveTo>
                  <a:cubicBezTo>
                    <a:pt x="1411" y="2462"/>
                    <a:pt x="1430" y="2488"/>
                    <a:pt x="1458" y="2493"/>
                  </a:cubicBezTo>
                  <a:cubicBezTo>
                    <a:pt x="1485" y="2498"/>
                    <a:pt x="1512" y="2479"/>
                    <a:pt x="1516" y="2451"/>
                  </a:cubicBezTo>
                  <a:cubicBezTo>
                    <a:pt x="1521" y="2422"/>
                    <a:pt x="1501" y="2396"/>
                    <a:pt x="1473" y="2392"/>
                  </a:cubicBezTo>
                  <a:cubicBezTo>
                    <a:pt x="1446" y="2388"/>
                    <a:pt x="1420" y="2407"/>
                    <a:pt x="1415" y="2435"/>
                  </a:cubicBezTo>
                  <a:close/>
                  <a:moveTo>
                    <a:pt x="1435" y="2310"/>
                  </a:moveTo>
                  <a:cubicBezTo>
                    <a:pt x="1432" y="2337"/>
                    <a:pt x="1451" y="2361"/>
                    <a:pt x="1477" y="2365"/>
                  </a:cubicBezTo>
                  <a:cubicBezTo>
                    <a:pt x="1504" y="2368"/>
                    <a:pt x="1529" y="2349"/>
                    <a:pt x="1532" y="2322"/>
                  </a:cubicBezTo>
                  <a:cubicBezTo>
                    <a:pt x="1535" y="2295"/>
                    <a:pt x="1516" y="2270"/>
                    <a:pt x="1489" y="2268"/>
                  </a:cubicBezTo>
                  <a:cubicBezTo>
                    <a:pt x="1462" y="2265"/>
                    <a:pt x="1438" y="2284"/>
                    <a:pt x="1435" y="2310"/>
                  </a:cubicBezTo>
                  <a:close/>
                  <a:moveTo>
                    <a:pt x="1450" y="2185"/>
                  </a:moveTo>
                  <a:cubicBezTo>
                    <a:pt x="1448" y="2211"/>
                    <a:pt x="1466" y="2233"/>
                    <a:pt x="1492" y="2235"/>
                  </a:cubicBezTo>
                  <a:cubicBezTo>
                    <a:pt x="1518" y="2238"/>
                    <a:pt x="1540" y="2219"/>
                    <a:pt x="1542" y="2193"/>
                  </a:cubicBezTo>
                  <a:cubicBezTo>
                    <a:pt x="1545" y="2167"/>
                    <a:pt x="1525" y="2144"/>
                    <a:pt x="1500" y="2143"/>
                  </a:cubicBezTo>
                  <a:cubicBezTo>
                    <a:pt x="1474" y="2141"/>
                    <a:pt x="1452" y="2160"/>
                    <a:pt x="1450" y="2185"/>
                  </a:cubicBezTo>
                  <a:close/>
                  <a:moveTo>
                    <a:pt x="1460" y="2060"/>
                  </a:moveTo>
                  <a:cubicBezTo>
                    <a:pt x="1459" y="2084"/>
                    <a:pt x="1478" y="2104"/>
                    <a:pt x="1502" y="2106"/>
                  </a:cubicBezTo>
                  <a:cubicBezTo>
                    <a:pt x="1526" y="2107"/>
                    <a:pt x="1547" y="2088"/>
                    <a:pt x="1548" y="2064"/>
                  </a:cubicBezTo>
                  <a:cubicBezTo>
                    <a:pt x="1549" y="2039"/>
                    <a:pt x="1530" y="2018"/>
                    <a:pt x="1506" y="2018"/>
                  </a:cubicBezTo>
                  <a:cubicBezTo>
                    <a:pt x="1481" y="2017"/>
                    <a:pt x="1461" y="2036"/>
                    <a:pt x="1460" y="2060"/>
                  </a:cubicBezTo>
                  <a:close/>
                  <a:moveTo>
                    <a:pt x="1466" y="1934"/>
                  </a:moveTo>
                  <a:cubicBezTo>
                    <a:pt x="1465" y="1957"/>
                    <a:pt x="1484" y="1975"/>
                    <a:pt x="1507" y="1976"/>
                  </a:cubicBezTo>
                  <a:cubicBezTo>
                    <a:pt x="1530" y="1977"/>
                    <a:pt x="1549" y="1958"/>
                    <a:pt x="1549" y="1934"/>
                  </a:cubicBezTo>
                  <a:cubicBezTo>
                    <a:pt x="1550" y="1911"/>
                    <a:pt x="1531" y="1892"/>
                    <a:pt x="1508" y="1892"/>
                  </a:cubicBezTo>
                  <a:cubicBezTo>
                    <a:pt x="1484" y="1892"/>
                    <a:pt x="1466" y="1911"/>
                    <a:pt x="1466" y="1934"/>
                  </a:cubicBezTo>
                  <a:close/>
                  <a:moveTo>
                    <a:pt x="1466" y="1808"/>
                  </a:moveTo>
                  <a:cubicBezTo>
                    <a:pt x="1467" y="1829"/>
                    <a:pt x="1485" y="1846"/>
                    <a:pt x="1507" y="1846"/>
                  </a:cubicBezTo>
                  <a:cubicBezTo>
                    <a:pt x="1529" y="1846"/>
                    <a:pt x="1546" y="1827"/>
                    <a:pt x="1546" y="1805"/>
                  </a:cubicBezTo>
                  <a:cubicBezTo>
                    <a:pt x="1545" y="1783"/>
                    <a:pt x="1527" y="1766"/>
                    <a:pt x="1505" y="1767"/>
                  </a:cubicBezTo>
                  <a:cubicBezTo>
                    <a:pt x="1483" y="1768"/>
                    <a:pt x="1466" y="1786"/>
                    <a:pt x="1466" y="1808"/>
                  </a:cubicBezTo>
                  <a:close/>
                  <a:moveTo>
                    <a:pt x="1463" y="1681"/>
                  </a:moveTo>
                  <a:cubicBezTo>
                    <a:pt x="1464" y="1702"/>
                    <a:pt x="1482" y="1717"/>
                    <a:pt x="1502" y="1716"/>
                  </a:cubicBezTo>
                  <a:cubicBezTo>
                    <a:pt x="1523" y="1715"/>
                    <a:pt x="1539" y="1697"/>
                    <a:pt x="1537" y="1676"/>
                  </a:cubicBezTo>
                  <a:cubicBezTo>
                    <a:pt x="1536" y="1656"/>
                    <a:pt x="1518" y="1640"/>
                    <a:pt x="1497" y="1642"/>
                  </a:cubicBezTo>
                  <a:cubicBezTo>
                    <a:pt x="1477" y="1643"/>
                    <a:pt x="1461" y="1661"/>
                    <a:pt x="1463" y="1681"/>
                  </a:cubicBezTo>
                  <a:close/>
                  <a:moveTo>
                    <a:pt x="1454" y="1555"/>
                  </a:moveTo>
                  <a:cubicBezTo>
                    <a:pt x="1456" y="1574"/>
                    <a:pt x="1473" y="1588"/>
                    <a:pt x="1492" y="1587"/>
                  </a:cubicBezTo>
                  <a:cubicBezTo>
                    <a:pt x="1512" y="1585"/>
                    <a:pt x="1526" y="1568"/>
                    <a:pt x="1524" y="1548"/>
                  </a:cubicBezTo>
                  <a:cubicBezTo>
                    <a:pt x="1522" y="1529"/>
                    <a:pt x="1504" y="1515"/>
                    <a:pt x="1485" y="1517"/>
                  </a:cubicBezTo>
                  <a:cubicBezTo>
                    <a:pt x="1466" y="1519"/>
                    <a:pt x="1452" y="1536"/>
                    <a:pt x="1454" y="1555"/>
                  </a:cubicBezTo>
                  <a:close/>
                  <a:moveTo>
                    <a:pt x="1441" y="1430"/>
                  </a:moveTo>
                  <a:cubicBezTo>
                    <a:pt x="1443" y="1447"/>
                    <a:pt x="1460" y="1460"/>
                    <a:pt x="1478" y="1457"/>
                  </a:cubicBezTo>
                  <a:cubicBezTo>
                    <a:pt x="1496" y="1455"/>
                    <a:pt x="1508" y="1438"/>
                    <a:pt x="1506" y="1420"/>
                  </a:cubicBezTo>
                  <a:cubicBezTo>
                    <a:pt x="1503" y="1402"/>
                    <a:pt x="1487" y="1390"/>
                    <a:pt x="1469" y="1393"/>
                  </a:cubicBezTo>
                  <a:cubicBezTo>
                    <a:pt x="1451" y="1395"/>
                    <a:pt x="1438" y="1412"/>
                    <a:pt x="1441" y="1430"/>
                  </a:cubicBezTo>
                  <a:close/>
                  <a:moveTo>
                    <a:pt x="1423" y="1304"/>
                  </a:moveTo>
                  <a:cubicBezTo>
                    <a:pt x="1426" y="1321"/>
                    <a:pt x="1442" y="1332"/>
                    <a:pt x="1458" y="1329"/>
                  </a:cubicBezTo>
                  <a:cubicBezTo>
                    <a:pt x="1475" y="1326"/>
                    <a:pt x="1486" y="1310"/>
                    <a:pt x="1483" y="1294"/>
                  </a:cubicBezTo>
                  <a:cubicBezTo>
                    <a:pt x="1480" y="1277"/>
                    <a:pt x="1464" y="1266"/>
                    <a:pt x="1447" y="1269"/>
                  </a:cubicBezTo>
                  <a:cubicBezTo>
                    <a:pt x="1431" y="1272"/>
                    <a:pt x="1420" y="1288"/>
                    <a:pt x="1423" y="1304"/>
                  </a:cubicBezTo>
                  <a:close/>
                  <a:moveTo>
                    <a:pt x="1400" y="1180"/>
                  </a:moveTo>
                  <a:cubicBezTo>
                    <a:pt x="1404" y="1195"/>
                    <a:pt x="1419" y="1204"/>
                    <a:pt x="1434" y="1201"/>
                  </a:cubicBezTo>
                  <a:cubicBezTo>
                    <a:pt x="1449" y="1198"/>
                    <a:pt x="1459" y="1183"/>
                    <a:pt x="1456" y="1168"/>
                  </a:cubicBezTo>
                  <a:cubicBezTo>
                    <a:pt x="1452" y="1152"/>
                    <a:pt x="1437" y="1143"/>
                    <a:pt x="1422" y="1146"/>
                  </a:cubicBezTo>
                  <a:cubicBezTo>
                    <a:pt x="1407" y="1150"/>
                    <a:pt x="1397" y="1165"/>
                    <a:pt x="1400" y="1180"/>
                  </a:cubicBezTo>
                  <a:close/>
                  <a:moveTo>
                    <a:pt x="1373" y="1056"/>
                  </a:moveTo>
                  <a:cubicBezTo>
                    <a:pt x="1377" y="1070"/>
                    <a:pt x="1391" y="1078"/>
                    <a:pt x="1405" y="1075"/>
                  </a:cubicBezTo>
                  <a:cubicBezTo>
                    <a:pt x="1419" y="1071"/>
                    <a:pt x="1427" y="1057"/>
                    <a:pt x="1423" y="1043"/>
                  </a:cubicBezTo>
                  <a:cubicBezTo>
                    <a:pt x="1420" y="1029"/>
                    <a:pt x="1406" y="1021"/>
                    <a:pt x="1392" y="1025"/>
                  </a:cubicBezTo>
                  <a:cubicBezTo>
                    <a:pt x="1378" y="1028"/>
                    <a:pt x="1370" y="1042"/>
                    <a:pt x="1373" y="1056"/>
                  </a:cubicBezTo>
                  <a:close/>
                  <a:moveTo>
                    <a:pt x="1341" y="933"/>
                  </a:moveTo>
                  <a:cubicBezTo>
                    <a:pt x="1345" y="946"/>
                    <a:pt x="1358" y="953"/>
                    <a:pt x="1371" y="949"/>
                  </a:cubicBezTo>
                  <a:cubicBezTo>
                    <a:pt x="1383" y="946"/>
                    <a:pt x="1390" y="932"/>
                    <a:pt x="1387" y="920"/>
                  </a:cubicBezTo>
                  <a:cubicBezTo>
                    <a:pt x="1383" y="907"/>
                    <a:pt x="1370" y="900"/>
                    <a:pt x="1357" y="904"/>
                  </a:cubicBezTo>
                  <a:cubicBezTo>
                    <a:pt x="1345" y="908"/>
                    <a:pt x="1338" y="921"/>
                    <a:pt x="1341" y="933"/>
                  </a:cubicBezTo>
                  <a:close/>
                  <a:moveTo>
                    <a:pt x="1305" y="812"/>
                  </a:moveTo>
                  <a:cubicBezTo>
                    <a:pt x="1309" y="823"/>
                    <a:pt x="1321" y="829"/>
                    <a:pt x="1332" y="825"/>
                  </a:cubicBezTo>
                  <a:cubicBezTo>
                    <a:pt x="1343" y="821"/>
                    <a:pt x="1349" y="809"/>
                    <a:pt x="1345" y="798"/>
                  </a:cubicBezTo>
                  <a:cubicBezTo>
                    <a:pt x="1341" y="787"/>
                    <a:pt x="1329" y="781"/>
                    <a:pt x="1318" y="785"/>
                  </a:cubicBezTo>
                  <a:cubicBezTo>
                    <a:pt x="1307" y="789"/>
                    <a:pt x="1301" y="801"/>
                    <a:pt x="1305" y="812"/>
                  </a:cubicBezTo>
                  <a:close/>
                  <a:moveTo>
                    <a:pt x="1264" y="692"/>
                  </a:moveTo>
                  <a:cubicBezTo>
                    <a:pt x="1268" y="702"/>
                    <a:pt x="1278" y="706"/>
                    <a:pt x="1288" y="703"/>
                  </a:cubicBezTo>
                  <a:cubicBezTo>
                    <a:pt x="1298" y="699"/>
                    <a:pt x="1303" y="688"/>
                    <a:pt x="1299" y="678"/>
                  </a:cubicBezTo>
                  <a:cubicBezTo>
                    <a:pt x="1296" y="668"/>
                    <a:pt x="1285" y="663"/>
                    <a:pt x="1275" y="667"/>
                  </a:cubicBezTo>
                  <a:cubicBezTo>
                    <a:pt x="1265" y="671"/>
                    <a:pt x="1260" y="682"/>
                    <a:pt x="1264" y="692"/>
                  </a:cubicBezTo>
                  <a:close/>
                  <a:moveTo>
                    <a:pt x="1218" y="573"/>
                  </a:moveTo>
                  <a:cubicBezTo>
                    <a:pt x="1222" y="582"/>
                    <a:pt x="1232" y="586"/>
                    <a:pt x="1240" y="582"/>
                  </a:cubicBezTo>
                  <a:cubicBezTo>
                    <a:pt x="1249" y="578"/>
                    <a:pt x="1253" y="569"/>
                    <a:pt x="1249" y="560"/>
                  </a:cubicBezTo>
                  <a:cubicBezTo>
                    <a:pt x="1245" y="551"/>
                    <a:pt x="1236" y="547"/>
                    <a:pt x="1227" y="551"/>
                  </a:cubicBezTo>
                  <a:cubicBezTo>
                    <a:pt x="1219" y="555"/>
                    <a:pt x="1215" y="565"/>
                    <a:pt x="1218" y="573"/>
                  </a:cubicBezTo>
                  <a:close/>
                  <a:moveTo>
                    <a:pt x="1168" y="456"/>
                  </a:moveTo>
                  <a:cubicBezTo>
                    <a:pt x="1172" y="463"/>
                    <a:pt x="1180" y="467"/>
                    <a:pt x="1188" y="463"/>
                  </a:cubicBezTo>
                  <a:cubicBezTo>
                    <a:pt x="1195" y="460"/>
                    <a:pt x="1198" y="451"/>
                    <a:pt x="1194" y="444"/>
                  </a:cubicBezTo>
                  <a:cubicBezTo>
                    <a:pt x="1191" y="437"/>
                    <a:pt x="1182" y="434"/>
                    <a:pt x="1175" y="437"/>
                  </a:cubicBezTo>
                  <a:cubicBezTo>
                    <a:pt x="1168" y="440"/>
                    <a:pt x="1165" y="449"/>
                    <a:pt x="1168" y="456"/>
                  </a:cubicBezTo>
                  <a:close/>
                  <a:moveTo>
                    <a:pt x="1114" y="341"/>
                  </a:moveTo>
                  <a:cubicBezTo>
                    <a:pt x="1117" y="347"/>
                    <a:pt x="1124" y="350"/>
                    <a:pt x="1130" y="347"/>
                  </a:cubicBezTo>
                  <a:cubicBezTo>
                    <a:pt x="1136" y="343"/>
                    <a:pt x="1139" y="336"/>
                    <a:pt x="1136" y="330"/>
                  </a:cubicBezTo>
                  <a:cubicBezTo>
                    <a:pt x="1133" y="324"/>
                    <a:pt x="1125" y="322"/>
                    <a:pt x="1119" y="325"/>
                  </a:cubicBezTo>
                  <a:cubicBezTo>
                    <a:pt x="1113" y="328"/>
                    <a:pt x="1111" y="335"/>
                    <a:pt x="1114" y="341"/>
                  </a:cubicBezTo>
                  <a:close/>
                  <a:moveTo>
                    <a:pt x="1055" y="228"/>
                  </a:moveTo>
                  <a:cubicBezTo>
                    <a:pt x="1058" y="233"/>
                    <a:pt x="1064" y="235"/>
                    <a:pt x="1069" y="232"/>
                  </a:cubicBezTo>
                  <a:cubicBezTo>
                    <a:pt x="1074" y="229"/>
                    <a:pt x="1075" y="223"/>
                    <a:pt x="1073" y="219"/>
                  </a:cubicBezTo>
                  <a:cubicBezTo>
                    <a:pt x="1070" y="214"/>
                    <a:pt x="1064" y="212"/>
                    <a:pt x="1059" y="215"/>
                  </a:cubicBezTo>
                  <a:cubicBezTo>
                    <a:pt x="1054" y="217"/>
                    <a:pt x="1053" y="224"/>
                    <a:pt x="1055" y="228"/>
                  </a:cubicBezTo>
                  <a:close/>
                  <a:moveTo>
                    <a:pt x="993" y="117"/>
                  </a:moveTo>
                  <a:cubicBezTo>
                    <a:pt x="995" y="121"/>
                    <a:pt x="999" y="122"/>
                    <a:pt x="1003" y="120"/>
                  </a:cubicBezTo>
                  <a:cubicBezTo>
                    <a:pt x="1007" y="118"/>
                    <a:pt x="1008" y="113"/>
                    <a:pt x="1006" y="109"/>
                  </a:cubicBezTo>
                  <a:cubicBezTo>
                    <a:pt x="1003" y="106"/>
                    <a:pt x="999" y="105"/>
                    <a:pt x="995" y="107"/>
                  </a:cubicBezTo>
                  <a:cubicBezTo>
                    <a:pt x="992" y="109"/>
                    <a:pt x="990" y="114"/>
                    <a:pt x="993" y="117"/>
                  </a:cubicBezTo>
                  <a:close/>
                  <a:moveTo>
                    <a:pt x="926" y="9"/>
                  </a:moveTo>
                  <a:cubicBezTo>
                    <a:pt x="927" y="11"/>
                    <a:pt x="931" y="12"/>
                    <a:pt x="933" y="10"/>
                  </a:cubicBezTo>
                  <a:cubicBezTo>
                    <a:pt x="936" y="9"/>
                    <a:pt x="936" y="5"/>
                    <a:pt x="935" y="3"/>
                  </a:cubicBezTo>
                  <a:cubicBezTo>
                    <a:pt x="933" y="1"/>
                    <a:pt x="930" y="0"/>
                    <a:pt x="927" y="2"/>
                  </a:cubicBezTo>
                  <a:cubicBezTo>
                    <a:pt x="925" y="3"/>
                    <a:pt x="924" y="6"/>
                    <a:pt x="926" y="9"/>
                  </a:cubicBezTo>
                  <a:close/>
                  <a:moveTo>
                    <a:pt x="1467" y="2705"/>
                  </a:moveTo>
                  <a:cubicBezTo>
                    <a:pt x="1473" y="2677"/>
                    <a:pt x="1456" y="2649"/>
                    <a:pt x="1428" y="2643"/>
                  </a:cubicBezTo>
                  <a:cubicBezTo>
                    <a:pt x="1401" y="2637"/>
                    <a:pt x="1374" y="2655"/>
                    <a:pt x="1367" y="2681"/>
                  </a:cubicBezTo>
                  <a:cubicBezTo>
                    <a:pt x="1361" y="2708"/>
                    <a:pt x="1378" y="2736"/>
                    <a:pt x="1405" y="2743"/>
                  </a:cubicBezTo>
                  <a:cubicBezTo>
                    <a:pt x="1433" y="2750"/>
                    <a:pt x="1460" y="2733"/>
                    <a:pt x="1467" y="2705"/>
                  </a:cubicBezTo>
                  <a:close/>
                  <a:moveTo>
                    <a:pt x="1433" y="2830"/>
                  </a:moveTo>
                  <a:cubicBezTo>
                    <a:pt x="1440" y="2803"/>
                    <a:pt x="1424" y="2776"/>
                    <a:pt x="1398" y="2770"/>
                  </a:cubicBezTo>
                  <a:cubicBezTo>
                    <a:pt x="1372" y="2763"/>
                    <a:pt x="1346" y="2778"/>
                    <a:pt x="1339" y="2804"/>
                  </a:cubicBezTo>
                  <a:cubicBezTo>
                    <a:pt x="1332" y="2830"/>
                    <a:pt x="1347" y="2856"/>
                    <a:pt x="1373" y="2864"/>
                  </a:cubicBezTo>
                  <a:cubicBezTo>
                    <a:pt x="1399" y="2871"/>
                    <a:pt x="1426" y="2856"/>
                    <a:pt x="1433" y="2830"/>
                  </a:cubicBezTo>
                  <a:close/>
                  <a:moveTo>
                    <a:pt x="1394" y="2953"/>
                  </a:moveTo>
                  <a:cubicBezTo>
                    <a:pt x="1402" y="2928"/>
                    <a:pt x="1388" y="2902"/>
                    <a:pt x="1364" y="2895"/>
                  </a:cubicBezTo>
                  <a:cubicBezTo>
                    <a:pt x="1339" y="2888"/>
                    <a:pt x="1313" y="2901"/>
                    <a:pt x="1306" y="2926"/>
                  </a:cubicBezTo>
                  <a:cubicBezTo>
                    <a:pt x="1298" y="2950"/>
                    <a:pt x="1311" y="2976"/>
                    <a:pt x="1336" y="2984"/>
                  </a:cubicBezTo>
                  <a:cubicBezTo>
                    <a:pt x="1360" y="2992"/>
                    <a:pt x="1387" y="2978"/>
                    <a:pt x="1394" y="2953"/>
                  </a:cubicBezTo>
                  <a:close/>
                  <a:moveTo>
                    <a:pt x="1351" y="3075"/>
                  </a:moveTo>
                  <a:cubicBezTo>
                    <a:pt x="1360" y="3052"/>
                    <a:pt x="1347" y="3027"/>
                    <a:pt x="1324" y="3019"/>
                  </a:cubicBezTo>
                  <a:cubicBezTo>
                    <a:pt x="1301" y="3011"/>
                    <a:pt x="1276" y="3023"/>
                    <a:pt x="1268" y="3046"/>
                  </a:cubicBezTo>
                  <a:cubicBezTo>
                    <a:pt x="1260" y="3068"/>
                    <a:pt x="1272" y="3094"/>
                    <a:pt x="1295" y="3102"/>
                  </a:cubicBezTo>
                  <a:cubicBezTo>
                    <a:pt x="1317" y="3111"/>
                    <a:pt x="1343" y="3099"/>
                    <a:pt x="1351" y="3075"/>
                  </a:cubicBezTo>
                  <a:close/>
                  <a:moveTo>
                    <a:pt x="1304" y="3196"/>
                  </a:moveTo>
                  <a:cubicBezTo>
                    <a:pt x="1312" y="3174"/>
                    <a:pt x="1302" y="3149"/>
                    <a:pt x="1280" y="3141"/>
                  </a:cubicBezTo>
                  <a:cubicBezTo>
                    <a:pt x="1258" y="3133"/>
                    <a:pt x="1234" y="3143"/>
                    <a:pt x="1226" y="3165"/>
                  </a:cubicBezTo>
                  <a:cubicBezTo>
                    <a:pt x="1217" y="3186"/>
                    <a:pt x="1228" y="3210"/>
                    <a:pt x="1249" y="3219"/>
                  </a:cubicBezTo>
                  <a:cubicBezTo>
                    <a:pt x="1270" y="3228"/>
                    <a:pt x="1295" y="3217"/>
                    <a:pt x="1304" y="3196"/>
                  </a:cubicBezTo>
                  <a:close/>
                  <a:moveTo>
                    <a:pt x="1252" y="3314"/>
                  </a:moveTo>
                  <a:cubicBezTo>
                    <a:pt x="1261" y="3294"/>
                    <a:pt x="1251" y="3270"/>
                    <a:pt x="1231" y="3262"/>
                  </a:cubicBezTo>
                  <a:cubicBezTo>
                    <a:pt x="1211" y="3253"/>
                    <a:pt x="1188" y="3262"/>
                    <a:pt x="1179" y="3282"/>
                  </a:cubicBezTo>
                  <a:cubicBezTo>
                    <a:pt x="1171" y="3302"/>
                    <a:pt x="1179" y="3325"/>
                    <a:pt x="1199" y="3334"/>
                  </a:cubicBezTo>
                  <a:cubicBezTo>
                    <a:pt x="1219" y="3343"/>
                    <a:pt x="1243" y="3334"/>
                    <a:pt x="1252" y="3314"/>
                  </a:cubicBezTo>
                  <a:close/>
                  <a:moveTo>
                    <a:pt x="1196" y="3430"/>
                  </a:moveTo>
                  <a:cubicBezTo>
                    <a:pt x="1205" y="3411"/>
                    <a:pt x="1197" y="3389"/>
                    <a:pt x="1178" y="3380"/>
                  </a:cubicBezTo>
                  <a:cubicBezTo>
                    <a:pt x="1159" y="3371"/>
                    <a:pt x="1137" y="3379"/>
                    <a:pt x="1128" y="3397"/>
                  </a:cubicBezTo>
                  <a:cubicBezTo>
                    <a:pt x="1119" y="3416"/>
                    <a:pt x="1127" y="3438"/>
                    <a:pt x="1145" y="3447"/>
                  </a:cubicBezTo>
                  <a:cubicBezTo>
                    <a:pt x="1164" y="3457"/>
                    <a:pt x="1186" y="3449"/>
                    <a:pt x="1196" y="3430"/>
                  </a:cubicBezTo>
                  <a:close/>
                  <a:moveTo>
                    <a:pt x="1135" y="3544"/>
                  </a:moveTo>
                  <a:cubicBezTo>
                    <a:pt x="1144" y="3527"/>
                    <a:pt x="1138" y="3505"/>
                    <a:pt x="1120" y="3497"/>
                  </a:cubicBezTo>
                  <a:cubicBezTo>
                    <a:pt x="1103" y="3488"/>
                    <a:pt x="1082" y="3494"/>
                    <a:pt x="1073" y="3511"/>
                  </a:cubicBezTo>
                  <a:cubicBezTo>
                    <a:pt x="1064" y="3528"/>
                    <a:pt x="1070" y="3549"/>
                    <a:pt x="1087" y="3558"/>
                  </a:cubicBezTo>
                  <a:cubicBezTo>
                    <a:pt x="1104" y="3568"/>
                    <a:pt x="1126" y="3561"/>
                    <a:pt x="1135" y="3544"/>
                  </a:cubicBezTo>
                  <a:close/>
                  <a:moveTo>
                    <a:pt x="1070" y="3656"/>
                  </a:moveTo>
                  <a:cubicBezTo>
                    <a:pt x="1080" y="3640"/>
                    <a:pt x="1074" y="3620"/>
                    <a:pt x="1058" y="3611"/>
                  </a:cubicBezTo>
                  <a:cubicBezTo>
                    <a:pt x="1043" y="3602"/>
                    <a:pt x="1023" y="3607"/>
                    <a:pt x="1014" y="3623"/>
                  </a:cubicBezTo>
                  <a:cubicBezTo>
                    <a:pt x="1005" y="3638"/>
                    <a:pt x="1010" y="3658"/>
                    <a:pt x="1025" y="3667"/>
                  </a:cubicBezTo>
                  <a:cubicBezTo>
                    <a:pt x="1041" y="3677"/>
                    <a:pt x="1061" y="3671"/>
                    <a:pt x="1070" y="3656"/>
                  </a:cubicBezTo>
                  <a:close/>
                  <a:moveTo>
                    <a:pt x="1002" y="3765"/>
                  </a:moveTo>
                  <a:cubicBezTo>
                    <a:pt x="1011" y="3750"/>
                    <a:pt x="1006" y="3731"/>
                    <a:pt x="992" y="3722"/>
                  </a:cubicBezTo>
                  <a:cubicBezTo>
                    <a:pt x="978" y="3714"/>
                    <a:pt x="959" y="3718"/>
                    <a:pt x="950" y="3732"/>
                  </a:cubicBezTo>
                  <a:cubicBezTo>
                    <a:pt x="941" y="3746"/>
                    <a:pt x="945" y="3765"/>
                    <a:pt x="959" y="3774"/>
                  </a:cubicBezTo>
                  <a:cubicBezTo>
                    <a:pt x="974" y="3783"/>
                    <a:pt x="992" y="3779"/>
                    <a:pt x="1002" y="3765"/>
                  </a:cubicBezTo>
                  <a:close/>
                  <a:moveTo>
                    <a:pt x="929" y="3871"/>
                  </a:moveTo>
                  <a:cubicBezTo>
                    <a:pt x="938" y="3858"/>
                    <a:pt x="934" y="3840"/>
                    <a:pt x="921" y="3832"/>
                  </a:cubicBezTo>
                  <a:cubicBezTo>
                    <a:pt x="909" y="3823"/>
                    <a:pt x="891" y="3826"/>
                    <a:pt x="882" y="3839"/>
                  </a:cubicBezTo>
                  <a:cubicBezTo>
                    <a:pt x="874" y="3852"/>
                    <a:pt x="877" y="3869"/>
                    <a:pt x="890" y="3878"/>
                  </a:cubicBezTo>
                  <a:cubicBezTo>
                    <a:pt x="902" y="3887"/>
                    <a:pt x="920" y="3884"/>
                    <a:pt x="929" y="3871"/>
                  </a:cubicBezTo>
                  <a:close/>
                  <a:moveTo>
                    <a:pt x="852" y="3974"/>
                  </a:moveTo>
                  <a:cubicBezTo>
                    <a:pt x="861" y="3963"/>
                    <a:pt x="858" y="3946"/>
                    <a:pt x="847" y="3938"/>
                  </a:cubicBezTo>
                  <a:cubicBezTo>
                    <a:pt x="835" y="3930"/>
                    <a:pt x="819" y="3932"/>
                    <a:pt x="811" y="3943"/>
                  </a:cubicBezTo>
                  <a:cubicBezTo>
                    <a:pt x="802" y="3955"/>
                    <a:pt x="805" y="3971"/>
                    <a:pt x="816" y="3980"/>
                  </a:cubicBezTo>
                  <a:cubicBezTo>
                    <a:pt x="827" y="3988"/>
                    <a:pt x="844" y="3986"/>
                    <a:pt x="852" y="3974"/>
                  </a:cubicBezTo>
                  <a:close/>
                  <a:moveTo>
                    <a:pt x="772" y="4075"/>
                  </a:moveTo>
                  <a:cubicBezTo>
                    <a:pt x="780" y="4064"/>
                    <a:pt x="778" y="4050"/>
                    <a:pt x="768" y="4041"/>
                  </a:cubicBezTo>
                  <a:cubicBezTo>
                    <a:pt x="758" y="4033"/>
                    <a:pt x="743" y="4035"/>
                    <a:pt x="735" y="4045"/>
                  </a:cubicBezTo>
                  <a:cubicBezTo>
                    <a:pt x="727" y="4055"/>
                    <a:pt x="728" y="4070"/>
                    <a:pt x="739" y="4078"/>
                  </a:cubicBezTo>
                  <a:cubicBezTo>
                    <a:pt x="749" y="4087"/>
                    <a:pt x="764" y="4085"/>
                    <a:pt x="772" y="4075"/>
                  </a:cubicBezTo>
                  <a:close/>
                  <a:moveTo>
                    <a:pt x="688" y="4172"/>
                  </a:moveTo>
                  <a:cubicBezTo>
                    <a:pt x="696" y="4163"/>
                    <a:pt x="695" y="4150"/>
                    <a:pt x="686" y="4142"/>
                  </a:cubicBezTo>
                  <a:cubicBezTo>
                    <a:pt x="677" y="4134"/>
                    <a:pt x="663" y="4135"/>
                    <a:pt x="656" y="4144"/>
                  </a:cubicBezTo>
                  <a:cubicBezTo>
                    <a:pt x="648" y="4153"/>
                    <a:pt x="649" y="4166"/>
                    <a:pt x="658" y="4174"/>
                  </a:cubicBezTo>
                  <a:cubicBezTo>
                    <a:pt x="667" y="4182"/>
                    <a:pt x="680" y="4181"/>
                    <a:pt x="688" y="4172"/>
                  </a:cubicBezTo>
                  <a:close/>
                  <a:moveTo>
                    <a:pt x="600" y="4266"/>
                  </a:moveTo>
                  <a:cubicBezTo>
                    <a:pt x="608" y="4258"/>
                    <a:pt x="607" y="4246"/>
                    <a:pt x="599" y="4239"/>
                  </a:cubicBezTo>
                  <a:cubicBezTo>
                    <a:pt x="592" y="4232"/>
                    <a:pt x="580" y="4232"/>
                    <a:pt x="572" y="4240"/>
                  </a:cubicBezTo>
                  <a:cubicBezTo>
                    <a:pt x="565" y="4248"/>
                    <a:pt x="566" y="4260"/>
                    <a:pt x="573" y="4267"/>
                  </a:cubicBezTo>
                  <a:cubicBezTo>
                    <a:pt x="581" y="4274"/>
                    <a:pt x="593" y="4274"/>
                    <a:pt x="600" y="4266"/>
                  </a:cubicBezTo>
                  <a:close/>
                  <a:moveTo>
                    <a:pt x="509" y="4357"/>
                  </a:moveTo>
                  <a:cubicBezTo>
                    <a:pt x="516" y="4350"/>
                    <a:pt x="516" y="4339"/>
                    <a:pt x="509" y="4333"/>
                  </a:cubicBezTo>
                  <a:cubicBezTo>
                    <a:pt x="503" y="4326"/>
                    <a:pt x="492" y="4326"/>
                    <a:pt x="486" y="4333"/>
                  </a:cubicBezTo>
                  <a:cubicBezTo>
                    <a:pt x="479" y="4339"/>
                    <a:pt x="479" y="4350"/>
                    <a:pt x="486" y="4357"/>
                  </a:cubicBezTo>
                  <a:cubicBezTo>
                    <a:pt x="492" y="4363"/>
                    <a:pt x="503" y="4363"/>
                    <a:pt x="509" y="4357"/>
                  </a:cubicBezTo>
                  <a:close/>
                  <a:moveTo>
                    <a:pt x="415" y="4444"/>
                  </a:moveTo>
                  <a:cubicBezTo>
                    <a:pt x="421" y="4438"/>
                    <a:pt x="421" y="4429"/>
                    <a:pt x="416" y="4423"/>
                  </a:cubicBezTo>
                  <a:cubicBezTo>
                    <a:pt x="410" y="4417"/>
                    <a:pt x="401" y="4417"/>
                    <a:pt x="396" y="4422"/>
                  </a:cubicBezTo>
                  <a:cubicBezTo>
                    <a:pt x="390" y="4428"/>
                    <a:pt x="389" y="4437"/>
                    <a:pt x="395" y="4443"/>
                  </a:cubicBezTo>
                  <a:cubicBezTo>
                    <a:pt x="400" y="4449"/>
                    <a:pt x="409" y="4449"/>
                    <a:pt x="415" y="4444"/>
                  </a:cubicBezTo>
                  <a:close/>
                  <a:moveTo>
                    <a:pt x="318" y="4527"/>
                  </a:moveTo>
                  <a:cubicBezTo>
                    <a:pt x="323" y="4523"/>
                    <a:pt x="324" y="4515"/>
                    <a:pt x="319" y="4510"/>
                  </a:cubicBezTo>
                  <a:cubicBezTo>
                    <a:pt x="315" y="4505"/>
                    <a:pt x="307" y="4504"/>
                    <a:pt x="302" y="4509"/>
                  </a:cubicBezTo>
                  <a:cubicBezTo>
                    <a:pt x="297" y="4513"/>
                    <a:pt x="296" y="4521"/>
                    <a:pt x="301" y="4526"/>
                  </a:cubicBezTo>
                  <a:cubicBezTo>
                    <a:pt x="305" y="4531"/>
                    <a:pt x="313" y="4532"/>
                    <a:pt x="318" y="4527"/>
                  </a:cubicBezTo>
                  <a:close/>
                  <a:moveTo>
                    <a:pt x="218" y="4607"/>
                  </a:moveTo>
                  <a:cubicBezTo>
                    <a:pt x="222" y="4603"/>
                    <a:pt x="223" y="4597"/>
                    <a:pt x="219" y="4593"/>
                  </a:cubicBezTo>
                  <a:cubicBezTo>
                    <a:pt x="216" y="4589"/>
                    <a:pt x="210" y="4588"/>
                    <a:pt x="205" y="4591"/>
                  </a:cubicBezTo>
                  <a:cubicBezTo>
                    <a:pt x="201" y="4595"/>
                    <a:pt x="200" y="4601"/>
                    <a:pt x="204" y="4605"/>
                  </a:cubicBezTo>
                  <a:cubicBezTo>
                    <a:pt x="207" y="4610"/>
                    <a:pt x="213" y="4610"/>
                    <a:pt x="218" y="4607"/>
                  </a:cubicBezTo>
                  <a:close/>
                  <a:moveTo>
                    <a:pt x="114" y="4683"/>
                  </a:moveTo>
                  <a:cubicBezTo>
                    <a:pt x="118" y="4680"/>
                    <a:pt x="119" y="4675"/>
                    <a:pt x="116" y="4672"/>
                  </a:cubicBezTo>
                  <a:cubicBezTo>
                    <a:pt x="114" y="4669"/>
                    <a:pt x="109" y="4668"/>
                    <a:pt x="105" y="4670"/>
                  </a:cubicBezTo>
                  <a:cubicBezTo>
                    <a:pt x="102" y="4673"/>
                    <a:pt x="101" y="4678"/>
                    <a:pt x="104" y="4681"/>
                  </a:cubicBezTo>
                  <a:cubicBezTo>
                    <a:pt x="106" y="4685"/>
                    <a:pt x="111" y="4685"/>
                    <a:pt x="114" y="4683"/>
                  </a:cubicBezTo>
                  <a:close/>
                  <a:moveTo>
                    <a:pt x="9" y="4755"/>
                  </a:moveTo>
                  <a:cubicBezTo>
                    <a:pt x="11" y="4753"/>
                    <a:pt x="12" y="4750"/>
                    <a:pt x="10" y="4747"/>
                  </a:cubicBezTo>
                  <a:cubicBezTo>
                    <a:pt x="8" y="4745"/>
                    <a:pt x="5" y="4744"/>
                    <a:pt x="3" y="4746"/>
                  </a:cubicBezTo>
                  <a:cubicBezTo>
                    <a:pt x="0" y="4748"/>
                    <a:pt x="0" y="4751"/>
                    <a:pt x="1" y="4753"/>
                  </a:cubicBezTo>
                  <a:cubicBezTo>
                    <a:pt x="3" y="4756"/>
                    <a:pt x="6" y="4756"/>
                    <a:pt x="9" y="475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53A3649-F4A6-4EC3-A38F-FC8AD94D8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1519238"/>
              <a:ext cx="1136649" cy="4295774"/>
            </a:xfrm>
            <a:custGeom>
              <a:avLst/>
              <a:gdLst>
                <a:gd name="T0" fmla="*/ 1230 w 1353"/>
                <a:gd name="T1" fmla="*/ 2469 h 5116"/>
                <a:gd name="T2" fmla="*/ 1325 w 1353"/>
                <a:gd name="T3" fmla="*/ 2322 h 5116"/>
                <a:gd name="T4" fmla="*/ 1260 w 1353"/>
                <a:gd name="T5" fmla="*/ 2246 h 5116"/>
                <a:gd name="T6" fmla="*/ 1179 w 1353"/>
                <a:gd name="T7" fmla="*/ 2072 h 5116"/>
                <a:gd name="T8" fmla="*/ 1179 w 1353"/>
                <a:gd name="T9" fmla="*/ 2072 h 5116"/>
                <a:gd name="T10" fmla="*/ 1187 w 1353"/>
                <a:gd name="T11" fmla="*/ 1884 h 5116"/>
                <a:gd name="T12" fmla="*/ 1207 w 1353"/>
                <a:gd name="T13" fmla="*/ 1787 h 5116"/>
                <a:gd name="T14" fmla="*/ 1137 w 1353"/>
                <a:gd name="T15" fmla="*/ 1709 h 5116"/>
                <a:gd name="T16" fmla="*/ 1043 w 1353"/>
                <a:gd name="T17" fmla="*/ 1555 h 5116"/>
                <a:gd name="T18" fmla="*/ 1043 w 1353"/>
                <a:gd name="T19" fmla="*/ 1555 h 5116"/>
                <a:gd name="T20" fmla="*/ 1018 w 1353"/>
                <a:gd name="T21" fmla="*/ 1381 h 5116"/>
                <a:gd name="T22" fmla="*/ 1010 w 1353"/>
                <a:gd name="T23" fmla="*/ 1276 h 5116"/>
                <a:gd name="T24" fmla="*/ 935 w 1353"/>
                <a:gd name="T25" fmla="*/ 1197 h 5116"/>
                <a:gd name="T26" fmla="*/ 832 w 1353"/>
                <a:gd name="T27" fmla="*/ 1063 h 5116"/>
                <a:gd name="T28" fmla="*/ 832 w 1353"/>
                <a:gd name="T29" fmla="*/ 1063 h 5116"/>
                <a:gd name="T30" fmla="*/ 777 w 1353"/>
                <a:gd name="T31" fmla="*/ 907 h 5116"/>
                <a:gd name="T32" fmla="*/ 741 w 1353"/>
                <a:gd name="T33" fmla="*/ 802 h 5116"/>
                <a:gd name="T34" fmla="*/ 657 w 1353"/>
                <a:gd name="T35" fmla="*/ 722 h 5116"/>
                <a:gd name="T36" fmla="*/ 549 w 1353"/>
                <a:gd name="T37" fmla="*/ 606 h 5116"/>
                <a:gd name="T38" fmla="*/ 549 w 1353"/>
                <a:gd name="T39" fmla="*/ 606 h 5116"/>
                <a:gd name="T40" fmla="*/ 470 w 1353"/>
                <a:gd name="T41" fmla="*/ 474 h 5116"/>
                <a:gd name="T42" fmla="*/ 405 w 1353"/>
                <a:gd name="T43" fmla="*/ 375 h 5116"/>
                <a:gd name="T44" fmla="*/ 311 w 1353"/>
                <a:gd name="T45" fmla="*/ 294 h 5116"/>
                <a:gd name="T46" fmla="*/ 199 w 1353"/>
                <a:gd name="T47" fmla="*/ 196 h 5116"/>
                <a:gd name="T48" fmla="*/ 199 w 1353"/>
                <a:gd name="T49" fmla="*/ 196 h 5116"/>
                <a:gd name="T50" fmla="*/ 102 w 1353"/>
                <a:gd name="T51" fmla="*/ 90 h 5116"/>
                <a:gd name="T52" fmla="*/ 10 w 1353"/>
                <a:gd name="T53" fmla="*/ 2 h 5116"/>
                <a:gd name="T54" fmla="*/ 1293 w 1353"/>
                <a:gd name="T55" fmla="*/ 2544 h 5116"/>
                <a:gd name="T56" fmla="*/ 1353 w 1353"/>
                <a:gd name="T57" fmla="*/ 2733 h 5116"/>
                <a:gd name="T58" fmla="*/ 1353 w 1353"/>
                <a:gd name="T59" fmla="*/ 2733 h 5116"/>
                <a:gd name="T60" fmla="*/ 1299 w 1353"/>
                <a:gd name="T61" fmla="*/ 2918 h 5116"/>
                <a:gd name="T62" fmla="*/ 1248 w 1353"/>
                <a:gd name="T63" fmla="*/ 3001 h 5116"/>
                <a:gd name="T64" fmla="*/ 1289 w 1353"/>
                <a:gd name="T65" fmla="*/ 3095 h 5116"/>
                <a:gd name="T66" fmla="*/ 1311 w 1353"/>
                <a:gd name="T67" fmla="*/ 3279 h 5116"/>
                <a:gd name="T68" fmla="*/ 1311 w 1353"/>
                <a:gd name="T69" fmla="*/ 3279 h 5116"/>
                <a:gd name="T70" fmla="*/ 1242 w 1353"/>
                <a:gd name="T71" fmla="*/ 3446 h 5116"/>
                <a:gd name="T72" fmla="*/ 1188 w 1353"/>
                <a:gd name="T73" fmla="*/ 3533 h 5116"/>
                <a:gd name="T74" fmla="*/ 1202 w 1353"/>
                <a:gd name="T75" fmla="*/ 3638 h 5116"/>
                <a:gd name="T76" fmla="*/ 1190 w 1353"/>
                <a:gd name="T77" fmla="*/ 3812 h 5116"/>
                <a:gd name="T78" fmla="*/ 1190 w 1353"/>
                <a:gd name="T79" fmla="*/ 3812 h 5116"/>
                <a:gd name="T80" fmla="*/ 1109 w 1353"/>
                <a:gd name="T81" fmla="*/ 3961 h 5116"/>
                <a:gd name="T82" fmla="*/ 1048 w 1353"/>
                <a:gd name="T83" fmla="*/ 4050 h 5116"/>
                <a:gd name="T84" fmla="*/ 1034 w 1353"/>
                <a:gd name="T85" fmla="*/ 4163 h 5116"/>
                <a:gd name="T86" fmla="*/ 991 w 1353"/>
                <a:gd name="T87" fmla="*/ 4319 h 5116"/>
                <a:gd name="T88" fmla="*/ 991 w 1353"/>
                <a:gd name="T89" fmla="*/ 4319 h 5116"/>
                <a:gd name="T90" fmla="*/ 902 w 1353"/>
                <a:gd name="T91" fmla="*/ 4450 h 5116"/>
                <a:gd name="T92" fmla="*/ 833 w 1353"/>
                <a:gd name="T93" fmla="*/ 4543 h 5116"/>
                <a:gd name="T94" fmla="*/ 788 w 1353"/>
                <a:gd name="T95" fmla="*/ 4655 h 5116"/>
                <a:gd name="T96" fmla="*/ 719 w 1353"/>
                <a:gd name="T97" fmla="*/ 4790 h 5116"/>
                <a:gd name="T98" fmla="*/ 719 w 1353"/>
                <a:gd name="T99" fmla="*/ 4790 h 5116"/>
                <a:gd name="T100" fmla="*/ 626 w 1353"/>
                <a:gd name="T101" fmla="*/ 4903 h 5116"/>
                <a:gd name="T102" fmla="*/ 545 w 1353"/>
                <a:gd name="T103" fmla="*/ 4999 h 5116"/>
                <a:gd name="T104" fmla="*/ 471 w 1353"/>
                <a:gd name="T105" fmla="*/ 5105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3" h="5116">
                  <a:moveTo>
                    <a:pt x="1281" y="2407"/>
                  </a:moveTo>
                  <a:cubicBezTo>
                    <a:pt x="1312" y="2404"/>
                    <a:pt x="1340" y="2427"/>
                    <a:pt x="1343" y="2458"/>
                  </a:cubicBezTo>
                  <a:cubicBezTo>
                    <a:pt x="1346" y="2490"/>
                    <a:pt x="1322" y="2518"/>
                    <a:pt x="1291" y="2520"/>
                  </a:cubicBezTo>
                  <a:cubicBezTo>
                    <a:pt x="1260" y="2522"/>
                    <a:pt x="1233" y="2499"/>
                    <a:pt x="1230" y="2469"/>
                  </a:cubicBezTo>
                  <a:cubicBezTo>
                    <a:pt x="1227" y="2438"/>
                    <a:pt x="1250" y="2411"/>
                    <a:pt x="1281" y="2407"/>
                  </a:cubicBezTo>
                  <a:close/>
                  <a:moveTo>
                    <a:pt x="1218" y="2336"/>
                  </a:moveTo>
                  <a:cubicBezTo>
                    <a:pt x="1222" y="2365"/>
                    <a:pt x="1249" y="2386"/>
                    <a:pt x="1278" y="2383"/>
                  </a:cubicBezTo>
                  <a:cubicBezTo>
                    <a:pt x="1308" y="2379"/>
                    <a:pt x="1329" y="2352"/>
                    <a:pt x="1325" y="2322"/>
                  </a:cubicBezTo>
                  <a:cubicBezTo>
                    <a:pt x="1322" y="2292"/>
                    <a:pt x="1294" y="2271"/>
                    <a:pt x="1265" y="2275"/>
                  </a:cubicBezTo>
                  <a:cubicBezTo>
                    <a:pt x="1235" y="2280"/>
                    <a:pt x="1214" y="2307"/>
                    <a:pt x="1218" y="2336"/>
                  </a:cubicBezTo>
                  <a:close/>
                  <a:moveTo>
                    <a:pt x="1201" y="2203"/>
                  </a:moveTo>
                  <a:cubicBezTo>
                    <a:pt x="1206" y="2231"/>
                    <a:pt x="1232" y="2250"/>
                    <a:pt x="1260" y="2246"/>
                  </a:cubicBezTo>
                  <a:cubicBezTo>
                    <a:pt x="1288" y="2242"/>
                    <a:pt x="1308" y="2215"/>
                    <a:pt x="1303" y="2187"/>
                  </a:cubicBezTo>
                  <a:cubicBezTo>
                    <a:pt x="1298" y="2158"/>
                    <a:pt x="1271" y="2139"/>
                    <a:pt x="1243" y="2144"/>
                  </a:cubicBezTo>
                  <a:cubicBezTo>
                    <a:pt x="1215" y="2149"/>
                    <a:pt x="1197" y="2176"/>
                    <a:pt x="1201" y="2203"/>
                  </a:cubicBezTo>
                  <a:close/>
                  <a:moveTo>
                    <a:pt x="1179" y="2072"/>
                  </a:moveTo>
                  <a:cubicBezTo>
                    <a:pt x="1185" y="2098"/>
                    <a:pt x="1210" y="2115"/>
                    <a:pt x="1237" y="2110"/>
                  </a:cubicBezTo>
                  <a:cubicBezTo>
                    <a:pt x="1264" y="2105"/>
                    <a:pt x="1281" y="2079"/>
                    <a:pt x="1276" y="2052"/>
                  </a:cubicBezTo>
                  <a:cubicBezTo>
                    <a:pt x="1270" y="2025"/>
                    <a:pt x="1244" y="2008"/>
                    <a:pt x="1217" y="2014"/>
                  </a:cubicBezTo>
                  <a:cubicBezTo>
                    <a:pt x="1191" y="2020"/>
                    <a:pt x="1174" y="2046"/>
                    <a:pt x="1179" y="2072"/>
                  </a:cubicBezTo>
                  <a:close/>
                  <a:moveTo>
                    <a:pt x="1153" y="1941"/>
                  </a:moveTo>
                  <a:cubicBezTo>
                    <a:pt x="1159" y="1966"/>
                    <a:pt x="1184" y="1981"/>
                    <a:pt x="1209" y="1975"/>
                  </a:cubicBezTo>
                  <a:cubicBezTo>
                    <a:pt x="1234" y="1970"/>
                    <a:pt x="1250" y="1944"/>
                    <a:pt x="1244" y="1919"/>
                  </a:cubicBezTo>
                  <a:cubicBezTo>
                    <a:pt x="1237" y="1893"/>
                    <a:pt x="1212" y="1878"/>
                    <a:pt x="1187" y="1884"/>
                  </a:cubicBezTo>
                  <a:cubicBezTo>
                    <a:pt x="1162" y="1891"/>
                    <a:pt x="1147" y="1916"/>
                    <a:pt x="1153" y="1941"/>
                  </a:cubicBezTo>
                  <a:close/>
                  <a:moveTo>
                    <a:pt x="1121" y="1811"/>
                  </a:moveTo>
                  <a:cubicBezTo>
                    <a:pt x="1128" y="1834"/>
                    <a:pt x="1152" y="1848"/>
                    <a:pt x="1176" y="1842"/>
                  </a:cubicBezTo>
                  <a:cubicBezTo>
                    <a:pt x="1199" y="1835"/>
                    <a:pt x="1213" y="1811"/>
                    <a:pt x="1207" y="1787"/>
                  </a:cubicBezTo>
                  <a:cubicBezTo>
                    <a:pt x="1200" y="1763"/>
                    <a:pt x="1175" y="1749"/>
                    <a:pt x="1151" y="1756"/>
                  </a:cubicBezTo>
                  <a:cubicBezTo>
                    <a:pt x="1128" y="1763"/>
                    <a:pt x="1114" y="1788"/>
                    <a:pt x="1121" y="1811"/>
                  </a:cubicBezTo>
                  <a:close/>
                  <a:moveTo>
                    <a:pt x="1085" y="1682"/>
                  </a:moveTo>
                  <a:cubicBezTo>
                    <a:pt x="1092" y="1704"/>
                    <a:pt x="1115" y="1716"/>
                    <a:pt x="1137" y="1709"/>
                  </a:cubicBezTo>
                  <a:cubicBezTo>
                    <a:pt x="1159" y="1703"/>
                    <a:pt x="1172" y="1679"/>
                    <a:pt x="1165" y="1656"/>
                  </a:cubicBezTo>
                  <a:cubicBezTo>
                    <a:pt x="1157" y="1634"/>
                    <a:pt x="1133" y="1622"/>
                    <a:pt x="1111" y="1629"/>
                  </a:cubicBezTo>
                  <a:cubicBezTo>
                    <a:pt x="1089" y="1637"/>
                    <a:pt x="1078" y="1661"/>
                    <a:pt x="1085" y="1682"/>
                  </a:cubicBezTo>
                  <a:close/>
                  <a:moveTo>
                    <a:pt x="1043" y="1555"/>
                  </a:moveTo>
                  <a:cubicBezTo>
                    <a:pt x="1051" y="1575"/>
                    <a:pt x="1073" y="1586"/>
                    <a:pt x="1094" y="1579"/>
                  </a:cubicBezTo>
                  <a:cubicBezTo>
                    <a:pt x="1115" y="1571"/>
                    <a:pt x="1125" y="1549"/>
                    <a:pt x="1118" y="1528"/>
                  </a:cubicBezTo>
                  <a:cubicBezTo>
                    <a:pt x="1110" y="1507"/>
                    <a:pt x="1087" y="1497"/>
                    <a:pt x="1067" y="1504"/>
                  </a:cubicBezTo>
                  <a:cubicBezTo>
                    <a:pt x="1046" y="1512"/>
                    <a:pt x="1036" y="1535"/>
                    <a:pt x="1043" y="1555"/>
                  </a:cubicBezTo>
                  <a:close/>
                  <a:moveTo>
                    <a:pt x="998" y="1429"/>
                  </a:moveTo>
                  <a:cubicBezTo>
                    <a:pt x="1005" y="1448"/>
                    <a:pt x="1027" y="1457"/>
                    <a:pt x="1046" y="1450"/>
                  </a:cubicBezTo>
                  <a:cubicBezTo>
                    <a:pt x="1065" y="1442"/>
                    <a:pt x="1074" y="1420"/>
                    <a:pt x="1066" y="1401"/>
                  </a:cubicBezTo>
                  <a:cubicBezTo>
                    <a:pt x="1059" y="1382"/>
                    <a:pt x="1037" y="1373"/>
                    <a:pt x="1018" y="1381"/>
                  </a:cubicBezTo>
                  <a:cubicBezTo>
                    <a:pt x="999" y="1389"/>
                    <a:pt x="990" y="1410"/>
                    <a:pt x="998" y="1429"/>
                  </a:cubicBezTo>
                  <a:close/>
                  <a:moveTo>
                    <a:pt x="947" y="1305"/>
                  </a:moveTo>
                  <a:cubicBezTo>
                    <a:pt x="955" y="1322"/>
                    <a:pt x="975" y="1330"/>
                    <a:pt x="993" y="1322"/>
                  </a:cubicBezTo>
                  <a:cubicBezTo>
                    <a:pt x="1010" y="1315"/>
                    <a:pt x="1018" y="1294"/>
                    <a:pt x="1010" y="1276"/>
                  </a:cubicBezTo>
                  <a:cubicBezTo>
                    <a:pt x="1002" y="1259"/>
                    <a:pt x="982" y="1251"/>
                    <a:pt x="964" y="1259"/>
                  </a:cubicBezTo>
                  <a:cubicBezTo>
                    <a:pt x="947" y="1267"/>
                    <a:pt x="939" y="1288"/>
                    <a:pt x="947" y="1305"/>
                  </a:cubicBezTo>
                  <a:close/>
                  <a:moveTo>
                    <a:pt x="892" y="1183"/>
                  </a:moveTo>
                  <a:cubicBezTo>
                    <a:pt x="900" y="1199"/>
                    <a:pt x="919" y="1205"/>
                    <a:pt x="935" y="1197"/>
                  </a:cubicBezTo>
                  <a:cubicBezTo>
                    <a:pt x="951" y="1190"/>
                    <a:pt x="958" y="1170"/>
                    <a:pt x="950" y="1154"/>
                  </a:cubicBezTo>
                  <a:cubicBezTo>
                    <a:pt x="942" y="1138"/>
                    <a:pt x="922" y="1131"/>
                    <a:pt x="906" y="1140"/>
                  </a:cubicBezTo>
                  <a:cubicBezTo>
                    <a:pt x="890" y="1148"/>
                    <a:pt x="884" y="1167"/>
                    <a:pt x="892" y="1183"/>
                  </a:cubicBezTo>
                  <a:close/>
                  <a:moveTo>
                    <a:pt x="832" y="1063"/>
                  </a:moveTo>
                  <a:cubicBezTo>
                    <a:pt x="840" y="1077"/>
                    <a:pt x="858" y="1082"/>
                    <a:pt x="872" y="1075"/>
                  </a:cubicBezTo>
                  <a:cubicBezTo>
                    <a:pt x="887" y="1067"/>
                    <a:pt x="892" y="1049"/>
                    <a:pt x="884" y="1034"/>
                  </a:cubicBezTo>
                  <a:cubicBezTo>
                    <a:pt x="876" y="1019"/>
                    <a:pt x="858" y="1014"/>
                    <a:pt x="844" y="1022"/>
                  </a:cubicBezTo>
                  <a:cubicBezTo>
                    <a:pt x="829" y="1030"/>
                    <a:pt x="824" y="1048"/>
                    <a:pt x="832" y="1063"/>
                  </a:cubicBezTo>
                  <a:close/>
                  <a:moveTo>
                    <a:pt x="768" y="945"/>
                  </a:moveTo>
                  <a:cubicBezTo>
                    <a:pt x="775" y="958"/>
                    <a:pt x="792" y="962"/>
                    <a:pt x="805" y="954"/>
                  </a:cubicBezTo>
                  <a:cubicBezTo>
                    <a:pt x="818" y="947"/>
                    <a:pt x="823" y="930"/>
                    <a:pt x="815" y="917"/>
                  </a:cubicBezTo>
                  <a:cubicBezTo>
                    <a:pt x="807" y="904"/>
                    <a:pt x="790" y="899"/>
                    <a:pt x="777" y="907"/>
                  </a:cubicBezTo>
                  <a:cubicBezTo>
                    <a:pt x="764" y="915"/>
                    <a:pt x="760" y="932"/>
                    <a:pt x="768" y="945"/>
                  </a:cubicBezTo>
                  <a:close/>
                  <a:moveTo>
                    <a:pt x="699" y="829"/>
                  </a:moveTo>
                  <a:cubicBezTo>
                    <a:pt x="706" y="841"/>
                    <a:pt x="722" y="844"/>
                    <a:pt x="733" y="837"/>
                  </a:cubicBezTo>
                  <a:cubicBezTo>
                    <a:pt x="745" y="829"/>
                    <a:pt x="748" y="814"/>
                    <a:pt x="741" y="802"/>
                  </a:cubicBezTo>
                  <a:cubicBezTo>
                    <a:pt x="733" y="790"/>
                    <a:pt x="718" y="787"/>
                    <a:pt x="706" y="795"/>
                  </a:cubicBezTo>
                  <a:cubicBezTo>
                    <a:pt x="695" y="802"/>
                    <a:pt x="691" y="818"/>
                    <a:pt x="699" y="829"/>
                  </a:cubicBezTo>
                  <a:close/>
                  <a:moveTo>
                    <a:pt x="626" y="716"/>
                  </a:moveTo>
                  <a:cubicBezTo>
                    <a:pt x="633" y="727"/>
                    <a:pt x="647" y="729"/>
                    <a:pt x="657" y="722"/>
                  </a:cubicBezTo>
                  <a:cubicBezTo>
                    <a:pt x="668" y="715"/>
                    <a:pt x="670" y="701"/>
                    <a:pt x="663" y="691"/>
                  </a:cubicBezTo>
                  <a:cubicBezTo>
                    <a:pt x="656" y="680"/>
                    <a:pt x="641" y="678"/>
                    <a:pt x="631" y="685"/>
                  </a:cubicBezTo>
                  <a:cubicBezTo>
                    <a:pt x="621" y="692"/>
                    <a:pt x="619" y="706"/>
                    <a:pt x="626" y="716"/>
                  </a:cubicBezTo>
                  <a:close/>
                  <a:moveTo>
                    <a:pt x="549" y="606"/>
                  </a:moveTo>
                  <a:cubicBezTo>
                    <a:pt x="555" y="615"/>
                    <a:pt x="568" y="617"/>
                    <a:pt x="577" y="610"/>
                  </a:cubicBezTo>
                  <a:cubicBezTo>
                    <a:pt x="586" y="604"/>
                    <a:pt x="588" y="591"/>
                    <a:pt x="581" y="582"/>
                  </a:cubicBezTo>
                  <a:cubicBezTo>
                    <a:pt x="574" y="573"/>
                    <a:pt x="561" y="571"/>
                    <a:pt x="552" y="578"/>
                  </a:cubicBezTo>
                  <a:cubicBezTo>
                    <a:pt x="544" y="585"/>
                    <a:pt x="542" y="597"/>
                    <a:pt x="549" y="606"/>
                  </a:cubicBezTo>
                  <a:close/>
                  <a:moveTo>
                    <a:pt x="467" y="499"/>
                  </a:moveTo>
                  <a:cubicBezTo>
                    <a:pt x="473" y="507"/>
                    <a:pt x="484" y="508"/>
                    <a:pt x="492" y="502"/>
                  </a:cubicBezTo>
                  <a:cubicBezTo>
                    <a:pt x="500" y="495"/>
                    <a:pt x="501" y="484"/>
                    <a:pt x="495" y="477"/>
                  </a:cubicBezTo>
                  <a:cubicBezTo>
                    <a:pt x="488" y="469"/>
                    <a:pt x="477" y="468"/>
                    <a:pt x="470" y="474"/>
                  </a:cubicBezTo>
                  <a:cubicBezTo>
                    <a:pt x="462" y="480"/>
                    <a:pt x="461" y="492"/>
                    <a:pt x="467" y="499"/>
                  </a:cubicBezTo>
                  <a:close/>
                  <a:moveTo>
                    <a:pt x="382" y="395"/>
                  </a:moveTo>
                  <a:cubicBezTo>
                    <a:pt x="387" y="401"/>
                    <a:pt x="397" y="402"/>
                    <a:pt x="403" y="396"/>
                  </a:cubicBezTo>
                  <a:cubicBezTo>
                    <a:pt x="410" y="391"/>
                    <a:pt x="410" y="381"/>
                    <a:pt x="405" y="375"/>
                  </a:cubicBezTo>
                  <a:cubicBezTo>
                    <a:pt x="399" y="368"/>
                    <a:pt x="389" y="368"/>
                    <a:pt x="383" y="373"/>
                  </a:cubicBezTo>
                  <a:cubicBezTo>
                    <a:pt x="377" y="379"/>
                    <a:pt x="376" y="389"/>
                    <a:pt x="382" y="395"/>
                  </a:cubicBezTo>
                  <a:close/>
                  <a:moveTo>
                    <a:pt x="292" y="294"/>
                  </a:moveTo>
                  <a:cubicBezTo>
                    <a:pt x="297" y="299"/>
                    <a:pt x="305" y="299"/>
                    <a:pt x="311" y="294"/>
                  </a:cubicBezTo>
                  <a:cubicBezTo>
                    <a:pt x="316" y="289"/>
                    <a:pt x="316" y="281"/>
                    <a:pt x="311" y="276"/>
                  </a:cubicBezTo>
                  <a:cubicBezTo>
                    <a:pt x="306" y="271"/>
                    <a:pt x="298" y="271"/>
                    <a:pt x="293" y="276"/>
                  </a:cubicBezTo>
                  <a:cubicBezTo>
                    <a:pt x="288" y="281"/>
                    <a:pt x="287" y="289"/>
                    <a:pt x="292" y="294"/>
                  </a:cubicBezTo>
                  <a:close/>
                  <a:moveTo>
                    <a:pt x="199" y="196"/>
                  </a:moveTo>
                  <a:cubicBezTo>
                    <a:pt x="204" y="200"/>
                    <a:pt x="210" y="200"/>
                    <a:pt x="214" y="196"/>
                  </a:cubicBezTo>
                  <a:cubicBezTo>
                    <a:pt x="218" y="192"/>
                    <a:pt x="218" y="185"/>
                    <a:pt x="214" y="181"/>
                  </a:cubicBezTo>
                  <a:cubicBezTo>
                    <a:pt x="210" y="177"/>
                    <a:pt x="203" y="177"/>
                    <a:pt x="199" y="181"/>
                  </a:cubicBezTo>
                  <a:cubicBezTo>
                    <a:pt x="195" y="185"/>
                    <a:pt x="195" y="192"/>
                    <a:pt x="199" y="196"/>
                  </a:cubicBezTo>
                  <a:close/>
                  <a:moveTo>
                    <a:pt x="103" y="102"/>
                  </a:moveTo>
                  <a:cubicBezTo>
                    <a:pt x="106" y="105"/>
                    <a:pt x="111" y="105"/>
                    <a:pt x="114" y="101"/>
                  </a:cubicBezTo>
                  <a:cubicBezTo>
                    <a:pt x="117" y="98"/>
                    <a:pt x="117" y="93"/>
                    <a:pt x="114" y="90"/>
                  </a:cubicBezTo>
                  <a:cubicBezTo>
                    <a:pt x="110" y="87"/>
                    <a:pt x="105" y="87"/>
                    <a:pt x="102" y="90"/>
                  </a:cubicBezTo>
                  <a:cubicBezTo>
                    <a:pt x="99" y="94"/>
                    <a:pt x="99" y="99"/>
                    <a:pt x="103" y="102"/>
                  </a:cubicBezTo>
                  <a:close/>
                  <a:moveTo>
                    <a:pt x="3" y="11"/>
                  </a:moveTo>
                  <a:cubicBezTo>
                    <a:pt x="5" y="13"/>
                    <a:pt x="9" y="13"/>
                    <a:pt x="11" y="10"/>
                  </a:cubicBezTo>
                  <a:cubicBezTo>
                    <a:pt x="13" y="8"/>
                    <a:pt x="12" y="5"/>
                    <a:pt x="10" y="2"/>
                  </a:cubicBez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lose/>
                  <a:moveTo>
                    <a:pt x="1350" y="2595"/>
                  </a:moveTo>
                  <a:cubicBezTo>
                    <a:pt x="1349" y="2565"/>
                    <a:pt x="1323" y="2542"/>
                    <a:pt x="1293" y="2544"/>
                  </a:cubicBezTo>
                  <a:cubicBezTo>
                    <a:pt x="1263" y="2546"/>
                    <a:pt x="1241" y="2572"/>
                    <a:pt x="1242" y="2601"/>
                  </a:cubicBezTo>
                  <a:cubicBezTo>
                    <a:pt x="1244" y="2630"/>
                    <a:pt x="1269" y="2653"/>
                    <a:pt x="1299" y="2652"/>
                  </a:cubicBezTo>
                  <a:cubicBezTo>
                    <a:pt x="1329" y="2651"/>
                    <a:pt x="1352" y="2626"/>
                    <a:pt x="1350" y="2595"/>
                  </a:cubicBezTo>
                  <a:close/>
                  <a:moveTo>
                    <a:pt x="1353" y="2733"/>
                  </a:moveTo>
                  <a:cubicBezTo>
                    <a:pt x="1352" y="2704"/>
                    <a:pt x="1328" y="2681"/>
                    <a:pt x="1300" y="2682"/>
                  </a:cubicBezTo>
                  <a:cubicBezTo>
                    <a:pt x="1271" y="2683"/>
                    <a:pt x="1249" y="2706"/>
                    <a:pt x="1249" y="2734"/>
                  </a:cubicBezTo>
                  <a:cubicBezTo>
                    <a:pt x="1250" y="2762"/>
                    <a:pt x="1273" y="2785"/>
                    <a:pt x="1301" y="2785"/>
                  </a:cubicBezTo>
                  <a:cubicBezTo>
                    <a:pt x="1330" y="2785"/>
                    <a:pt x="1353" y="2762"/>
                    <a:pt x="1353" y="2733"/>
                  </a:cubicBezTo>
                  <a:close/>
                  <a:moveTo>
                    <a:pt x="1350" y="2870"/>
                  </a:moveTo>
                  <a:cubicBezTo>
                    <a:pt x="1350" y="2842"/>
                    <a:pt x="1328" y="2820"/>
                    <a:pt x="1301" y="2820"/>
                  </a:cubicBezTo>
                  <a:cubicBezTo>
                    <a:pt x="1274" y="2819"/>
                    <a:pt x="1252" y="2841"/>
                    <a:pt x="1251" y="2868"/>
                  </a:cubicBezTo>
                  <a:cubicBezTo>
                    <a:pt x="1251" y="2895"/>
                    <a:pt x="1272" y="2917"/>
                    <a:pt x="1299" y="2918"/>
                  </a:cubicBezTo>
                  <a:cubicBezTo>
                    <a:pt x="1326" y="2919"/>
                    <a:pt x="1349" y="2898"/>
                    <a:pt x="1350" y="2870"/>
                  </a:cubicBezTo>
                  <a:close/>
                  <a:moveTo>
                    <a:pt x="1342" y="3007"/>
                  </a:moveTo>
                  <a:cubicBezTo>
                    <a:pt x="1344" y="2981"/>
                    <a:pt x="1324" y="2958"/>
                    <a:pt x="1298" y="2957"/>
                  </a:cubicBezTo>
                  <a:cubicBezTo>
                    <a:pt x="1272" y="2956"/>
                    <a:pt x="1250" y="2976"/>
                    <a:pt x="1248" y="3001"/>
                  </a:cubicBezTo>
                  <a:cubicBezTo>
                    <a:pt x="1247" y="3027"/>
                    <a:pt x="1266" y="3049"/>
                    <a:pt x="1292" y="3051"/>
                  </a:cubicBezTo>
                  <a:cubicBezTo>
                    <a:pt x="1318" y="3053"/>
                    <a:pt x="1341" y="3033"/>
                    <a:pt x="1342" y="3007"/>
                  </a:cubicBezTo>
                  <a:close/>
                  <a:moveTo>
                    <a:pt x="1329" y="3143"/>
                  </a:moveTo>
                  <a:cubicBezTo>
                    <a:pt x="1332" y="3118"/>
                    <a:pt x="1313" y="3097"/>
                    <a:pt x="1289" y="3095"/>
                  </a:cubicBezTo>
                  <a:cubicBezTo>
                    <a:pt x="1264" y="3093"/>
                    <a:pt x="1243" y="3111"/>
                    <a:pt x="1241" y="3135"/>
                  </a:cubicBezTo>
                  <a:cubicBezTo>
                    <a:pt x="1238" y="3159"/>
                    <a:pt x="1256" y="3181"/>
                    <a:pt x="1280" y="3183"/>
                  </a:cubicBezTo>
                  <a:cubicBezTo>
                    <a:pt x="1305" y="3186"/>
                    <a:pt x="1327" y="3168"/>
                    <a:pt x="1329" y="3143"/>
                  </a:cubicBezTo>
                  <a:close/>
                  <a:moveTo>
                    <a:pt x="1311" y="3279"/>
                  </a:moveTo>
                  <a:cubicBezTo>
                    <a:pt x="1314" y="3256"/>
                    <a:pt x="1298" y="3235"/>
                    <a:pt x="1275" y="3232"/>
                  </a:cubicBezTo>
                  <a:cubicBezTo>
                    <a:pt x="1252" y="3229"/>
                    <a:pt x="1231" y="3245"/>
                    <a:pt x="1228" y="3268"/>
                  </a:cubicBezTo>
                  <a:cubicBezTo>
                    <a:pt x="1225" y="3291"/>
                    <a:pt x="1241" y="3312"/>
                    <a:pt x="1264" y="3315"/>
                  </a:cubicBezTo>
                  <a:cubicBezTo>
                    <a:pt x="1287" y="3318"/>
                    <a:pt x="1308" y="3302"/>
                    <a:pt x="1311" y="3279"/>
                  </a:cubicBezTo>
                  <a:close/>
                  <a:moveTo>
                    <a:pt x="1288" y="3414"/>
                  </a:moveTo>
                  <a:cubicBezTo>
                    <a:pt x="1292" y="3392"/>
                    <a:pt x="1277" y="3372"/>
                    <a:pt x="1256" y="3368"/>
                  </a:cubicBezTo>
                  <a:cubicBezTo>
                    <a:pt x="1234" y="3365"/>
                    <a:pt x="1214" y="3379"/>
                    <a:pt x="1210" y="3401"/>
                  </a:cubicBezTo>
                  <a:cubicBezTo>
                    <a:pt x="1207" y="3422"/>
                    <a:pt x="1221" y="3442"/>
                    <a:pt x="1242" y="3446"/>
                  </a:cubicBezTo>
                  <a:cubicBezTo>
                    <a:pt x="1264" y="3450"/>
                    <a:pt x="1285" y="3436"/>
                    <a:pt x="1288" y="3414"/>
                  </a:cubicBezTo>
                  <a:close/>
                  <a:moveTo>
                    <a:pt x="1260" y="3548"/>
                  </a:moveTo>
                  <a:cubicBezTo>
                    <a:pt x="1265" y="3528"/>
                    <a:pt x="1252" y="3508"/>
                    <a:pt x="1232" y="3504"/>
                  </a:cubicBezTo>
                  <a:cubicBezTo>
                    <a:pt x="1211" y="3500"/>
                    <a:pt x="1192" y="3513"/>
                    <a:pt x="1188" y="3533"/>
                  </a:cubicBezTo>
                  <a:cubicBezTo>
                    <a:pt x="1184" y="3553"/>
                    <a:pt x="1196" y="3572"/>
                    <a:pt x="1216" y="3577"/>
                  </a:cubicBezTo>
                  <a:cubicBezTo>
                    <a:pt x="1236" y="3581"/>
                    <a:pt x="1256" y="3568"/>
                    <a:pt x="1260" y="3548"/>
                  </a:cubicBezTo>
                  <a:close/>
                  <a:moveTo>
                    <a:pt x="1228" y="3681"/>
                  </a:moveTo>
                  <a:cubicBezTo>
                    <a:pt x="1232" y="3662"/>
                    <a:pt x="1221" y="3643"/>
                    <a:pt x="1202" y="3638"/>
                  </a:cubicBezTo>
                  <a:cubicBezTo>
                    <a:pt x="1183" y="3634"/>
                    <a:pt x="1165" y="3645"/>
                    <a:pt x="1160" y="3664"/>
                  </a:cubicBezTo>
                  <a:cubicBezTo>
                    <a:pt x="1156" y="3682"/>
                    <a:pt x="1167" y="3701"/>
                    <a:pt x="1185" y="3706"/>
                  </a:cubicBezTo>
                  <a:cubicBezTo>
                    <a:pt x="1204" y="3711"/>
                    <a:pt x="1223" y="3699"/>
                    <a:pt x="1228" y="3681"/>
                  </a:cubicBezTo>
                  <a:close/>
                  <a:moveTo>
                    <a:pt x="1190" y="3812"/>
                  </a:moveTo>
                  <a:cubicBezTo>
                    <a:pt x="1195" y="3795"/>
                    <a:pt x="1185" y="3777"/>
                    <a:pt x="1168" y="3772"/>
                  </a:cubicBezTo>
                  <a:cubicBezTo>
                    <a:pt x="1150" y="3767"/>
                    <a:pt x="1133" y="3777"/>
                    <a:pt x="1128" y="3794"/>
                  </a:cubicBezTo>
                  <a:cubicBezTo>
                    <a:pt x="1123" y="3811"/>
                    <a:pt x="1133" y="3829"/>
                    <a:pt x="1150" y="3834"/>
                  </a:cubicBezTo>
                  <a:cubicBezTo>
                    <a:pt x="1167" y="3839"/>
                    <a:pt x="1185" y="3829"/>
                    <a:pt x="1190" y="3812"/>
                  </a:cubicBezTo>
                  <a:close/>
                  <a:moveTo>
                    <a:pt x="1147" y="3942"/>
                  </a:moveTo>
                  <a:cubicBezTo>
                    <a:pt x="1152" y="3926"/>
                    <a:pt x="1144" y="3909"/>
                    <a:pt x="1128" y="3904"/>
                  </a:cubicBezTo>
                  <a:cubicBezTo>
                    <a:pt x="1112" y="3899"/>
                    <a:pt x="1096" y="3907"/>
                    <a:pt x="1090" y="3923"/>
                  </a:cubicBezTo>
                  <a:cubicBezTo>
                    <a:pt x="1085" y="3938"/>
                    <a:pt x="1094" y="3955"/>
                    <a:pt x="1109" y="3961"/>
                  </a:cubicBezTo>
                  <a:cubicBezTo>
                    <a:pt x="1125" y="3966"/>
                    <a:pt x="1142" y="3957"/>
                    <a:pt x="1147" y="3942"/>
                  </a:cubicBezTo>
                  <a:close/>
                  <a:moveTo>
                    <a:pt x="1100" y="4069"/>
                  </a:moveTo>
                  <a:cubicBezTo>
                    <a:pt x="1105" y="4055"/>
                    <a:pt x="1098" y="4039"/>
                    <a:pt x="1084" y="4034"/>
                  </a:cubicBezTo>
                  <a:cubicBezTo>
                    <a:pt x="1069" y="4029"/>
                    <a:pt x="1054" y="4036"/>
                    <a:pt x="1048" y="4050"/>
                  </a:cubicBezTo>
                  <a:cubicBezTo>
                    <a:pt x="1043" y="4064"/>
                    <a:pt x="1050" y="4080"/>
                    <a:pt x="1064" y="4086"/>
                  </a:cubicBezTo>
                  <a:cubicBezTo>
                    <a:pt x="1079" y="4091"/>
                    <a:pt x="1094" y="4084"/>
                    <a:pt x="1100" y="4069"/>
                  </a:cubicBezTo>
                  <a:close/>
                  <a:moveTo>
                    <a:pt x="1048" y="4195"/>
                  </a:moveTo>
                  <a:cubicBezTo>
                    <a:pt x="1053" y="4183"/>
                    <a:pt x="1047" y="4168"/>
                    <a:pt x="1034" y="4163"/>
                  </a:cubicBezTo>
                  <a:cubicBezTo>
                    <a:pt x="1021" y="4158"/>
                    <a:pt x="1007" y="4164"/>
                    <a:pt x="1001" y="4176"/>
                  </a:cubicBezTo>
                  <a:cubicBezTo>
                    <a:pt x="996" y="4189"/>
                    <a:pt x="1002" y="4204"/>
                    <a:pt x="1015" y="4209"/>
                  </a:cubicBezTo>
                  <a:cubicBezTo>
                    <a:pt x="1028" y="4214"/>
                    <a:pt x="1042" y="4208"/>
                    <a:pt x="1048" y="4195"/>
                  </a:cubicBezTo>
                  <a:close/>
                  <a:moveTo>
                    <a:pt x="991" y="4319"/>
                  </a:moveTo>
                  <a:cubicBezTo>
                    <a:pt x="996" y="4308"/>
                    <a:pt x="991" y="4294"/>
                    <a:pt x="980" y="4289"/>
                  </a:cubicBezTo>
                  <a:cubicBezTo>
                    <a:pt x="968" y="4284"/>
                    <a:pt x="955" y="4289"/>
                    <a:pt x="950" y="4300"/>
                  </a:cubicBezTo>
                  <a:cubicBezTo>
                    <a:pt x="945" y="4312"/>
                    <a:pt x="950" y="4325"/>
                    <a:pt x="961" y="4330"/>
                  </a:cubicBezTo>
                  <a:cubicBezTo>
                    <a:pt x="972" y="4336"/>
                    <a:pt x="986" y="4331"/>
                    <a:pt x="991" y="4319"/>
                  </a:cubicBezTo>
                  <a:close/>
                  <a:moveTo>
                    <a:pt x="930" y="4441"/>
                  </a:moveTo>
                  <a:cubicBezTo>
                    <a:pt x="935" y="4431"/>
                    <a:pt x="931" y="4419"/>
                    <a:pt x="921" y="4414"/>
                  </a:cubicBezTo>
                  <a:cubicBezTo>
                    <a:pt x="911" y="4409"/>
                    <a:pt x="899" y="4413"/>
                    <a:pt x="894" y="4423"/>
                  </a:cubicBezTo>
                  <a:cubicBezTo>
                    <a:pt x="889" y="4433"/>
                    <a:pt x="892" y="4445"/>
                    <a:pt x="902" y="4450"/>
                  </a:cubicBezTo>
                  <a:cubicBezTo>
                    <a:pt x="912" y="4455"/>
                    <a:pt x="924" y="4451"/>
                    <a:pt x="930" y="4441"/>
                  </a:cubicBezTo>
                  <a:close/>
                  <a:moveTo>
                    <a:pt x="864" y="4560"/>
                  </a:moveTo>
                  <a:cubicBezTo>
                    <a:pt x="869" y="4551"/>
                    <a:pt x="865" y="4540"/>
                    <a:pt x="857" y="4536"/>
                  </a:cubicBezTo>
                  <a:cubicBezTo>
                    <a:pt x="848" y="4531"/>
                    <a:pt x="837" y="4534"/>
                    <a:pt x="833" y="4543"/>
                  </a:cubicBezTo>
                  <a:cubicBezTo>
                    <a:pt x="828" y="4551"/>
                    <a:pt x="831" y="4562"/>
                    <a:pt x="840" y="4567"/>
                  </a:cubicBezTo>
                  <a:cubicBezTo>
                    <a:pt x="848" y="4572"/>
                    <a:pt x="859" y="4569"/>
                    <a:pt x="864" y="4560"/>
                  </a:cubicBezTo>
                  <a:close/>
                  <a:moveTo>
                    <a:pt x="794" y="4676"/>
                  </a:moveTo>
                  <a:cubicBezTo>
                    <a:pt x="798" y="4669"/>
                    <a:pt x="796" y="4660"/>
                    <a:pt x="788" y="4655"/>
                  </a:cubicBezTo>
                  <a:cubicBezTo>
                    <a:pt x="781" y="4651"/>
                    <a:pt x="772" y="4653"/>
                    <a:pt x="767" y="4661"/>
                  </a:cubicBezTo>
                  <a:cubicBezTo>
                    <a:pt x="763" y="4668"/>
                    <a:pt x="765" y="4677"/>
                    <a:pt x="772" y="4682"/>
                  </a:cubicBezTo>
                  <a:cubicBezTo>
                    <a:pt x="780" y="4686"/>
                    <a:pt x="789" y="4684"/>
                    <a:pt x="794" y="4676"/>
                  </a:cubicBezTo>
                  <a:close/>
                  <a:moveTo>
                    <a:pt x="719" y="4790"/>
                  </a:moveTo>
                  <a:cubicBezTo>
                    <a:pt x="723" y="4784"/>
                    <a:pt x="721" y="4776"/>
                    <a:pt x="715" y="4772"/>
                  </a:cubicBezTo>
                  <a:cubicBezTo>
                    <a:pt x="709" y="4768"/>
                    <a:pt x="701" y="4770"/>
                    <a:pt x="698" y="4776"/>
                  </a:cubicBezTo>
                  <a:cubicBezTo>
                    <a:pt x="694" y="4782"/>
                    <a:pt x="695" y="4790"/>
                    <a:pt x="701" y="4794"/>
                  </a:cubicBezTo>
                  <a:cubicBezTo>
                    <a:pt x="707" y="4798"/>
                    <a:pt x="715" y="4796"/>
                    <a:pt x="719" y="4790"/>
                  </a:cubicBezTo>
                  <a:close/>
                  <a:moveTo>
                    <a:pt x="641" y="4901"/>
                  </a:moveTo>
                  <a:cubicBezTo>
                    <a:pt x="644" y="4896"/>
                    <a:pt x="643" y="4890"/>
                    <a:pt x="638" y="4886"/>
                  </a:cubicBezTo>
                  <a:cubicBezTo>
                    <a:pt x="633" y="4883"/>
                    <a:pt x="627" y="4884"/>
                    <a:pt x="624" y="4889"/>
                  </a:cubicBezTo>
                  <a:cubicBezTo>
                    <a:pt x="620" y="4894"/>
                    <a:pt x="621" y="4900"/>
                    <a:pt x="626" y="4903"/>
                  </a:cubicBezTo>
                  <a:cubicBezTo>
                    <a:pt x="631" y="4907"/>
                    <a:pt x="637" y="4906"/>
                    <a:pt x="641" y="4901"/>
                  </a:cubicBezTo>
                  <a:close/>
                  <a:moveTo>
                    <a:pt x="558" y="5009"/>
                  </a:moveTo>
                  <a:cubicBezTo>
                    <a:pt x="561" y="5005"/>
                    <a:pt x="560" y="5000"/>
                    <a:pt x="557" y="4997"/>
                  </a:cubicBezTo>
                  <a:cubicBezTo>
                    <a:pt x="553" y="4995"/>
                    <a:pt x="548" y="4995"/>
                    <a:pt x="545" y="4999"/>
                  </a:cubicBezTo>
                  <a:cubicBezTo>
                    <a:pt x="543" y="5002"/>
                    <a:pt x="543" y="5007"/>
                    <a:pt x="547" y="5010"/>
                  </a:cubicBezTo>
                  <a:cubicBezTo>
                    <a:pt x="550" y="5013"/>
                    <a:pt x="555" y="5012"/>
                    <a:pt x="558" y="5009"/>
                  </a:cubicBezTo>
                  <a:close/>
                  <a:moveTo>
                    <a:pt x="472" y="5113"/>
                  </a:moveTo>
                  <a:cubicBezTo>
                    <a:pt x="474" y="5111"/>
                    <a:pt x="474" y="5107"/>
                    <a:pt x="471" y="5105"/>
                  </a:cubicBezTo>
                  <a:cubicBezTo>
                    <a:pt x="469" y="5103"/>
                    <a:pt x="465" y="5104"/>
                    <a:pt x="463" y="5106"/>
                  </a:cubicBezTo>
                  <a:cubicBezTo>
                    <a:pt x="461" y="5108"/>
                    <a:pt x="462" y="5112"/>
                    <a:pt x="464" y="5114"/>
                  </a:cubicBezTo>
                  <a:cubicBezTo>
                    <a:pt x="466" y="5116"/>
                    <a:pt x="470" y="5116"/>
                    <a:pt x="472" y="5113"/>
                  </a:cubicBezTo>
                  <a:close/>
                </a:path>
              </a:pathLst>
            </a:custGeom>
            <a:gradFill>
              <a:gsLst>
                <a:gs pos="0">
                  <a:srgbClr val="E615EB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D1F4DF69-7795-4C52-B15E-4C06959B8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9" y="933451"/>
              <a:ext cx="1889124" cy="4300537"/>
            </a:xfrm>
            <a:custGeom>
              <a:avLst/>
              <a:gdLst>
                <a:gd name="T0" fmla="*/ 1924 w 2248"/>
                <a:gd name="T1" fmla="*/ 2201 h 5121"/>
                <a:gd name="T2" fmla="*/ 1982 w 2248"/>
                <a:gd name="T3" fmla="*/ 2025 h 5121"/>
                <a:gd name="T4" fmla="*/ 1895 w 2248"/>
                <a:gd name="T5" fmla="*/ 1965 h 5121"/>
                <a:gd name="T6" fmla="*/ 1765 w 2248"/>
                <a:gd name="T7" fmla="*/ 1808 h 5121"/>
                <a:gd name="T8" fmla="*/ 1765 w 2248"/>
                <a:gd name="T9" fmla="*/ 1808 h 5121"/>
                <a:gd name="T10" fmla="*/ 1722 w 2248"/>
                <a:gd name="T11" fmla="*/ 1614 h 5121"/>
                <a:gd name="T12" fmla="*/ 1716 w 2248"/>
                <a:gd name="T13" fmla="*/ 1508 h 5121"/>
                <a:gd name="T14" fmla="*/ 1624 w 2248"/>
                <a:gd name="T15" fmla="*/ 1448 h 5121"/>
                <a:gd name="T16" fmla="*/ 1486 w 2248"/>
                <a:gd name="T17" fmla="*/ 1314 h 5121"/>
                <a:gd name="T18" fmla="*/ 1486 w 2248"/>
                <a:gd name="T19" fmla="*/ 1314 h 5121"/>
                <a:gd name="T20" fmla="*/ 1413 w 2248"/>
                <a:gd name="T21" fmla="*/ 1143 h 5121"/>
                <a:gd name="T22" fmla="*/ 1377 w 2248"/>
                <a:gd name="T23" fmla="*/ 1038 h 5121"/>
                <a:gd name="T24" fmla="*/ 1279 w 2248"/>
                <a:gd name="T25" fmla="*/ 977 h 5121"/>
                <a:gd name="T26" fmla="*/ 1137 w 2248"/>
                <a:gd name="T27" fmla="*/ 867 h 5121"/>
                <a:gd name="T28" fmla="*/ 1137 w 2248"/>
                <a:gd name="T29" fmla="*/ 867 h 5121"/>
                <a:gd name="T30" fmla="*/ 1039 w 2248"/>
                <a:gd name="T31" fmla="*/ 722 h 5121"/>
                <a:gd name="T32" fmla="*/ 974 w 2248"/>
                <a:gd name="T33" fmla="*/ 624 h 5121"/>
                <a:gd name="T34" fmla="*/ 866 w 2248"/>
                <a:gd name="T35" fmla="*/ 564 h 5121"/>
                <a:gd name="T36" fmla="*/ 724 w 2248"/>
                <a:gd name="T37" fmla="*/ 475 h 5121"/>
                <a:gd name="T38" fmla="*/ 724 w 2248"/>
                <a:gd name="T39" fmla="*/ 475 h 5121"/>
                <a:gd name="T40" fmla="*/ 607 w 2248"/>
                <a:gd name="T41" fmla="*/ 361 h 5121"/>
                <a:gd name="T42" fmla="*/ 514 w 2248"/>
                <a:gd name="T43" fmla="*/ 276 h 5121"/>
                <a:gd name="T44" fmla="*/ 396 w 2248"/>
                <a:gd name="T45" fmla="*/ 219 h 5121"/>
                <a:gd name="T46" fmla="*/ 255 w 2248"/>
                <a:gd name="T47" fmla="*/ 148 h 5121"/>
                <a:gd name="T48" fmla="*/ 255 w 2248"/>
                <a:gd name="T49" fmla="*/ 148 h 5121"/>
                <a:gd name="T50" fmla="*/ 127 w 2248"/>
                <a:gd name="T51" fmla="*/ 66 h 5121"/>
                <a:gd name="T52" fmla="*/ 9 w 2248"/>
                <a:gd name="T53" fmla="*/ 1 h 5121"/>
                <a:gd name="T54" fmla="*/ 2008 w 2248"/>
                <a:gd name="T55" fmla="*/ 2262 h 5121"/>
                <a:gd name="T56" fmla="*/ 2120 w 2248"/>
                <a:gd name="T57" fmla="*/ 2439 h 5121"/>
                <a:gd name="T58" fmla="*/ 2120 w 2248"/>
                <a:gd name="T59" fmla="*/ 2439 h 5121"/>
                <a:gd name="T60" fmla="*/ 2116 w 2248"/>
                <a:gd name="T61" fmla="*/ 2643 h 5121"/>
                <a:gd name="T62" fmla="*/ 2086 w 2248"/>
                <a:gd name="T63" fmla="*/ 2742 h 5121"/>
                <a:gd name="T64" fmla="*/ 2153 w 2248"/>
                <a:gd name="T65" fmla="*/ 2827 h 5121"/>
                <a:gd name="T66" fmla="*/ 2225 w 2248"/>
                <a:gd name="T67" fmla="*/ 3010 h 5121"/>
                <a:gd name="T68" fmla="*/ 2225 w 2248"/>
                <a:gd name="T69" fmla="*/ 3010 h 5121"/>
                <a:gd name="T70" fmla="*/ 2200 w 2248"/>
                <a:gd name="T71" fmla="*/ 3200 h 5121"/>
                <a:gd name="T72" fmla="*/ 2167 w 2248"/>
                <a:gd name="T73" fmla="*/ 3303 h 5121"/>
                <a:gd name="T74" fmla="*/ 2210 w 2248"/>
                <a:gd name="T75" fmla="*/ 3408 h 5121"/>
                <a:gd name="T76" fmla="*/ 2244 w 2248"/>
                <a:gd name="T77" fmla="*/ 3589 h 5121"/>
                <a:gd name="T78" fmla="*/ 2244 w 2248"/>
                <a:gd name="T79" fmla="*/ 3589 h 5121"/>
                <a:gd name="T80" fmla="*/ 2202 w 2248"/>
                <a:gd name="T81" fmla="*/ 3763 h 5121"/>
                <a:gd name="T82" fmla="*/ 2163 w 2248"/>
                <a:gd name="T83" fmla="*/ 3871 h 5121"/>
                <a:gd name="T84" fmla="*/ 2179 w 2248"/>
                <a:gd name="T85" fmla="*/ 3991 h 5121"/>
                <a:gd name="T86" fmla="*/ 2177 w 2248"/>
                <a:gd name="T87" fmla="*/ 4163 h 5121"/>
                <a:gd name="T88" fmla="*/ 2177 w 2248"/>
                <a:gd name="T89" fmla="*/ 4163 h 5121"/>
                <a:gd name="T90" fmla="*/ 2121 w 2248"/>
                <a:gd name="T91" fmla="*/ 4320 h 5121"/>
                <a:gd name="T92" fmla="*/ 2075 w 2248"/>
                <a:gd name="T93" fmla="*/ 4434 h 5121"/>
                <a:gd name="T94" fmla="*/ 2059 w 2248"/>
                <a:gd name="T95" fmla="*/ 4562 h 5121"/>
                <a:gd name="T96" fmla="*/ 2025 w 2248"/>
                <a:gd name="T97" fmla="*/ 4719 h 5121"/>
                <a:gd name="T98" fmla="*/ 2025 w 2248"/>
                <a:gd name="T99" fmla="*/ 4719 h 5121"/>
                <a:gd name="T100" fmla="*/ 1960 w 2248"/>
                <a:gd name="T101" fmla="*/ 4860 h 5121"/>
                <a:gd name="T102" fmla="*/ 1903 w 2248"/>
                <a:gd name="T103" fmla="*/ 4979 h 5121"/>
                <a:gd name="T104" fmla="*/ 1855 w 2248"/>
                <a:gd name="T105" fmla="*/ 5108 h 5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8" h="5121">
                  <a:moveTo>
                    <a:pt x="1959" y="2124"/>
                  </a:moveTo>
                  <a:cubicBezTo>
                    <a:pt x="1990" y="2112"/>
                    <a:pt x="2025" y="2128"/>
                    <a:pt x="2037" y="2160"/>
                  </a:cubicBezTo>
                  <a:cubicBezTo>
                    <a:pt x="2048" y="2192"/>
                    <a:pt x="2031" y="2226"/>
                    <a:pt x="2000" y="2237"/>
                  </a:cubicBezTo>
                  <a:cubicBezTo>
                    <a:pt x="1969" y="2248"/>
                    <a:pt x="1935" y="2231"/>
                    <a:pt x="1924" y="2201"/>
                  </a:cubicBezTo>
                  <a:cubicBezTo>
                    <a:pt x="1913" y="2170"/>
                    <a:pt x="1928" y="2136"/>
                    <a:pt x="1959" y="2124"/>
                  </a:cubicBezTo>
                  <a:close/>
                  <a:moveTo>
                    <a:pt x="1876" y="2068"/>
                  </a:moveTo>
                  <a:cubicBezTo>
                    <a:pt x="1887" y="2097"/>
                    <a:pt x="1920" y="2111"/>
                    <a:pt x="1950" y="2100"/>
                  </a:cubicBezTo>
                  <a:cubicBezTo>
                    <a:pt x="1980" y="2088"/>
                    <a:pt x="1994" y="2055"/>
                    <a:pt x="1982" y="2025"/>
                  </a:cubicBezTo>
                  <a:cubicBezTo>
                    <a:pt x="1970" y="1995"/>
                    <a:pt x="1936" y="1981"/>
                    <a:pt x="1907" y="1993"/>
                  </a:cubicBezTo>
                  <a:cubicBezTo>
                    <a:pt x="1878" y="2006"/>
                    <a:pt x="1864" y="2039"/>
                    <a:pt x="1876" y="2068"/>
                  </a:cubicBezTo>
                  <a:close/>
                  <a:moveTo>
                    <a:pt x="1823" y="1937"/>
                  </a:moveTo>
                  <a:cubicBezTo>
                    <a:pt x="1835" y="1964"/>
                    <a:pt x="1867" y="1977"/>
                    <a:pt x="1895" y="1965"/>
                  </a:cubicBezTo>
                  <a:cubicBezTo>
                    <a:pt x="1923" y="1953"/>
                    <a:pt x="1935" y="1920"/>
                    <a:pt x="1923" y="1892"/>
                  </a:cubicBezTo>
                  <a:cubicBezTo>
                    <a:pt x="1910" y="1864"/>
                    <a:pt x="1877" y="1852"/>
                    <a:pt x="1850" y="1865"/>
                  </a:cubicBezTo>
                  <a:cubicBezTo>
                    <a:pt x="1823" y="1877"/>
                    <a:pt x="1811" y="1910"/>
                    <a:pt x="1823" y="1937"/>
                  </a:cubicBezTo>
                  <a:close/>
                  <a:moveTo>
                    <a:pt x="1765" y="1808"/>
                  </a:moveTo>
                  <a:cubicBezTo>
                    <a:pt x="1777" y="1833"/>
                    <a:pt x="1808" y="1844"/>
                    <a:pt x="1834" y="1832"/>
                  </a:cubicBezTo>
                  <a:cubicBezTo>
                    <a:pt x="1861" y="1819"/>
                    <a:pt x="1872" y="1788"/>
                    <a:pt x="1859" y="1762"/>
                  </a:cubicBezTo>
                  <a:cubicBezTo>
                    <a:pt x="1846" y="1735"/>
                    <a:pt x="1814" y="1725"/>
                    <a:pt x="1788" y="1738"/>
                  </a:cubicBezTo>
                  <a:cubicBezTo>
                    <a:pt x="1763" y="1751"/>
                    <a:pt x="1752" y="1782"/>
                    <a:pt x="1765" y="1808"/>
                  </a:cubicBezTo>
                  <a:close/>
                  <a:moveTo>
                    <a:pt x="1702" y="1681"/>
                  </a:moveTo>
                  <a:cubicBezTo>
                    <a:pt x="1715" y="1704"/>
                    <a:pt x="1745" y="1714"/>
                    <a:pt x="1769" y="1701"/>
                  </a:cubicBezTo>
                  <a:cubicBezTo>
                    <a:pt x="1794" y="1688"/>
                    <a:pt x="1803" y="1658"/>
                    <a:pt x="1790" y="1634"/>
                  </a:cubicBezTo>
                  <a:cubicBezTo>
                    <a:pt x="1776" y="1609"/>
                    <a:pt x="1746" y="1600"/>
                    <a:pt x="1722" y="1614"/>
                  </a:cubicBezTo>
                  <a:cubicBezTo>
                    <a:pt x="1698" y="1627"/>
                    <a:pt x="1689" y="1657"/>
                    <a:pt x="1702" y="1681"/>
                  </a:cubicBezTo>
                  <a:close/>
                  <a:moveTo>
                    <a:pt x="1635" y="1556"/>
                  </a:moveTo>
                  <a:cubicBezTo>
                    <a:pt x="1648" y="1578"/>
                    <a:pt x="1677" y="1586"/>
                    <a:pt x="1699" y="1573"/>
                  </a:cubicBezTo>
                  <a:cubicBezTo>
                    <a:pt x="1722" y="1560"/>
                    <a:pt x="1729" y="1531"/>
                    <a:pt x="1716" y="1508"/>
                  </a:cubicBezTo>
                  <a:cubicBezTo>
                    <a:pt x="1703" y="1486"/>
                    <a:pt x="1674" y="1478"/>
                    <a:pt x="1651" y="1492"/>
                  </a:cubicBezTo>
                  <a:cubicBezTo>
                    <a:pt x="1629" y="1505"/>
                    <a:pt x="1622" y="1534"/>
                    <a:pt x="1635" y="1556"/>
                  </a:cubicBezTo>
                  <a:close/>
                  <a:moveTo>
                    <a:pt x="1563" y="1434"/>
                  </a:moveTo>
                  <a:cubicBezTo>
                    <a:pt x="1576" y="1454"/>
                    <a:pt x="1603" y="1460"/>
                    <a:pt x="1624" y="1448"/>
                  </a:cubicBezTo>
                  <a:cubicBezTo>
                    <a:pt x="1645" y="1435"/>
                    <a:pt x="1651" y="1407"/>
                    <a:pt x="1638" y="1386"/>
                  </a:cubicBezTo>
                  <a:cubicBezTo>
                    <a:pt x="1625" y="1365"/>
                    <a:pt x="1597" y="1359"/>
                    <a:pt x="1576" y="1373"/>
                  </a:cubicBezTo>
                  <a:cubicBezTo>
                    <a:pt x="1556" y="1386"/>
                    <a:pt x="1550" y="1413"/>
                    <a:pt x="1563" y="1434"/>
                  </a:cubicBezTo>
                  <a:close/>
                  <a:moveTo>
                    <a:pt x="1486" y="1314"/>
                  </a:moveTo>
                  <a:cubicBezTo>
                    <a:pt x="1500" y="1333"/>
                    <a:pt x="1525" y="1338"/>
                    <a:pt x="1545" y="1325"/>
                  </a:cubicBezTo>
                  <a:cubicBezTo>
                    <a:pt x="1564" y="1312"/>
                    <a:pt x="1569" y="1286"/>
                    <a:pt x="1555" y="1267"/>
                  </a:cubicBezTo>
                  <a:cubicBezTo>
                    <a:pt x="1542" y="1247"/>
                    <a:pt x="1516" y="1243"/>
                    <a:pt x="1497" y="1256"/>
                  </a:cubicBezTo>
                  <a:cubicBezTo>
                    <a:pt x="1478" y="1270"/>
                    <a:pt x="1473" y="1296"/>
                    <a:pt x="1486" y="1314"/>
                  </a:cubicBezTo>
                  <a:close/>
                  <a:moveTo>
                    <a:pt x="1406" y="1198"/>
                  </a:moveTo>
                  <a:cubicBezTo>
                    <a:pt x="1418" y="1215"/>
                    <a:pt x="1443" y="1219"/>
                    <a:pt x="1461" y="1206"/>
                  </a:cubicBezTo>
                  <a:cubicBezTo>
                    <a:pt x="1478" y="1193"/>
                    <a:pt x="1482" y="1168"/>
                    <a:pt x="1469" y="1150"/>
                  </a:cubicBezTo>
                  <a:cubicBezTo>
                    <a:pt x="1455" y="1133"/>
                    <a:pt x="1431" y="1129"/>
                    <a:pt x="1413" y="1143"/>
                  </a:cubicBezTo>
                  <a:cubicBezTo>
                    <a:pt x="1396" y="1156"/>
                    <a:pt x="1393" y="1181"/>
                    <a:pt x="1406" y="1198"/>
                  </a:cubicBezTo>
                  <a:close/>
                  <a:moveTo>
                    <a:pt x="1320" y="1084"/>
                  </a:moveTo>
                  <a:cubicBezTo>
                    <a:pt x="1333" y="1100"/>
                    <a:pt x="1356" y="1102"/>
                    <a:pt x="1372" y="1090"/>
                  </a:cubicBezTo>
                  <a:cubicBezTo>
                    <a:pt x="1388" y="1077"/>
                    <a:pt x="1390" y="1054"/>
                    <a:pt x="1377" y="1038"/>
                  </a:cubicBezTo>
                  <a:cubicBezTo>
                    <a:pt x="1365" y="1022"/>
                    <a:pt x="1341" y="1019"/>
                    <a:pt x="1326" y="1032"/>
                  </a:cubicBezTo>
                  <a:cubicBezTo>
                    <a:pt x="1310" y="1045"/>
                    <a:pt x="1308" y="1069"/>
                    <a:pt x="1320" y="1084"/>
                  </a:cubicBezTo>
                  <a:close/>
                  <a:moveTo>
                    <a:pt x="1231" y="974"/>
                  </a:moveTo>
                  <a:cubicBezTo>
                    <a:pt x="1243" y="988"/>
                    <a:pt x="1265" y="989"/>
                    <a:pt x="1279" y="977"/>
                  </a:cubicBezTo>
                  <a:cubicBezTo>
                    <a:pt x="1293" y="965"/>
                    <a:pt x="1295" y="943"/>
                    <a:pt x="1282" y="929"/>
                  </a:cubicBezTo>
                  <a:cubicBezTo>
                    <a:pt x="1270" y="914"/>
                    <a:pt x="1248" y="913"/>
                    <a:pt x="1234" y="926"/>
                  </a:cubicBezTo>
                  <a:cubicBezTo>
                    <a:pt x="1220" y="938"/>
                    <a:pt x="1218" y="960"/>
                    <a:pt x="1231" y="974"/>
                  </a:cubicBezTo>
                  <a:close/>
                  <a:moveTo>
                    <a:pt x="1137" y="867"/>
                  </a:moveTo>
                  <a:cubicBezTo>
                    <a:pt x="1149" y="879"/>
                    <a:pt x="1169" y="880"/>
                    <a:pt x="1182" y="868"/>
                  </a:cubicBezTo>
                  <a:cubicBezTo>
                    <a:pt x="1195" y="856"/>
                    <a:pt x="1195" y="836"/>
                    <a:pt x="1183" y="823"/>
                  </a:cubicBezTo>
                  <a:cubicBezTo>
                    <a:pt x="1171" y="810"/>
                    <a:pt x="1151" y="810"/>
                    <a:pt x="1138" y="822"/>
                  </a:cubicBezTo>
                  <a:cubicBezTo>
                    <a:pt x="1126" y="834"/>
                    <a:pt x="1125" y="854"/>
                    <a:pt x="1137" y="867"/>
                  </a:cubicBezTo>
                  <a:close/>
                  <a:moveTo>
                    <a:pt x="1039" y="763"/>
                  </a:moveTo>
                  <a:cubicBezTo>
                    <a:pt x="1051" y="774"/>
                    <a:pt x="1069" y="774"/>
                    <a:pt x="1081" y="763"/>
                  </a:cubicBezTo>
                  <a:cubicBezTo>
                    <a:pt x="1092" y="752"/>
                    <a:pt x="1092" y="733"/>
                    <a:pt x="1080" y="722"/>
                  </a:cubicBezTo>
                  <a:cubicBezTo>
                    <a:pt x="1069" y="710"/>
                    <a:pt x="1050" y="710"/>
                    <a:pt x="1039" y="722"/>
                  </a:cubicBezTo>
                  <a:cubicBezTo>
                    <a:pt x="1028" y="734"/>
                    <a:pt x="1028" y="752"/>
                    <a:pt x="1039" y="763"/>
                  </a:cubicBezTo>
                  <a:close/>
                  <a:moveTo>
                    <a:pt x="938" y="663"/>
                  </a:moveTo>
                  <a:cubicBezTo>
                    <a:pt x="949" y="673"/>
                    <a:pt x="965" y="672"/>
                    <a:pt x="975" y="662"/>
                  </a:cubicBezTo>
                  <a:cubicBezTo>
                    <a:pt x="985" y="651"/>
                    <a:pt x="985" y="634"/>
                    <a:pt x="974" y="624"/>
                  </a:cubicBezTo>
                  <a:cubicBezTo>
                    <a:pt x="963" y="614"/>
                    <a:pt x="946" y="615"/>
                    <a:pt x="936" y="626"/>
                  </a:cubicBezTo>
                  <a:cubicBezTo>
                    <a:pt x="926" y="637"/>
                    <a:pt x="927" y="653"/>
                    <a:pt x="938" y="663"/>
                  </a:cubicBezTo>
                  <a:close/>
                  <a:moveTo>
                    <a:pt x="833" y="567"/>
                  </a:moveTo>
                  <a:cubicBezTo>
                    <a:pt x="843" y="576"/>
                    <a:pt x="858" y="574"/>
                    <a:pt x="866" y="564"/>
                  </a:cubicBezTo>
                  <a:cubicBezTo>
                    <a:pt x="875" y="554"/>
                    <a:pt x="874" y="539"/>
                    <a:pt x="864" y="531"/>
                  </a:cubicBezTo>
                  <a:cubicBezTo>
                    <a:pt x="853" y="522"/>
                    <a:pt x="838" y="523"/>
                    <a:pt x="830" y="533"/>
                  </a:cubicBezTo>
                  <a:cubicBezTo>
                    <a:pt x="821" y="544"/>
                    <a:pt x="823" y="559"/>
                    <a:pt x="833" y="567"/>
                  </a:cubicBezTo>
                  <a:close/>
                  <a:moveTo>
                    <a:pt x="724" y="475"/>
                  </a:moveTo>
                  <a:cubicBezTo>
                    <a:pt x="733" y="482"/>
                    <a:pt x="746" y="481"/>
                    <a:pt x="754" y="471"/>
                  </a:cubicBezTo>
                  <a:cubicBezTo>
                    <a:pt x="761" y="462"/>
                    <a:pt x="760" y="449"/>
                    <a:pt x="750" y="441"/>
                  </a:cubicBezTo>
                  <a:cubicBezTo>
                    <a:pt x="741" y="434"/>
                    <a:pt x="727" y="436"/>
                    <a:pt x="720" y="445"/>
                  </a:cubicBezTo>
                  <a:cubicBezTo>
                    <a:pt x="713" y="454"/>
                    <a:pt x="714" y="468"/>
                    <a:pt x="724" y="475"/>
                  </a:cubicBezTo>
                  <a:close/>
                  <a:moveTo>
                    <a:pt x="611" y="387"/>
                  </a:moveTo>
                  <a:cubicBezTo>
                    <a:pt x="620" y="393"/>
                    <a:pt x="631" y="391"/>
                    <a:pt x="638" y="383"/>
                  </a:cubicBezTo>
                  <a:cubicBezTo>
                    <a:pt x="644" y="374"/>
                    <a:pt x="642" y="363"/>
                    <a:pt x="634" y="356"/>
                  </a:cubicBezTo>
                  <a:cubicBezTo>
                    <a:pt x="625" y="350"/>
                    <a:pt x="613" y="352"/>
                    <a:pt x="607" y="361"/>
                  </a:cubicBezTo>
                  <a:cubicBezTo>
                    <a:pt x="601" y="369"/>
                    <a:pt x="603" y="381"/>
                    <a:pt x="611" y="387"/>
                  </a:cubicBezTo>
                  <a:close/>
                  <a:moveTo>
                    <a:pt x="496" y="303"/>
                  </a:moveTo>
                  <a:cubicBezTo>
                    <a:pt x="503" y="308"/>
                    <a:pt x="513" y="306"/>
                    <a:pt x="518" y="299"/>
                  </a:cubicBezTo>
                  <a:cubicBezTo>
                    <a:pt x="523" y="291"/>
                    <a:pt x="521" y="281"/>
                    <a:pt x="514" y="276"/>
                  </a:cubicBezTo>
                  <a:cubicBezTo>
                    <a:pt x="506" y="271"/>
                    <a:pt x="496" y="273"/>
                    <a:pt x="491" y="281"/>
                  </a:cubicBezTo>
                  <a:cubicBezTo>
                    <a:pt x="486" y="288"/>
                    <a:pt x="488" y="298"/>
                    <a:pt x="496" y="303"/>
                  </a:cubicBezTo>
                  <a:close/>
                  <a:moveTo>
                    <a:pt x="377" y="224"/>
                  </a:moveTo>
                  <a:cubicBezTo>
                    <a:pt x="383" y="228"/>
                    <a:pt x="392" y="226"/>
                    <a:pt x="396" y="219"/>
                  </a:cubicBezTo>
                  <a:cubicBezTo>
                    <a:pt x="400" y="213"/>
                    <a:pt x="398" y="204"/>
                    <a:pt x="391" y="200"/>
                  </a:cubicBezTo>
                  <a:cubicBezTo>
                    <a:pt x="385" y="196"/>
                    <a:pt x="376" y="198"/>
                    <a:pt x="373" y="205"/>
                  </a:cubicBezTo>
                  <a:cubicBezTo>
                    <a:pt x="369" y="211"/>
                    <a:pt x="371" y="220"/>
                    <a:pt x="377" y="224"/>
                  </a:cubicBezTo>
                  <a:close/>
                  <a:moveTo>
                    <a:pt x="255" y="148"/>
                  </a:moveTo>
                  <a:cubicBezTo>
                    <a:pt x="261" y="151"/>
                    <a:pt x="267" y="150"/>
                    <a:pt x="270" y="144"/>
                  </a:cubicBezTo>
                  <a:cubicBezTo>
                    <a:pt x="274" y="139"/>
                    <a:pt x="272" y="132"/>
                    <a:pt x="266" y="129"/>
                  </a:cubicBezTo>
                  <a:cubicBezTo>
                    <a:pt x="261" y="126"/>
                    <a:pt x="254" y="128"/>
                    <a:pt x="251" y="133"/>
                  </a:cubicBezTo>
                  <a:cubicBezTo>
                    <a:pt x="248" y="139"/>
                    <a:pt x="250" y="145"/>
                    <a:pt x="255" y="148"/>
                  </a:cubicBezTo>
                  <a:close/>
                  <a:moveTo>
                    <a:pt x="131" y="78"/>
                  </a:moveTo>
                  <a:cubicBezTo>
                    <a:pt x="135" y="80"/>
                    <a:pt x="140" y="78"/>
                    <a:pt x="142" y="74"/>
                  </a:cubicBezTo>
                  <a:cubicBezTo>
                    <a:pt x="145" y="70"/>
                    <a:pt x="143" y="65"/>
                    <a:pt x="139" y="63"/>
                  </a:cubicBezTo>
                  <a:cubicBezTo>
                    <a:pt x="135" y="60"/>
                    <a:pt x="129" y="62"/>
                    <a:pt x="127" y="66"/>
                  </a:cubicBezTo>
                  <a:cubicBezTo>
                    <a:pt x="125" y="70"/>
                    <a:pt x="127" y="76"/>
                    <a:pt x="131" y="78"/>
                  </a:cubicBezTo>
                  <a:close/>
                  <a:moveTo>
                    <a:pt x="4" y="12"/>
                  </a:moveTo>
                  <a:cubicBezTo>
                    <a:pt x="7" y="13"/>
                    <a:pt x="10" y="12"/>
                    <a:pt x="12" y="9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6" y="0"/>
                    <a:pt x="2" y="1"/>
                    <a:pt x="1" y="4"/>
                  </a:cubicBezTo>
                  <a:cubicBezTo>
                    <a:pt x="0" y="7"/>
                    <a:pt x="1" y="10"/>
                    <a:pt x="4" y="12"/>
                  </a:cubicBezTo>
                  <a:close/>
                  <a:moveTo>
                    <a:pt x="2081" y="2299"/>
                  </a:moveTo>
                  <a:cubicBezTo>
                    <a:pt x="2071" y="2268"/>
                    <a:pt x="2038" y="2251"/>
                    <a:pt x="2008" y="2262"/>
                  </a:cubicBezTo>
                  <a:cubicBezTo>
                    <a:pt x="1978" y="2272"/>
                    <a:pt x="1962" y="2304"/>
                    <a:pt x="1972" y="2334"/>
                  </a:cubicBezTo>
                  <a:cubicBezTo>
                    <a:pt x="1981" y="2363"/>
                    <a:pt x="2013" y="2380"/>
                    <a:pt x="2043" y="2371"/>
                  </a:cubicBezTo>
                  <a:cubicBezTo>
                    <a:pt x="2074" y="2362"/>
                    <a:pt x="2091" y="2329"/>
                    <a:pt x="2081" y="2299"/>
                  </a:cubicBezTo>
                  <a:close/>
                  <a:moveTo>
                    <a:pt x="2120" y="2439"/>
                  </a:moveTo>
                  <a:cubicBezTo>
                    <a:pt x="2112" y="2409"/>
                    <a:pt x="2081" y="2392"/>
                    <a:pt x="2052" y="2401"/>
                  </a:cubicBezTo>
                  <a:cubicBezTo>
                    <a:pt x="2023" y="2409"/>
                    <a:pt x="2007" y="2440"/>
                    <a:pt x="2015" y="2468"/>
                  </a:cubicBezTo>
                  <a:cubicBezTo>
                    <a:pt x="2023" y="2497"/>
                    <a:pt x="2053" y="2514"/>
                    <a:pt x="2082" y="2506"/>
                  </a:cubicBezTo>
                  <a:cubicBezTo>
                    <a:pt x="2111" y="2499"/>
                    <a:pt x="2129" y="2468"/>
                    <a:pt x="2120" y="2439"/>
                  </a:cubicBezTo>
                  <a:close/>
                  <a:moveTo>
                    <a:pt x="2155" y="2580"/>
                  </a:moveTo>
                  <a:cubicBezTo>
                    <a:pt x="2148" y="2552"/>
                    <a:pt x="2119" y="2534"/>
                    <a:pt x="2091" y="2542"/>
                  </a:cubicBezTo>
                  <a:cubicBezTo>
                    <a:pt x="2063" y="2549"/>
                    <a:pt x="2046" y="2577"/>
                    <a:pt x="2053" y="2605"/>
                  </a:cubicBezTo>
                  <a:cubicBezTo>
                    <a:pt x="2060" y="2632"/>
                    <a:pt x="2087" y="2649"/>
                    <a:pt x="2116" y="2643"/>
                  </a:cubicBezTo>
                  <a:cubicBezTo>
                    <a:pt x="2144" y="2637"/>
                    <a:pt x="2161" y="2609"/>
                    <a:pt x="2155" y="2580"/>
                  </a:cubicBezTo>
                  <a:close/>
                  <a:moveTo>
                    <a:pt x="2183" y="2723"/>
                  </a:moveTo>
                  <a:cubicBezTo>
                    <a:pt x="2178" y="2695"/>
                    <a:pt x="2151" y="2678"/>
                    <a:pt x="2125" y="2684"/>
                  </a:cubicBezTo>
                  <a:cubicBezTo>
                    <a:pt x="2098" y="2690"/>
                    <a:pt x="2081" y="2716"/>
                    <a:pt x="2086" y="2742"/>
                  </a:cubicBezTo>
                  <a:cubicBezTo>
                    <a:pt x="2091" y="2769"/>
                    <a:pt x="2117" y="2786"/>
                    <a:pt x="2144" y="2781"/>
                  </a:cubicBezTo>
                  <a:cubicBezTo>
                    <a:pt x="2171" y="2776"/>
                    <a:pt x="2189" y="2750"/>
                    <a:pt x="2183" y="2723"/>
                  </a:cubicBezTo>
                  <a:close/>
                  <a:moveTo>
                    <a:pt x="2207" y="2866"/>
                  </a:moveTo>
                  <a:cubicBezTo>
                    <a:pt x="2203" y="2840"/>
                    <a:pt x="2178" y="2822"/>
                    <a:pt x="2153" y="2827"/>
                  </a:cubicBezTo>
                  <a:cubicBezTo>
                    <a:pt x="2127" y="2832"/>
                    <a:pt x="2110" y="2856"/>
                    <a:pt x="2114" y="2881"/>
                  </a:cubicBezTo>
                  <a:cubicBezTo>
                    <a:pt x="2118" y="2906"/>
                    <a:pt x="2142" y="2924"/>
                    <a:pt x="2168" y="2920"/>
                  </a:cubicBezTo>
                  <a:cubicBezTo>
                    <a:pt x="2193" y="2916"/>
                    <a:pt x="2211" y="2892"/>
                    <a:pt x="2207" y="2866"/>
                  </a:cubicBezTo>
                  <a:close/>
                  <a:moveTo>
                    <a:pt x="2225" y="3010"/>
                  </a:moveTo>
                  <a:cubicBezTo>
                    <a:pt x="2222" y="2985"/>
                    <a:pt x="2200" y="2968"/>
                    <a:pt x="2175" y="2971"/>
                  </a:cubicBezTo>
                  <a:cubicBezTo>
                    <a:pt x="2151" y="2975"/>
                    <a:pt x="2134" y="2997"/>
                    <a:pt x="2137" y="3021"/>
                  </a:cubicBezTo>
                  <a:cubicBezTo>
                    <a:pt x="2140" y="3045"/>
                    <a:pt x="2162" y="3062"/>
                    <a:pt x="2186" y="3060"/>
                  </a:cubicBezTo>
                  <a:cubicBezTo>
                    <a:pt x="2211" y="3057"/>
                    <a:pt x="2228" y="3035"/>
                    <a:pt x="2225" y="3010"/>
                  </a:cubicBezTo>
                  <a:close/>
                  <a:moveTo>
                    <a:pt x="2238" y="3154"/>
                  </a:moveTo>
                  <a:cubicBezTo>
                    <a:pt x="2236" y="3131"/>
                    <a:pt x="2215" y="3114"/>
                    <a:pt x="2192" y="3116"/>
                  </a:cubicBezTo>
                  <a:cubicBezTo>
                    <a:pt x="2169" y="3119"/>
                    <a:pt x="2152" y="3139"/>
                    <a:pt x="2154" y="3162"/>
                  </a:cubicBezTo>
                  <a:cubicBezTo>
                    <a:pt x="2156" y="3185"/>
                    <a:pt x="2176" y="3202"/>
                    <a:pt x="2200" y="3200"/>
                  </a:cubicBezTo>
                  <a:cubicBezTo>
                    <a:pt x="2223" y="3198"/>
                    <a:pt x="2240" y="3178"/>
                    <a:pt x="2238" y="3154"/>
                  </a:cubicBezTo>
                  <a:close/>
                  <a:moveTo>
                    <a:pt x="2245" y="3299"/>
                  </a:moveTo>
                  <a:cubicBezTo>
                    <a:pt x="2244" y="3277"/>
                    <a:pt x="2226" y="3261"/>
                    <a:pt x="2204" y="3262"/>
                  </a:cubicBezTo>
                  <a:cubicBezTo>
                    <a:pt x="2182" y="3263"/>
                    <a:pt x="2166" y="3282"/>
                    <a:pt x="2167" y="3303"/>
                  </a:cubicBezTo>
                  <a:cubicBezTo>
                    <a:pt x="2168" y="3325"/>
                    <a:pt x="2186" y="3341"/>
                    <a:pt x="2208" y="3341"/>
                  </a:cubicBezTo>
                  <a:cubicBezTo>
                    <a:pt x="2230" y="3340"/>
                    <a:pt x="2247" y="3321"/>
                    <a:pt x="2245" y="3299"/>
                  </a:cubicBezTo>
                  <a:close/>
                  <a:moveTo>
                    <a:pt x="2247" y="3444"/>
                  </a:moveTo>
                  <a:cubicBezTo>
                    <a:pt x="2247" y="3424"/>
                    <a:pt x="2230" y="3407"/>
                    <a:pt x="2210" y="3408"/>
                  </a:cubicBezTo>
                  <a:cubicBezTo>
                    <a:pt x="2190" y="3408"/>
                    <a:pt x="2174" y="3425"/>
                    <a:pt x="2174" y="3445"/>
                  </a:cubicBezTo>
                  <a:cubicBezTo>
                    <a:pt x="2174" y="3465"/>
                    <a:pt x="2191" y="3481"/>
                    <a:pt x="2211" y="3481"/>
                  </a:cubicBezTo>
                  <a:cubicBezTo>
                    <a:pt x="2231" y="3481"/>
                    <a:pt x="2248" y="3465"/>
                    <a:pt x="2247" y="3444"/>
                  </a:cubicBezTo>
                  <a:close/>
                  <a:moveTo>
                    <a:pt x="2244" y="3589"/>
                  </a:moveTo>
                  <a:cubicBezTo>
                    <a:pt x="2244" y="3570"/>
                    <a:pt x="2229" y="3554"/>
                    <a:pt x="2210" y="3554"/>
                  </a:cubicBezTo>
                  <a:cubicBezTo>
                    <a:pt x="2192" y="3554"/>
                    <a:pt x="2176" y="3569"/>
                    <a:pt x="2176" y="3587"/>
                  </a:cubicBezTo>
                  <a:cubicBezTo>
                    <a:pt x="2175" y="3606"/>
                    <a:pt x="2190" y="3622"/>
                    <a:pt x="2209" y="3622"/>
                  </a:cubicBezTo>
                  <a:cubicBezTo>
                    <a:pt x="2228" y="3623"/>
                    <a:pt x="2244" y="3608"/>
                    <a:pt x="2244" y="3589"/>
                  </a:cubicBezTo>
                  <a:close/>
                  <a:moveTo>
                    <a:pt x="2235" y="3733"/>
                  </a:moveTo>
                  <a:cubicBezTo>
                    <a:pt x="2236" y="3716"/>
                    <a:pt x="2223" y="3701"/>
                    <a:pt x="2205" y="3700"/>
                  </a:cubicBezTo>
                  <a:cubicBezTo>
                    <a:pt x="2188" y="3699"/>
                    <a:pt x="2173" y="3712"/>
                    <a:pt x="2172" y="3729"/>
                  </a:cubicBezTo>
                  <a:cubicBezTo>
                    <a:pt x="2171" y="3747"/>
                    <a:pt x="2184" y="3762"/>
                    <a:pt x="2202" y="3763"/>
                  </a:cubicBezTo>
                  <a:cubicBezTo>
                    <a:pt x="2219" y="3764"/>
                    <a:pt x="2234" y="3751"/>
                    <a:pt x="2235" y="3733"/>
                  </a:cubicBezTo>
                  <a:close/>
                  <a:moveTo>
                    <a:pt x="2221" y="3877"/>
                  </a:moveTo>
                  <a:cubicBezTo>
                    <a:pt x="2223" y="3861"/>
                    <a:pt x="2211" y="3847"/>
                    <a:pt x="2195" y="3845"/>
                  </a:cubicBezTo>
                  <a:cubicBezTo>
                    <a:pt x="2179" y="3844"/>
                    <a:pt x="2165" y="3856"/>
                    <a:pt x="2163" y="3871"/>
                  </a:cubicBezTo>
                  <a:cubicBezTo>
                    <a:pt x="2162" y="3887"/>
                    <a:pt x="2173" y="3902"/>
                    <a:pt x="2189" y="3903"/>
                  </a:cubicBezTo>
                  <a:cubicBezTo>
                    <a:pt x="2205" y="3905"/>
                    <a:pt x="2219" y="3893"/>
                    <a:pt x="2221" y="3877"/>
                  </a:cubicBezTo>
                  <a:close/>
                  <a:moveTo>
                    <a:pt x="2202" y="4020"/>
                  </a:moveTo>
                  <a:cubicBezTo>
                    <a:pt x="2204" y="4006"/>
                    <a:pt x="2193" y="3992"/>
                    <a:pt x="2179" y="3991"/>
                  </a:cubicBezTo>
                  <a:cubicBezTo>
                    <a:pt x="2164" y="3989"/>
                    <a:pt x="2151" y="3999"/>
                    <a:pt x="2149" y="4013"/>
                  </a:cubicBezTo>
                  <a:cubicBezTo>
                    <a:pt x="2147" y="4028"/>
                    <a:pt x="2157" y="4041"/>
                    <a:pt x="2172" y="4043"/>
                  </a:cubicBezTo>
                  <a:cubicBezTo>
                    <a:pt x="2186" y="4045"/>
                    <a:pt x="2200" y="4035"/>
                    <a:pt x="2202" y="4020"/>
                  </a:cubicBezTo>
                  <a:close/>
                  <a:moveTo>
                    <a:pt x="2177" y="4163"/>
                  </a:moveTo>
                  <a:cubicBezTo>
                    <a:pt x="2179" y="4150"/>
                    <a:pt x="2170" y="4137"/>
                    <a:pt x="2157" y="4135"/>
                  </a:cubicBezTo>
                  <a:cubicBezTo>
                    <a:pt x="2144" y="4133"/>
                    <a:pt x="2132" y="4141"/>
                    <a:pt x="2129" y="4154"/>
                  </a:cubicBezTo>
                  <a:cubicBezTo>
                    <a:pt x="2127" y="4167"/>
                    <a:pt x="2136" y="4180"/>
                    <a:pt x="2149" y="4182"/>
                  </a:cubicBezTo>
                  <a:cubicBezTo>
                    <a:pt x="2162" y="4185"/>
                    <a:pt x="2174" y="4176"/>
                    <a:pt x="2177" y="4163"/>
                  </a:cubicBezTo>
                  <a:close/>
                  <a:moveTo>
                    <a:pt x="2146" y="4304"/>
                  </a:moveTo>
                  <a:cubicBezTo>
                    <a:pt x="2149" y="4292"/>
                    <a:pt x="2142" y="4281"/>
                    <a:pt x="2130" y="4278"/>
                  </a:cubicBezTo>
                  <a:cubicBezTo>
                    <a:pt x="2118" y="4276"/>
                    <a:pt x="2107" y="4283"/>
                    <a:pt x="2105" y="4295"/>
                  </a:cubicBezTo>
                  <a:cubicBezTo>
                    <a:pt x="2102" y="4306"/>
                    <a:pt x="2109" y="4318"/>
                    <a:pt x="2121" y="4320"/>
                  </a:cubicBezTo>
                  <a:cubicBezTo>
                    <a:pt x="2133" y="4323"/>
                    <a:pt x="2144" y="4315"/>
                    <a:pt x="2146" y="4304"/>
                  </a:cubicBezTo>
                  <a:close/>
                  <a:moveTo>
                    <a:pt x="2111" y="4444"/>
                  </a:moveTo>
                  <a:cubicBezTo>
                    <a:pt x="2114" y="4434"/>
                    <a:pt x="2107" y="4423"/>
                    <a:pt x="2097" y="4421"/>
                  </a:cubicBezTo>
                  <a:cubicBezTo>
                    <a:pt x="2087" y="4418"/>
                    <a:pt x="2077" y="4424"/>
                    <a:pt x="2075" y="4434"/>
                  </a:cubicBezTo>
                  <a:cubicBezTo>
                    <a:pt x="2072" y="4444"/>
                    <a:pt x="2078" y="4455"/>
                    <a:pt x="2088" y="4457"/>
                  </a:cubicBezTo>
                  <a:cubicBezTo>
                    <a:pt x="2098" y="4460"/>
                    <a:pt x="2108" y="4454"/>
                    <a:pt x="2111" y="4444"/>
                  </a:cubicBezTo>
                  <a:close/>
                  <a:moveTo>
                    <a:pt x="2070" y="4582"/>
                  </a:moveTo>
                  <a:cubicBezTo>
                    <a:pt x="2073" y="4573"/>
                    <a:pt x="2068" y="4564"/>
                    <a:pt x="2059" y="4562"/>
                  </a:cubicBezTo>
                  <a:cubicBezTo>
                    <a:pt x="2051" y="4559"/>
                    <a:pt x="2042" y="4564"/>
                    <a:pt x="2039" y="4573"/>
                  </a:cubicBezTo>
                  <a:cubicBezTo>
                    <a:pt x="2037" y="4581"/>
                    <a:pt x="2042" y="4590"/>
                    <a:pt x="2050" y="4593"/>
                  </a:cubicBezTo>
                  <a:cubicBezTo>
                    <a:pt x="2059" y="4596"/>
                    <a:pt x="2068" y="4591"/>
                    <a:pt x="2070" y="4582"/>
                  </a:cubicBezTo>
                  <a:close/>
                  <a:moveTo>
                    <a:pt x="2025" y="4719"/>
                  </a:moveTo>
                  <a:cubicBezTo>
                    <a:pt x="2027" y="4711"/>
                    <a:pt x="2023" y="4704"/>
                    <a:pt x="2016" y="4701"/>
                  </a:cubicBezTo>
                  <a:cubicBezTo>
                    <a:pt x="2009" y="4699"/>
                    <a:pt x="2001" y="4703"/>
                    <a:pt x="1999" y="4710"/>
                  </a:cubicBezTo>
                  <a:cubicBezTo>
                    <a:pt x="1996" y="4717"/>
                    <a:pt x="2000" y="4725"/>
                    <a:pt x="2007" y="4727"/>
                  </a:cubicBezTo>
                  <a:cubicBezTo>
                    <a:pt x="2015" y="4730"/>
                    <a:pt x="2022" y="4726"/>
                    <a:pt x="2025" y="4719"/>
                  </a:cubicBezTo>
                  <a:close/>
                  <a:moveTo>
                    <a:pt x="1974" y="4853"/>
                  </a:moveTo>
                  <a:cubicBezTo>
                    <a:pt x="1976" y="4848"/>
                    <a:pt x="1973" y="4841"/>
                    <a:pt x="1968" y="4839"/>
                  </a:cubicBezTo>
                  <a:cubicBezTo>
                    <a:pt x="1962" y="4837"/>
                    <a:pt x="1955" y="4840"/>
                    <a:pt x="1953" y="4845"/>
                  </a:cubicBezTo>
                  <a:cubicBezTo>
                    <a:pt x="1951" y="4851"/>
                    <a:pt x="1954" y="4858"/>
                    <a:pt x="1960" y="4860"/>
                  </a:cubicBezTo>
                  <a:cubicBezTo>
                    <a:pt x="1966" y="4862"/>
                    <a:pt x="1972" y="4859"/>
                    <a:pt x="1974" y="4853"/>
                  </a:cubicBezTo>
                  <a:close/>
                  <a:moveTo>
                    <a:pt x="1919" y="4986"/>
                  </a:moveTo>
                  <a:cubicBezTo>
                    <a:pt x="1920" y="4982"/>
                    <a:pt x="1918" y="4977"/>
                    <a:pt x="1914" y="4975"/>
                  </a:cubicBezTo>
                  <a:cubicBezTo>
                    <a:pt x="1910" y="4973"/>
                    <a:pt x="1905" y="4975"/>
                    <a:pt x="1903" y="4979"/>
                  </a:cubicBezTo>
                  <a:cubicBezTo>
                    <a:pt x="1901" y="4984"/>
                    <a:pt x="1903" y="4989"/>
                    <a:pt x="1907" y="4991"/>
                  </a:cubicBezTo>
                  <a:cubicBezTo>
                    <a:pt x="1912" y="4992"/>
                    <a:pt x="1917" y="4990"/>
                    <a:pt x="1919" y="4986"/>
                  </a:cubicBezTo>
                  <a:close/>
                  <a:moveTo>
                    <a:pt x="1858" y="5116"/>
                  </a:moveTo>
                  <a:cubicBezTo>
                    <a:pt x="1860" y="5113"/>
                    <a:pt x="1858" y="5110"/>
                    <a:pt x="1855" y="5108"/>
                  </a:cubicBezTo>
                  <a:cubicBezTo>
                    <a:pt x="1852" y="5107"/>
                    <a:pt x="1849" y="5108"/>
                    <a:pt x="1847" y="5111"/>
                  </a:cubicBezTo>
                  <a:cubicBezTo>
                    <a:pt x="1846" y="5114"/>
                    <a:pt x="1847" y="5118"/>
                    <a:pt x="1850" y="5119"/>
                  </a:cubicBezTo>
                  <a:cubicBezTo>
                    <a:pt x="1853" y="5121"/>
                    <a:pt x="1857" y="5119"/>
                    <a:pt x="1858" y="51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E265CDBC-528D-4CCC-B03F-E02D90916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6237" y="507999"/>
              <a:ext cx="2730499" cy="4065588"/>
            </a:xfrm>
            <a:custGeom>
              <a:avLst/>
              <a:gdLst>
                <a:gd name="T0" fmla="*/ 2514 w 3250"/>
                <a:gd name="T1" fmla="*/ 1811 h 4842"/>
                <a:gd name="T2" fmla="*/ 2532 w 3250"/>
                <a:gd name="T3" fmla="*/ 1615 h 4842"/>
                <a:gd name="T4" fmla="*/ 2427 w 3250"/>
                <a:gd name="T5" fmla="*/ 1574 h 4842"/>
                <a:gd name="T6" fmla="*/ 2256 w 3250"/>
                <a:gd name="T7" fmla="*/ 1443 h 4842"/>
                <a:gd name="T8" fmla="*/ 2256 w 3250"/>
                <a:gd name="T9" fmla="*/ 1443 h 4842"/>
                <a:gd name="T10" fmla="*/ 2165 w 3250"/>
                <a:gd name="T11" fmla="*/ 1253 h 4842"/>
                <a:gd name="T12" fmla="*/ 2133 w 3250"/>
                <a:gd name="T13" fmla="*/ 1146 h 4842"/>
                <a:gd name="T14" fmla="*/ 2024 w 3250"/>
                <a:gd name="T15" fmla="*/ 1105 h 4842"/>
                <a:gd name="T16" fmla="*/ 1850 w 3250"/>
                <a:gd name="T17" fmla="*/ 1001 h 4842"/>
                <a:gd name="T18" fmla="*/ 1850 w 3250"/>
                <a:gd name="T19" fmla="*/ 1001 h 4842"/>
                <a:gd name="T20" fmla="*/ 1733 w 3250"/>
                <a:gd name="T21" fmla="*/ 841 h 4842"/>
                <a:gd name="T22" fmla="*/ 1670 w 3250"/>
                <a:gd name="T23" fmla="*/ 742 h 4842"/>
                <a:gd name="T24" fmla="*/ 1554 w 3250"/>
                <a:gd name="T25" fmla="*/ 703 h 4842"/>
                <a:gd name="T26" fmla="*/ 1381 w 3250"/>
                <a:gd name="T27" fmla="*/ 623 h 4842"/>
                <a:gd name="T28" fmla="*/ 1381 w 3250"/>
                <a:gd name="T29" fmla="*/ 623 h 4842"/>
                <a:gd name="T30" fmla="*/ 1245 w 3250"/>
                <a:gd name="T31" fmla="*/ 497 h 4842"/>
                <a:gd name="T32" fmla="*/ 1154 w 3250"/>
                <a:gd name="T33" fmla="*/ 412 h 4842"/>
                <a:gd name="T34" fmla="*/ 1029 w 3250"/>
                <a:gd name="T35" fmla="*/ 376 h 4842"/>
                <a:gd name="T36" fmla="*/ 860 w 3250"/>
                <a:gd name="T37" fmla="*/ 318 h 4842"/>
                <a:gd name="T38" fmla="*/ 860 w 3250"/>
                <a:gd name="T39" fmla="*/ 318 h 4842"/>
                <a:gd name="T40" fmla="*/ 712 w 3250"/>
                <a:gd name="T41" fmla="*/ 228 h 4842"/>
                <a:gd name="T42" fmla="*/ 596 w 3250"/>
                <a:gd name="T43" fmla="*/ 163 h 4842"/>
                <a:gd name="T44" fmla="*/ 460 w 3250"/>
                <a:gd name="T45" fmla="*/ 133 h 4842"/>
                <a:gd name="T46" fmla="*/ 298 w 3250"/>
                <a:gd name="T47" fmla="*/ 93 h 4842"/>
                <a:gd name="T48" fmla="*/ 298 w 3250"/>
                <a:gd name="T49" fmla="*/ 93 h 4842"/>
                <a:gd name="T50" fmla="*/ 146 w 3250"/>
                <a:gd name="T51" fmla="*/ 39 h 4842"/>
                <a:gd name="T52" fmla="*/ 8 w 3250"/>
                <a:gd name="T53" fmla="*/ 0 h 4842"/>
                <a:gd name="T54" fmla="*/ 2616 w 3250"/>
                <a:gd name="T55" fmla="*/ 1853 h 4842"/>
                <a:gd name="T56" fmla="*/ 2774 w 3250"/>
                <a:gd name="T57" fmla="*/ 2009 h 4842"/>
                <a:gd name="T58" fmla="*/ 2774 w 3250"/>
                <a:gd name="T59" fmla="*/ 2009 h 4842"/>
                <a:gd name="T60" fmla="*/ 2819 w 3250"/>
                <a:gd name="T61" fmla="*/ 2221 h 4842"/>
                <a:gd name="T62" fmla="*/ 2812 w 3250"/>
                <a:gd name="T63" fmla="*/ 2331 h 4842"/>
                <a:gd name="T64" fmla="*/ 2901 w 3250"/>
                <a:gd name="T65" fmla="*/ 2402 h 4842"/>
                <a:gd name="T66" fmla="*/ 3020 w 3250"/>
                <a:gd name="T67" fmla="*/ 2574 h 4842"/>
                <a:gd name="T68" fmla="*/ 3020 w 3250"/>
                <a:gd name="T69" fmla="*/ 2574 h 4842"/>
                <a:gd name="T70" fmla="*/ 3039 w 3250"/>
                <a:gd name="T71" fmla="*/ 2776 h 4842"/>
                <a:gd name="T72" fmla="*/ 3030 w 3250"/>
                <a:gd name="T73" fmla="*/ 2890 h 4842"/>
                <a:gd name="T74" fmla="*/ 3100 w 3250"/>
                <a:gd name="T75" fmla="*/ 2988 h 4842"/>
                <a:gd name="T76" fmla="*/ 3179 w 3250"/>
                <a:gd name="T77" fmla="*/ 3167 h 4842"/>
                <a:gd name="T78" fmla="*/ 3179 w 3250"/>
                <a:gd name="T79" fmla="*/ 3167 h 4842"/>
                <a:gd name="T80" fmla="*/ 3177 w 3250"/>
                <a:gd name="T81" fmla="*/ 3357 h 4842"/>
                <a:gd name="T82" fmla="*/ 3163 w 3250"/>
                <a:gd name="T83" fmla="*/ 3478 h 4842"/>
                <a:gd name="T84" fmla="*/ 3208 w 3250"/>
                <a:gd name="T85" fmla="*/ 3597 h 4842"/>
                <a:gd name="T86" fmla="*/ 3247 w 3250"/>
                <a:gd name="T87" fmla="*/ 3775 h 4842"/>
                <a:gd name="T88" fmla="*/ 3247 w 3250"/>
                <a:gd name="T89" fmla="*/ 3775 h 4842"/>
                <a:gd name="T90" fmla="*/ 3228 w 3250"/>
                <a:gd name="T91" fmla="*/ 3951 h 4842"/>
                <a:gd name="T92" fmla="*/ 3207 w 3250"/>
                <a:gd name="T93" fmla="*/ 4080 h 4842"/>
                <a:gd name="T94" fmla="*/ 3222 w 3250"/>
                <a:gd name="T95" fmla="*/ 4215 h 4842"/>
                <a:gd name="T96" fmla="*/ 3224 w 3250"/>
                <a:gd name="T97" fmla="*/ 4386 h 4842"/>
                <a:gd name="T98" fmla="*/ 3224 w 3250"/>
                <a:gd name="T99" fmla="*/ 4386 h 4842"/>
                <a:gd name="T100" fmla="*/ 3191 w 3250"/>
                <a:gd name="T101" fmla="*/ 4547 h 4842"/>
                <a:gd name="T102" fmla="*/ 3161 w 3250"/>
                <a:gd name="T103" fmla="*/ 4684 h 4842"/>
                <a:gd name="T104" fmla="*/ 3143 w 3250"/>
                <a:gd name="T105" fmla="*/ 482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50" h="4842">
                  <a:moveTo>
                    <a:pt x="2533" y="1723"/>
                  </a:moveTo>
                  <a:cubicBezTo>
                    <a:pt x="2562" y="1703"/>
                    <a:pt x="2601" y="1712"/>
                    <a:pt x="2621" y="1742"/>
                  </a:cubicBezTo>
                  <a:cubicBezTo>
                    <a:pt x="2640" y="1772"/>
                    <a:pt x="2631" y="1811"/>
                    <a:pt x="2602" y="1830"/>
                  </a:cubicBezTo>
                  <a:cubicBezTo>
                    <a:pt x="2572" y="1848"/>
                    <a:pt x="2533" y="1840"/>
                    <a:pt x="2514" y="1811"/>
                  </a:cubicBezTo>
                  <a:cubicBezTo>
                    <a:pt x="2495" y="1782"/>
                    <a:pt x="2503" y="1743"/>
                    <a:pt x="2533" y="1723"/>
                  </a:cubicBezTo>
                  <a:close/>
                  <a:moveTo>
                    <a:pt x="2433" y="1685"/>
                  </a:moveTo>
                  <a:cubicBezTo>
                    <a:pt x="2452" y="1712"/>
                    <a:pt x="2489" y="1719"/>
                    <a:pt x="2517" y="1700"/>
                  </a:cubicBezTo>
                  <a:cubicBezTo>
                    <a:pt x="2545" y="1681"/>
                    <a:pt x="2552" y="1643"/>
                    <a:pt x="2532" y="1615"/>
                  </a:cubicBezTo>
                  <a:cubicBezTo>
                    <a:pt x="2512" y="1587"/>
                    <a:pt x="2474" y="1581"/>
                    <a:pt x="2447" y="1601"/>
                  </a:cubicBezTo>
                  <a:cubicBezTo>
                    <a:pt x="2420" y="1620"/>
                    <a:pt x="2414" y="1658"/>
                    <a:pt x="2433" y="1685"/>
                  </a:cubicBezTo>
                  <a:close/>
                  <a:moveTo>
                    <a:pt x="2346" y="1563"/>
                  </a:moveTo>
                  <a:cubicBezTo>
                    <a:pt x="2365" y="1588"/>
                    <a:pt x="2402" y="1593"/>
                    <a:pt x="2427" y="1574"/>
                  </a:cubicBezTo>
                  <a:cubicBezTo>
                    <a:pt x="2453" y="1555"/>
                    <a:pt x="2459" y="1518"/>
                    <a:pt x="2439" y="1492"/>
                  </a:cubicBezTo>
                  <a:cubicBezTo>
                    <a:pt x="2419" y="1466"/>
                    <a:pt x="2382" y="1462"/>
                    <a:pt x="2357" y="1481"/>
                  </a:cubicBezTo>
                  <a:cubicBezTo>
                    <a:pt x="2332" y="1501"/>
                    <a:pt x="2327" y="1537"/>
                    <a:pt x="2346" y="1563"/>
                  </a:cubicBezTo>
                  <a:close/>
                  <a:moveTo>
                    <a:pt x="2256" y="1443"/>
                  </a:moveTo>
                  <a:cubicBezTo>
                    <a:pt x="2275" y="1466"/>
                    <a:pt x="2309" y="1470"/>
                    <a:pt x="2333" y="1451"/>
                  </a:cubicBezTo>
                  <a:cubicBezTo>
                    <a:pt x="2357" y="1432"/>
                    <a:pt x="2361" y="1397"/>
                    <a:pt x="2341" y="1373"/>
                  </a:cubicBezTo>
                  <a:cubicBezTo>
                    <a:pt x="2322" y="1349"/>
                    <a:pt x="2286" y="1346"/>
                    <a:pt x="2263" y="1365"/>
                  </a:cubicBezTo>
                  <a:cubicBezTo>
                    <a:pt x="2240" y="1385"/>
                    <a:pt x="2237" y="1420"/>
                    <a:pt x="2256" y="1443"/>
                  </a:cubicBezTo>
                  <a:close/>
                  <a:moveTo>
                    <a:pt x="2160" y="1327"/>
                  </a:moveTo>
                  <a:cubicBezTo>
                    <a:pt x="2179" y="1349"/>
                    <a:pt x="2212" y="1351"/>
                    <a:pt x="2234" y="1332"/>
                  </a:cubicBezTo>
                  <a:cubicBezTo>
                    <a:pt x="2257" y="1313"/>
                    <a:pt x="2259" y="1279"/>
                    <a:pt x="2239" y="1257"/>
                  </a:cubicBezTo>
                  <a:cubicBezTo>
                    <a:pt x="2220" y="1235"/>
                    <a:pt x="2186" y="1233"/>
                    <a:pt x="2165" y="1253"/>
                  </a:cubicBezTo>
                  <a:cubicBezTo>
                    <a:pt x="2143" y="1273"/>
                    <a:pt x="2141" y="1306"/>
                    <a:pt x="2160" y="1327"/>
                  </a:cubicBezTo>
                  <a:close/>
                  <a:moveTo>
                    <a:pt x="2061" y="1215"/>
                  </a:moveTo>
                  <a:cubicBezTo>
                    <a:pt x="2080" y="1234"/>
                    <a:pt x="2111" y="1235"/>
                    <a:pt x="2131" y="1217"/>
                  </a:cubicBezTo>
                  <a:cubicBezTo>
                    <a:pt x="2151" y="1198"/>
                    <a:pt x="2152" y="1166"/>
                    <a:pt x="2133" y="1146"/>
                  </a:cubicBezTo>
                  <a:cubicBezTo>
                    <a:pt x="2114" y="1126"/>
                    <a:pt x="2082" y="1125"/>
                    <a:pt x="2062" y="1144"/>
                  </a:cubicBezTo>
                  <a:cubicBezTo>
                    <a:pt x="2043" y="1164"/>
                    <a:pt x="2042" y="1195"/>
                    <a:pt x="2061" y="1215"/>
                  </a:cubicBezTo>
                  <a:close/>
                  <a:moveTo>
                    <a:pt x="1957" y="1106"/>
                  </a:moveTo>
                  <a:cubicBezTo>
                    <a:pt x="1976" y="1124"/>
                    <a:pt x="2005" y="1124"/>
                    <a:pt x="2024" y="1105"/>
                  </a:cubicBezTo>
                  <a:cubicBezTo>
                    <a:pt x="2042" y="1087"/>
                    <a:pt x="2042" y="1057"/>
                    <a:pt x="2023" y="1038"/>
                  </a:cubicBezTo>
                  <a:cubicBezTo>
                    <a:pt x="2004" y="1020"/>
                    <a:pt x="1974" y="1020"/>
                    <a:pt x="1956" y="1039"/>
                  </a:cubicBezTo>
                  <a:cubicBezTo>
                    <a:pt x="1938" y="1058"/>
                    <a:pt x="1939" y="1088"/>
                    <a:pt x="1957" y="1106"/>
                  </a:cubicBezTo>
                  <a:close/>
                  <a:moveTo>
                    <a:pt x="1850" y="1001"/>
                  </a:moveTo>
                  <a:cubicBezTo>
                    <a:pt x="1868" y="1017"/>
                    <a:pt x="1895" y="1016"/>
                    <a:pt x="1912" y="998"/>
                  </a:cubicBezTo>
                  <a:cubicBezTo>
                    <a:pt x="1929" y="980"/>
                    <a:pt x="1928" y="952"/>
                    <a:pt x="1909" y="935"/>
                  </a:cubicBezTo>
                  <a:cubicBezTo>
                    <a:pt x="1891" y="918"/>
                    <a:pt x="1862" y="920"/>
                    <a:pt x="1846" y="938"/>
                  </a:cubicBezTo>
                  <a:cubicBezTo>
                    <a:pt x="1830" y="957"/>
                    <a:pt x="1832" y="985"/>
                    <a:pt x="1850" y="1001"/>
                  </a:cubicBezTo>
                  <a:close/>
                  <a:moveTo>
                    <a:pt x="1738" y="900"/>
                  </a:moveTo>
                  <a:cubicBezTo>
                    <a:pt x="1755" y="915"/>
                    <a:pt x="1782" y="912"/>
                    <a:pt x="1797" y="895"/>
                  </a:cubicBezTo>
                  <a:cubicBezTo>
                    <a:pt x="1812" y="877"/>
                    <a:pt x="1809" y="851"/>
                    <a:pt x="1792" y="836"/>
                  </a:cubicBezTo>
                  <a:cubicBezTo>
                    <a:pt x="1774" y="821"/>
                    <a:pt x="1747" y="823"/>
                    <a:pt x="1733" y="841"/>
                  </a:cubicBezTo>
                  <a:cubicBezTo>
                    <a:pt x="1718" y="859"/>
                    <a:pt x="1720" y="885"/>
                    <a:pt x="1738" y="900"/>
                  </a:cubicBezTo>
                  <a:close/>
                  <a:moveTo>
                    <a:pt x="1623" y="803"/>
                  </a:moveTo>
                  <a:cubicBezTo>
                    <a:pt x="1639" y="816"/>
                    <a:pt x="1664" y="813"/>
                    <a:pt x="1677" y="796"/>
                  </a:cubicBezTo>
                  <a:cubicBezTo>
                    <a:pt x="1691" y="780"/>
                    <a:pt x="1688" y="755"/>
                    <a:pt x="1670" y="742"/>
                  </a:cubicBezTo>
                  <a:cubicBezTo>
                    <a:pt x="1653" y="728"/>
                    <a:pt x="1629" y="731"/>
                    <a:pt x="1616" y="749"/>
                  </a:cubicBezTo>
                  <a:cubicBezTo>
                    <a:pt x="1603" y="766"/>
                    <a:pt x="1606" y="790"/>
                    <a:pt x="1623" y="803"/>
                  </a:cubicBezTo>
                  <a:close/>
                  <a:moveTo>
                    <a:pt x="1504" y="711"/>
                  </a:moveTo>
                  <a:cubicBezTo>
                    <a:pt x="1520" y="722"/>
                    <a:pt x="1542" y="719"/>
                    <a:pt x="1554" y="703"/>
                  </a:cubicBezTo>
                  <a:cubicBezTo>
                    <a:pt x="1566" y="686"/>
                    <a:pt x="1562" y="664"/>
                    <a:pt x="1546" y="652"/>
                  </a:cubicBezTo>
                  <a:cubicBezTo>
                    <a:pt x="1530" y="640"/>
                    <a:pt x="1507" y="644"/>
                    <a:pt x="1495" y="660"/>
                  </a:cubicBezTo>
                  <a:cubicBezTo>
                    <a:pt x="1484" y="677"/>
                    <a:pt x="1487" y="699"/>
                    <a:pt x="1504" y="711"/>
                  </a:cubicBezTo>
                  <a:close/>
                  <a:moveTo>
                    <a:pt x="1381" y="623"/>
                  </a:moveTo>
                  <a:cubicBezTo>
                    <a:pt x="1396" y="633"/>
                    <a:pt x="1417" y="629"/>
                    <a:pt x="1428" y="613"/>
                  </a:cubicBezTo>
                  <a:cubicBezTo>
                    <a:pt x="1438" y="598"/>
                    <a:pt x="1434" y="577"/>
                    <a:pt x="1418" y="567"/>
                  </a:cubicBezTo>
                  <a:cubicBezTo>
                    <a:pt x="1403" y="556"/>
                    <a:pt x="1382" y="561"/>
                    <a:pt x="1372" y="576"/>
                  </a:cubicBezTo>
                  <a:cubicBezTo>
                    <a:pt x="1362" y="592"/>
                    <a:pt x="1366" y="613"/>
                    <a:pt x="1381" y="623"/>
                  </a:cubicBezTo>
                  <a:close/>
                  <a:moveTo>
                    <a:pt x="1255" y="539"/>
                  </a:moveTo>
                  <a:cubicBezTo>
                    <a:pt x="1270" y="548"/>
                    <a:pt x="1289" y="544"/>
                    <a:pt x="1298" y="529"/>
                  </a:cubicBezTo>
                  <a:cubicBezTo>
                    <a:pt x="1307" y="515"/>
                    <a:pt x="1302" y="496"/>
                    <a:pt x="1288" y="487"/>
                  </a:cubicBezTo>
                  <a:cubicBezTo>
                    <a:pt x="1273" y="478"/>
                    <a:pt x="1254" y="482"/>
                    <a:pt x="1245" y="497"/>
                  </a:cubicBezTo>
                  <a:cubicBezTo>
                    <a:pt x="1236" y="512"/>
                    <a:pt x="1241" y="530"/>
                    <a:pt x="1255" y="539"/>
                  </a:cubicBezTo>
                  <a:close/>
                  <a:moveTo>
                    <a:pt x="1127" y="461"/>
                  </a:moveTo>
                  <a:cubicBezTo>
                    <a:pt x="1140" y="468"/>
                    <a:pt x="1157" y="463"/>
                    <a:pt x="1165" y="450"/>
                  </a:cubicBezTo>
                  <a:cubicBezTo>
                    <a:pt x="1173" y="436"/>
                    <a:pt x="1168" y="419"/>
                    <a:pt x="1154" y="412"/>
                  </a:cubicBezTo>
                  <a:cubicBezTo>
                    <a:pt x="1140" y="404"/>
                    <a:pt x="1123" y="409"/>
                    <a:pt x="1116" y="422"/>
                  </a:cubicBezTo>
                  <a:cubicBezTo>
                    <a:pt x="1108" y="436"/>
                    <a:pt x="1113" y="453"/>
                    <a:pt x="1127" y="461"/>
                  </a:cubicBezTo>
                  <a:close/>
                  <a:moveTo>
                    <a:pt x="995" y="387"/>
                  </a:moveTo>
                  <a:cubicBezTo>
                    <a:pt x="1007" y="393"/>
                    <a:pt x="1022" y="388"/>
                    <a:pt x="1029" y="376"/>
                  </a:cubicBezTo>
                  <a:cubicBezTo>
                    <a:pt x="1035" y="363"/>
                    <a:pt x="1031" y="348"/>
                    <a:pt x="1018" y="342"/>
                  </a:cubicBezTo>
                  <a:cubicBezTo>
                    <a:pt x="1005" y="335"/>
                    <a:pt x="990" y="340"/>
                    <a:pt x="984" y="353"/>
                  </a:cubicBezTo>
                  <a:cubicBezTo>
                    <a:pt x="977" y="365"/>
                    <a:pt x="982" y="380"/>
                    <a:pt x="995" y="387"/>
                  </a:cubicBezTo>
                  <a:close/>
                  <a:moveTo>
                    <a:pt x="860" y="318"/>
                  </a:moveTo>
                  <a:cubicBezTo>
                    <a:pt x="871" y="323"/>
                    <a:pt x="885" y="318"/>
                    <a:pt x="890" y="307"/>
                  </a:cubicBezTo>
                  <a:cubicBezTo>
                    <a:pt x="896" y="296"/>
                    <a:pt x="891" y="282"/>
                    <a:pt x="879" y="277"/>
                  </a:cubicBezTo>
                  <a:cubicBezTo>
                    <a:pt x="868" y="271"/>
                    <a:pt x="854" y="276"/>
                    <a:pt x="849" y="288"/>
                  </a:cubicBezTo>
                  <a:cubicBezTo>
                    <a:pt x="844" y="299"/>
                    <a:pt x="849" y="313"/>
                    <a:pt x="860" y="318"/>
                  </a:cubicBezTo>
                  <a:close/>
                  <a:moveTo>
                    <a:pt x="723" y="254"/>
                  </a:moveTo>
                  <a:cubicBezTo>
                    <a:pt x="733" y="258"/>
                    <a:pt x="745" y="254"/>
                    <a:pt x="749" y="243"/>
                  </a:cubicBezTo>
                  <a:cubicBezTo>
                    <a:pt x="753" y="233"/>
                    <a:pt x="749" y="221"/>
                    <a:pt x="739" y="217"/>
                  </a:cubicBezTo>
                  <a:cubicBezTo>
                    <a:pt x="728" y="213"/>
                    <a:pt x="717" y="218"/>
                    <a:pt x="712" y="228"/>
                  </a:cubicBezTo>
                  <a:cubicBezTo>
                    <a:pt x="708" y="238"/>
                    <a:pt x="713" y="250"/>
                    <a:pt x="723" y="254"/>
                  </a:cubicBezTo>
                  <a:close/>
                  <a:moveTo>
                    <a:pt x="583" y="195"/>
                  </a:moveTo>
                  <a:cubicBezTo>
                    <a:pt x="592" y="199"/>
                    <a:pt x="602" y="194"/>
                    <a:pt x="606" y="185"/>
                  </a:cubicBezTo>
                  <a:cubicBezTo>
                    <a:pt x="609" y="176"/>
                    <a:pt x="605" y="166"/>
                    <a:pt x="596" y="163"/>
                  </a:cubicBezTo>
                  <a:cubicBezTo>
                    <a:pt x="587" y="160"/>
                    <a:pt x="577" y="164"/>
                    <a:pt x="573" y="173"/>
                  </a:cubicBezTo>
                  <a:cubicBezTo>
                    <a:pt x="570" y="182"/>
                    <a:pt x="575" y="192"/>
                    <a:pt x="583" y="195"/>
                  </a:cubicBezTo>
                  <a:close/>
                  <a:moveTo>
                    <a:pt x="442" y="142"/>
                  </a:moveTo>
                  <a:cubicBezTo>
                    <a:pt x="449" y="144"/>
                    <a:pt x="458" y="140"/>
                    <a:pt x="460" y="133"/>
                  </a:cubicBezTo>
                  <a:cubicBezTo>
                    <a:pt x="463" y="125"/>
                    <a:pt x="459" y="117"/>
                    <a:pt x="451" y="114"/>
                  </a:cubicBezTo>
                  <a:cubicBezTo>
                    <a:pt x="443" y="112"/>
                    <a:pt x="435" y="116"/>
                    <a:pt x="433" y="123"/>
                  </a:cubicBezTo>
                  <a:cubicBezTo>
                    <a:pt x="430" y="131"/>
                    <a:pt x="434" y="139"/>
                    <a:pt x="442" y="142"/>
                  </a:cubicBezTo>
                  <a:close/>
                  <a:moveTo>
                    <a:pt x="298" y="93"/>
                  </a:moveTo>
                  <a:cubicBezTo>
                    <a:pt x="304" y="95"/>
                    <a:pt x="311" y="92"/>
                    <a:pt x="313" y="85"/>
                  </a:cubicBezTo>
                  <a:cubicBezTo>
                    <a:pt x="315" y="79"/>
                    <a:pt x="311" y="73"/>
                    <a:pt x="305" y="71"/>
                  </a:cubicBezTo>
                  <a:cubicBezTo>
                    <a:pt x="298" y="69"/>
                    <a:pt x="292" y="72"/>
                    <a:pt x="290" y="79"/>
                  </a:cubicBezTo>
                  <a:cubicBezTo>
                    <a:pt x="288" y="85"/>
                    <a:pt x="292" y="92"/>
                    <a:pt x="298" y="93"/>
                  </a:cubicBezTo>
                  <a:close/>
                  <a:moveTo>
                    <a:pt x="153" y="50"/>
                  </a:moveTo>
                  <a:cubicBezTo>
                    <a:pt x="157" y="52"/>
                    <a:pt x="162" y="49"/>
                    <a:pt x="164" y="44"/>
                  </a:cubicBezTo>
                  <a:cubicBezTo>
                    <a:pt x="165" y="39"/>
                    <a:pt x="162" y="34"/>
                    <a:pt x="157" y="33"/>
                  </a:cubicBezTo>
                  <a:cubicBezTo>
                    <a:pt x="152" y="32"/>
                    <a:pt x="147" y="35"/>
                    <a:pt x="146" y="39"/>
                  </a:cubicBezTo>
                  <a:cubicBezTo>
                    <a:pt x="145" y="44"/>
                    <a:pt x="148" y="49"/>
                    <a:pt x="153" y="50"/>
                  </a:cubicBezTo>
                  <a:close/>
                  <a:moveTo>
                    <a:pt x="6" y="13"/>
                  </a:moveTo>
                  <a:cubicBezTo>
                    <a:pt x="9" y="14"/>
                    <a:pt x="12" y="11"/>
                    <a:pt x="13" y="8"/>
                  </a:cubicBezTo>
                  <a:cubicBezTo>
                    <a:pt x="14" y="5"/>
                    <a:pt x="12" y="1"/>
                    <a:pt x="8" y="0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9"/>
                    <a:pt x="2" y="12"/>
                    <a:pt x="6" y="13"/>
                  </a:cubicBezTo>
                  <a:close/>
                  <a:moveTo>
                    <a:pt x="2700" y="1874"/>
                  </a:moveTo>
                  <a:cubicBezTo>
                    <a:pt x="2683" y="1845"/>
                    <a:pt x="2645" y="1835"/>
                    <a:pt x="2616" y="1853"/>
                  </a:cubicBezTo>
                  <a:cubicBezTo>
                    <a:pt x="2588" y="1871"/>
                    <a:pt x="2579" y="1908"/>
                    <a:pt x="2596" y="1936"/>
                  </a:cubicBezTo>
                  <a:cubicBezTo>
                    <a:pt x="2613" y="1965"/>
                    <a:pt x="2650" y="1974"/>
                    <a:pt x="2679" y="1957"/>
                  </a:cubicBezTo>
                  <a:cubicBezTo>
                    <a:pt x="2708" y="1941"/>
                    <a:pt x="2718" y="1903"/>
                    <a:pt x="2700" y="1874"/>
                  </a:cubicBezTo>
                  <a:close/>
                  <a:moveTo>
                    <a:pt x="2774" y="2009"/>
                  </a:moveTo>
                  <a:cubicBezTo>
                    <a:pt x="2759" y="1980"/>
                    <a:pt x="2723" y="1970"/>
                    <a:pt x="2695" y="1986"/>
                  </a:cubicBezTo>
                  <a:cubicBezTo>
                    <a:pt x="2667" y="2002"/>
                    <a:pt x="2657" y="2037"/>
                    <a:pt x="2673" y="2065"/>
                  </a:cubicBezTo>
                  <a:cubicBezTo>
                    <a:pt x="2688" y="2093"/>
                    <a:pt x="2723" y="2103"/>
                    <a:pt x="2751" y="2088"/>
                  </a:cubicBezTo>
                  <a:cubicBezTo>
                    <a:pt x="2779" y="2073"/>
                    <a:pt x="2790" y="2038"/>
                    <a:pt x="2774" y="2009"/>
                  </a:cubicBezTo>
                  <a:close/>
                  <a:moveTo>
                    <a:pt x="2844" y="2147"/>
                  </a:moveTo>
                  <a:cubicBezTo>
                    <a:pt x="2830" y="2119"/>
                    <a:pt x="2796" y="2108"/>
                    <a:pt x="2769" y="2122"/>
                  </a:cubicBezTo>
                  <a:cubicBezTo>
                    <a:pt x="2742" y="2136"/>
                    <a:pt x="2731" y="2170"/>
                    <a:pt x="2745" y="2196"/>
                  </a:cubicBezTo>
                  <a:cubicBezTo>
                    <a:pt x="2758" y="2223"/>
                    <a:pt x="2791" y="2235"/>
                    <a:pt x="2819" y="2221"/>
                  </a:cubicBezTo>
                  <a:cubicBezTo>
                    <a:pt x="2846" y="2208"/>
                    <a:pt x="2858" y="2175"/>
                    <a:pt x="2844" y="2147"/>
                  </a:cubicBezTo>
                  <a:close/>
                  <a:moveTo>
                    <a:pt x="2908" y="2287"/>
                  </a:moveTo>
                  <a:cubicBezTo>
                    <a:pt x="2895" y="2260"/>
                    <a:pt x="2864" y="2249"/>
                    <a:pt x="2838" y="2261"/>
                  </a:cubicBezTo>
                  <a:cubicBezTo>
                    <a:pt x="2811" y="2273"/>
                    <a:pt x="2800" y="2305"/>
                    <a:pt x="2812" y="2331"/>
                  </a:cubicBezTo>
                  <a:cubicBezTo>
                    <a:pt x="2824" y="2357"/>
                    <a:pt x="2855" y="2368"/>
                    <a:pt x="2881" y="2357"/>
                  </a:cubicBezTo>
                  <a:cubicBezTo>
                    <a:pt x="2908" y="2345"/>
                    <a:pt x="2920" y="2314"/>
                    <a:pt x="2908" y="2287"/>
                  </a:cubicBezTo>
                  <a:close/>
                  <a:moveTo>
                    <a:pt x="2967" y="2429"/>
                  </a:moveTo>
                  <a:cubicBezTo>
                    <a:pt x="2956" y="2403"/>
                    <a:pt x="2926" y="2391"/>
                    <a:pt x="2901" y="2402"/>
                  </a:cubicBezTo>
                  <a:cubicBezTo>
                    <a:pt x="2876" y="2413"/>
                    <a:pt x="2864" y="2442"/>
                    <a:pt x="2874" y="2467"/>
                  </a:cubicBezTo>
                  <a:cubicBezTo>
                    <a:pt x="2885" y="2492"/>
                    <a:pt x="2913" y="2505"/>
                    <a:pt x="2939" y="2495"/>
                  </a:cubicBezTo>
                  <a:cubicBezTo>
                    <a:pt x="2965" y="2484"/>
                    <a:pt x="2977" y="2455"/>
                    <a:pt x="2967" y="2429"/>
                  </a:cubicBezTo>
                  <a:close/>
                  <a:moveTo>
                    <a:pt x="3020" y="2574"/>
                  </a:moveTo>
                  <a:cubicBezTo>
                    <a:pt x="3011" y="2549"/>
                    <a:pt x="2983" y="2536"/>
                    <a:pt x="2959" y="2546"/>
                  </a:cubicBezTo>
                  <a:cubicBezTo>
                    <a:pt x="2935" y="2555"/>
                    <a:pt x="2923" y="2582"/>
                    <a:pt x="2931" y="2606"/>
                  </a:cubicBezTo>
                  <a:cubicBezTo>
                    <a:pt x="2940" y="2630"/>
                    <a:pt x="2967" y="2643"/>
                    <a:pt x="2992" y="2634"/>
                  </a:cubicBezTo>
                  <a:cubicBezTo>
                    <a:pt x="3016" y="2626"/>
                    <a:pt x="3029" y="2598"/>
                    <a:pt x="3020" y="2574"/>
                  </a:cubicBezTo>
                  <a:close/>
                  <a:moveTo>
                    <a:pt x="3068" y="2720"/>
                  </a:moveTo>
                  <a:cubicBezTo>
                    <a:pt x="3060" y="2696"/>
                    <a:pt x="3035" y="2683"/>
                    <a:pt x="3012" y="2691"/>
                  </a:cubicBezTo>
                  <a:cubicBezTo>
                    <a:pt x="2988" y="2699"/>
                    <a:pt x="2976" y="2724"/>
                    <a:pt x="2983" y="2747"/>
                  </a:cubicBezTo>
                  <a:cubicBezTo>
                    <a:pt x="2991" y="2770"/>
                    <a:pt x="3016" y="2783"/>
                    <a:pt x="3039" y="2776"/>
                  </a:cubicBezTo>
                  <a:cubicBezTo>
                    <a:pt x="3063" y="2768"/>
                    <a:pt x="3076" y="2743"/>
                    <a:pt x="3068" y="2720"/>
                  </a:cubicBezTo>
                  <a:close/>
                  <a:moveTo>
                    <a:pt x="3110" y="2867"/>
                  </a:moveTo>
                  <a:cubicBezTo>
                    <a:pt x="3104" y="2845"/>
                    <a:pt x="3081" y="2832"/>
                    <a:pt x="3059" y="2839"/>
                  </a:cubicBezTo>
                  <a:cubicBezTo>
                    <a:pt x="3037" y="2845"/>
                    <a:pt x="3024" y="2868"/>
                    <a:pt x="3030" y="2890"/>
                  </a:cubicBezTo>
                  <a:cubicBezTo>
                    <a:pt x="3036" y="2912"/>
                    <a:pt x="3059" y="2925"/>
                    <a:pt x="3082" y="2919"/>
                  </a:cubicBezTo>
                  <a:cubicBezTo>
                    <a:pt x="3104" y="2913"/>
                    <a:pt x="3117" y="2890"/>
                    <a:pt x="3110" y="2867"/>
                  </a:cubicBezTo>
                  <a:close/>
                  <a:moveTo>
                    <a:pt x="3147" y="3016"/>
                  </a:moveTo>
                  <a:cubicBezTo>
                    <a:pt x="3142" y="2995"/>
                    <a:pt x="3121" y="2983"/>
                    <a:pt x="3100" y="2988"/>
                  </a:cubicBezTo>
                  <a:cubicBezTo>
                    <a:pt x="3079" y="2993"/>
                    <a:pt x="3067" y="3014"/>
                    <a:pt x="3072" y="3035"/>
                  </a:cubicBezTo>
                  <a:cubicBezTo>
                    <a:pt x="3077" y="3056"/>
                    <a:pt x="3098" y="3069"/>
                    <a:pt x="3119" y="3064"/>
                  </a:cubicBezTo>
                  <a:cubicBezTo>
                    <a:pt x="3140" y="3059"/>
                    <a:pt x="3153" y="3038"/>
                    <a:pt x="3147" y="3016"/>
                  </a:cubicBezTo>
                  <a:close/>
                  <a:moveTo>
                    <a:pt x="3179" y="3167"/>
                  </a:moveTo>
                  <a:cubicBezTo>
                    <a:pt x="3175" y="3147"/>
                    <a:pt x="3155" y="3134"/>
                    <a:pt x="3136" y="3139"/>
                  </a:cubicBezTo>
                  <a:cubicBezTo>
                    <a:pt x="3116" y="3143"/>
                    <a:pt x="3104" y="3162"/>
                    <a:pt x="3108" y="3181"/>
                  </a:cubicBezTo>
                  <a:cubicBezTo>
                    <a:pt x="3112" y="3201"/>
                    <a:pt x="3131" y="3214"/>
                    <a:pt x="3150" y="3210"/>
                  </a:cubicBezTo>
                  <a:cubicBezTo>
                    <a:pt x="3170" y="3206"/>
                    <a:pt x="3183" y="3187"/>
                    <a:pt x="3179" y="3167"/>
                  </a:cubicBezTo>
                  <a:close/>
                  <a:moveTo>
                    <a:pt x="3204" y="3318"/>
                  </a:moveTo>
                  <a:cubicBezTo>
                    <a:pt x="3201" y="3299"/>
                    <a:pt x="3184" y="3287"/>
                    <a:pt x="3166" y="3290"/>
                  </a:cubicBezTo>
                  <a:cubicBezTo>
                    <a:pt x="3147" y="3294"/>
                    <a:pt x="3135" y="3311"/>
                    <a:pt x="3138" y="3329"/>
                  </a:cubicBezTo>
                  <a:cubicBezTo>
                    <a:pt x="3141" y="3347"/>
                    <a:pt x="3158" y="3360"/>
                    <a:pt x="3177" y="3357"/>
                  </a:cubicBezTo>
                  <a:cubicBezTo>
                    <a:pt x="3195" y="3354"/>
                    <a:pt x="3208" y="3336"/>
                    <a:pt x="3204" y="3318"/>
                  </a:cubicBezTo>
                  <a:close/>
                  <a:moveTo>
                    <a:pt x="3224" y="3470"/>
                  </a:moveTo>
                  <a:cubicBezTo>
                    <a:pt x="3222" y="3453"/>
                    <a:pt x="3207" y="3441"/>
                    <a:pt x="3190" y="3443"/>
                  </a:cubicBezTo>
                  <a:cubicBezTo>
                    <a:pt x="3173" y="3446"/>
                    <a:pt x="3161" y="3461"/>
                    <a:pt x="3163" y="3478"/>
                  </a:cubicBezTo>
                  <a:cubicBezTo>
                    <a:pt x="3165" y="3495"/>
                    <a:pt x="3181" y="3507"/>
                    <a:pt x="3198" y="3505"/>
                  </a:cubicBezTo>
                  <a:cubicBezTo>
                    <a:pt x="3215" y="3502"/>
                    <a:pt x="3227" y="3487"/>
                    <a:pt x="3224" y="3470"/>
                  </a:cubicBezTo>
                  <a:close/>
                  <a:moveTo>
                    <a:pt x="3239" y="3622"/>
                  </a:moveTo>
                  <a:cubicBezTo>
                    <a:pt x="3237" y="3607"/>
                    <a:pt x="3223" y="3595"/>
                    <a:pt x="3208" y="3597"/>
                  </a:cubicBezTo>
                  <a:cubicBezTo>
                    <a:pt x="3193" y="3599"/>
                    <a:pt x="3181" y="3612"/>
                    <a:pt x="3183" y="3628"/>
                  </a:cubicBezTo>
                  <a:cubicBezTo>
                    <a:pt x="3184" y="3643"/>
                    <a:pt x="3198" y="3654"/>
                    <a:pt x="3213" y="3653"/>
                  </a:cubicBezTo>
                  <a:cubicBezTo>
                    <a:pt x="3229" y="3652"/>
                    <a:pt x="3240" y="3638"/>
                    <a:pt x="3239" y="3622"/>
                  </a:cubicBezTo>
                  <a:close/>
                  <a:moveTo>
                    <a:pt x="3247" y="3775"/>
                  </a:moveTo>
                  <a:cubicBezTo>
                    <a:pt x="3246" y="3761"/>
                    <a:pt x="3234" y="3750"/>
                    <a:pt x="3220" y="3751"/>
                  </a:cubicBezTo>
                  <a:cubicBezTo>
                    <a:pt x="3206" y="3752"/>
                    <a:pt x="3196" y="3764"/>
                    <a:pt x="3196" y="3778"/>
                  </a:cubicBezTo>
                  <a:cubicBezTo>
                    <a:pt x="3197" y="3792"/>
                    <a:pt x="3209" y="3803"/>
                    <a:pt x="3223" y="3802"/>
                  </a:cubicBezTo>
                  <a:cubicBezTo>
                    <a:pt x="3237" y="3801"/>
                    <a:pt x="3248" y="3789"/>
                    <a:pt x="3247" y="3775"/>
                  </a:cubicBezTo>
                  <a:close/>
                  <a:moveTo>
                    <a:pt x="3250" y="3928"/>
                  </a:moveTo>
                  <a:cubicBezTo>
                    <a:pt x="3250" y="3916"/>
                    <a:pt x="3239" y="3906"/>
                    <a:pt x="3227" y="3906"/>
                  </a:cubicBezTo>
                  <a:cubicBezTo>
                    <a:pt x="3214" y="3906"/>
                    <a:pt x="3204" y="3917"/>
                    <a:pt x="3205" y="3929"/>
                  </a:cubicBezTo>
                  <a:cubicBezTo>
                    <a:pt x="3205" y="3941"/>
                    <a:pt x="3215" y="3951"/>
                    <a:pt x="3228" y="3951"/>
                  </a:cubicBezTo>
                  <a:cubicBezTo>
                    <a:pt x="3240" y="3951"/>
                    <a:pt x="3250" y="3941"/>
                    <a:pt x="3250" y="3928"/>
                  </a:cubicBezTo>
                  <a:close/>
                  <a:moveTo>
                    <a:pt x="3247" y="4081"/>
                  </a:moveTo>
                  <a:cubicBezTo>
                    <a:pt x="3247" y="4070"/>
                    <a:pt x="3239" y="4061"/>
                    <a:pt x="3227" y="4061"/>
                  </a:cubicBezTo>
                  <a:cubicBezTo>
                    <a:pt x="3216" y="4061"/>
                    <a:pt x="3207" y="4069"/>
                    <a:pt x="3207" y="4080"/>
                  </a:cubicBezTo>
                  <a:cubicBezTo>
                    <a:pt x="3207" y="4091"/>
                    <a:pt x="3216" y="4100"/>
                    <a:pt x="3227" y="4101"/>
                  </a:cubicBezTo>
                  <a:cubicBezTo>
                    <a:pt x="3238" y="4101"/>
                    <a:pt x="3247" y="4092"/>
                    <a:pt x="3247" y="4081"/>
                  </a:cubicBezTo>
                  <a:close/>
                  <a:moveTo>
                    <a:pt x="3238" y="4234"/>
                  </a:moveTo>
                  <a:cubicBezTo>
                    <a:pt x="3239" y="4224"/>
                    <a:pt x="3232" y="4216"/>
                    <a:pt x="3222" y="4215"/>
                  </a:cubicBezTo>
                  <a:cubicBezTo>
                    <a:pt x="3213" y="4215"/>
                    <a:pt x="3205" y="4222"/>
                    <a:pt x="3204" y="4232"/>
                  </a:cubicBezTo>
                  <a:cubicBezTo>
                    <a:pt x="3204" y="4241"/>
                    <a:pt x="3211" y="4249"/>
                    <a:pt x="3220" y="4250"/>
                  </a:cubicBezTo>
                  <a:cubicBezTo>
                    <a:pt x="3230" y="4250"/>
                    <a:pt x="3238" y="4243"/>
                    <a:pt x="3238" y="4234"/>
                  </a:cubicBezTo>
                  <a:close/>
                  <a:moveTo>
                    <a:pt x="3224" y="4386"/>
                  </a:moveTo>
                  <a:cubicBezTo>
                    <a:pt x="3225" y="4378"/>
                    <a:pt x="3219" y="4371"/>
                    <a:pt x="3211" y="4370"/>
                  </a:cubicBezTo>
                  <a:cubicBezTo>
                    <a:pt x="3203" y="4369"/>
                    <a:pt x="3196" y="4375"/>
                    <a:pt x="3195" y="4383"/>
                  </a:cubicBezTo>
                  <a:cubicBezTo>
                    <a:pt x="3195" y="4391"/>
                    <a:pt x="3200" y="4398"/>
                    <a:pt x="3208" y="4399"/>
                  </a:cubicBezTo>
                  <a:cubicBezTo>
                    <a:pt x="3216" y="4400"/>
                    <a:pt x="3223" y="4394"/>
                    <a:pt x="3224" y="4386"/>
                  </a:cubicBezTo>
                  <a:close/>
                  <a:moveTo>
                    <a:pt x="3204" y="4537"/>
                  </a:moveTo>
                  <a:cubicBezTo>
                    <a:pt x="3205" y="4530"/>
                    <a:pt x="3201" y="4525"/>
                    <a:pt x="3194" y="4524"/>
                  </a:cubicBezTo>
                  <a:cubicBezTo>
                    <a:pt x="3188" y="4523"/>
                    <a:pt x="3182" y="4527"/>
                    <a:pt x="3181" y="4534"/>
                  </a:cubicBezTo>
                  <a:cubicBezTo>
                    <a:pt x="3180" y="4540"/>
                    <a:pt x="3185" y="4546"/>
                    <a:pt x="3191" y="4547"/>
                  </a:cubicBezTo>
                  <a:cubicBezTo>
                    <a:pt x="3197" y="4548"/>
                    <a:pt x="3203" y="4543"/>
                    <a:pt x="3204" y="4537"/>
                  </a:cubicBezTo>
                  <a:close/>
                  <a:moveTo>
                    <a:pt x="3179" y="4687"/>
                  </a:moveTo>
                  <a:cubicBezTo>
                    <a:pt x="3180" y="4682"/>
                    <a:pt x="3176" y="4678"/>
                    <a:pt x="3171" y="4677"/>
                  </a:cubicBezTo>
                  <a:cubicBezTo>
                    <a:pt x="3166" y="4676"/>
                    <a:pt x="3162" y="4679"/>
                    <a:pt x="3161" y="4684"/>
                  </a:cubicBezTo>
                  <a:cubicBezTo>
                    <a:pt x="3160" y="4689"/>
                    <a:pt x="3163" y="4694"/>
                    <a:pt x="3168" y="4695"/>
                  </a:cubicBezTo>
                  <a:cubicBezTo>
                    <a:pt x="3173" y="4696"/>
                    <a:pt x="3178" y="4692"/>
                    <a:pt x="3179" y="4687"/>
                  </a:cubicBezTo>
                  <a:close/>
                  <a:moveTo>
                    <a:pt x="3148" y="4836"/>
                  </a:moveTo>
                  <a:cubicBezTo>
                    <a:pt x="3149" y="4833"/>
                    <a:pt x="3146" y="4830"/>
                    <a:pt x="3143" y="4829"/>
                  </a:cubicBezTo>
                  <a:cubicBezTo>
                    <a:pt x="3140" y="4828"/>
                    <a:pt x="3136" y="4830"/>
                    <a:pt x="3135" y="4834"/>
                  </a:cubicBezTo>
                  <a:cubicBezTo>
                    <a:pt x="3135" y="4837"/>
                    <a:pt x="3137" y="4841"/>
                    <a:pt x="3140" y="4841"/>
                  </a:cubicBezTo>
                  <a:cubicBezTo>
                    <a:pt x="3144" y="4842"/>
                    <a:pt x="3147" y="4840"/>
                    <a:pt x="3148" y="48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7B23252-FE1F-49C5-8235-C7A595463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8138" y="690561"/>
              <a:ext cx="3081337" cy="1236663"/>
            </a:xfrm>
            <a:custGeom>
              <a:avLst/>
              <a:gdLst>
                <a:gd name="T0" fmla="*/ 1615 w 3668"/>
                <a:gd name="T1" fmla="*/ 190 h 1472"/>
                <a:gd name="T2" fmla="*/ 1493 w 3668"/>
                <a:gd name="T3" fmla="*/ 143 h 1472"/>
                <a:gd name="T4" fmla="*/ 1447 w 3668"/>
                <a:gd name="T5" fmla="*/ 203 h 1472"/>
                <a:gd name="T6" fmla="*/ 1333 w 3668"/>
                <a:gd name="T7" fmla="*/ 289 h 1472"/>
                <a:gd name="T8" fmla="*/ 1333 w 3668"/>
                <a:gd name="T9" fmla="*/ 289 h 1472"/>
                <a:gd name="T10" fmla="*/ 1194 w 3668"/>
                <a:gd name="T11" fmla="*/ 313 h 1472"/>
                <a:gd name="T12" fmla="*/ 1120 w 3668"/>
                <a:gd name="T13" fmla="*/ 313 h 1472"/>
                <a:gd name="T14" fmla="*/ 1074 w 3668"/>
                <a:gd name="T15" fmla="*/ 376 h 1472"/>
                <a:gd name="T16" fmla="*/ 976 w 3668"/>
                <a:gd name="T17" fmla="*/ 469 h 1472"/>
                <a:gd name="T18" fmla="*/ 976 w 3668"/>
                <a:gd name="T19" fmla="*/ 469 h 1472"/>
                <a:gd name="T20" fmla="*/ 852 w 3668"/>
                <a:gd name="T21" fmla="*/ 514 h 1472"/>
                <a:gd name="T22" fmla="*/ 777 w 3668"/>
                <a:gd name="T23" fmla="*/ 536 h 1472"/>
                <a:gd name="T24" fmla="*/ 731 w 3668"/>
                <a:gd name="T25" fmla="*/ 603 h 1472"/>
                <a:gd name="T26" fmla="*/ 649 w 3668"/>
                <a:gd name="T27" fmla="*/ 700 h 1472"/>
                <a:gd name="T28" fmla="*/ 649 w 3668"/>
                <a:gd name="T29" fmla="*/ 700 h 1472"/>
                <a:gd name="T30" fmla="*/ 544 w 3668"/>
                <a:gd name="T31" fmla="*/ 764 h 1472"/>
                <a:gd name="T32" fmla="*/ 473 w 3668"/>
                <a:gd name="T33" fmla="*/ 807 h 1472"/>
                <a:gd name="T34" fmla="*/ 427 w 3668"/>
                <a:gd name="T35" fmla="*/ 880 h 1472"/>
                <a:gd name="T36" fmla="*/ 359 w 3668"/>
                <a:gd name="T37" fmla="*/ 978 h 1472"/>
                <a:gd name="T38" fmla="*/ 359 w 3668"/>
                <a:gd name="T39" fmla="*/ 978 h 1472"/>
                <a:gd name="T40" fmla="*/ 275 w 3668"/>
                <a:gd name="T41" fmla="*/ 1056 h 1472"/>
                <a:gd name="T42" fmla="*/ 212 w 3668"/>
                <a:gd name="T43" fmla="*/ 1119 h 1472"/>
                <a:gd name="T44" fmla="*/ 168 w 3668"/>
                <a:gd name="T45" fmla="*/ 1200 h 1472"/>
                <a:gd name="T46" fmla="*/ 114 w 3668"/>
                <a:gd name="T47" fmla="*/ 1296 h 1472"/>
                <a:gd name="T48" fmla="*/ 114 w 3668"/>
                <a:gd name="T49" fmla="*/ 1296 h 1472"/>
                <a:gd name="T50" fmla="*/ 51 w 3668"/>
                <a:gd name="T51" fmla="*/ 1384 h 1472"/>
                <a:gd name="T52" fmla="*/ 1 w 3668"/>
                <a:gd name="T53" fmla="*/ 1465 h 1472"/>
                <a:gd name="T54" fmla="*/ 1660 w 3668"/>
                <a:gd name="T55" fmla="*/ 133 h 1472"/>
                <a:gd name="T56" fmla="*/ 1789 w 3668"/>
                <a:gd name="T57" fmla="*/ 60 h 1472"/>
                <a:gd name="T58" fmla="*/ 1789 w 3668"/>
                <a:gd name="T59" fmla="*/ 60 h 1472"/>
                <a:gd name="T60" fmla="*/ 1933 w 3668"/>
                <a:gd name="T61" fmla="*/ 70 h 1472"/>
                <a:gd name="T62" fmla="*/ 2001 w 3668"/>
                <a:gd name="T63" fmla="*/ 94 h 1472"/>
                <a:gd name="T64" fmla="*/ 2063 w 3668"/>
                <a:gd name="T65" fmla="*/ 50 h 1472"/>
                <a:gd name="T66" fmla="*/ 2195 w 3668"/>
                <a:gd name="T67" fmla="*/ 5 h 1472"/>
                <a:gd name="T68" fmla="*/ 2195 w 3668"/>
                <a:gd name="T69" fmla="*/ 5 h 1472"/>
                <a:gd name="T70" fmla="*/ 2327 w 3668"/>
                <a:gd name="T71" fmla="*/ 30 h 1472"/>
                <a:gd name="T72" fmla="*/ 2399 w 3668"/>
                <a:gd name="T73" fmla="*/ 56 h 1472"/>
                <a:gd name="T74" fmla="*/ 2474 w 3668"/>
                <a:gd name="T75" fmla="*/ 29 h 1472"/>
                <a:gd name="T76" fmla="*/ 2603 w 3668"/>
                <a:gd name="T77" fmla="*/ 11 h 1472"/>
                <a:gd name="T78" fmla="*/ 2603 w 3668"/>
                <a:gd name="T79" fmla="*/ 11 h 1472"/>
                <a:gd name="T80" fmla="*/ 2724 w 3668"/>
                <a:gd name="T81" fmla="*/ 47 h 1472"/>
                <a:gd name="T82" fmla="*/ 2799 w 3668"/>
                <a:gd name="T83" fmla="*/ 78 h 1472"/>
                <a:gd name="T84" fmla="*/ 2883 w 3668"/>
                <a:gd name="T85" fmla="*/ 71 h 1472"/>
                <a:gd name="T86" fmla="*/ 3005 w 3668"/>
                <a:gd name="T87" fmla="*/ 78 h 1472"/>
                <a:gd name="T88" fmla="*/ 3005 w 3668"/>
                <a:gd name="T89" fmla="*/ 78 h 1472"/>
                <a:gd name="T90" fmla="*/ 3114 w 3668"/>
                <a:gd name="T91" fmla="*/ 123 h 1472"/>
                <a:gd name="T92" fmla="*/ 3193 w 3668"/>
                <a:gd name="T93" fmla="*/ 159 h 1472"/>
                <a:gd name="T94" fmla="*/ 3282 w 3668"/>
                <a:gd name="T95" fmla="*/ 174 h 1472"/>
                <a:gd name="T96" fmla="*/ 3391 w 3668"/>
                <a:gd name="T97" fmla="*/ 204 h 1472"/>
                <a:gd name="T98" fmla="*/ 3391 w 3668"/>
                <a:gd name="T99" fmla="*/ 204 h 1472"/>
                <a:gd name="T100" fmla="*/ 3488 w 3668"/>
                <a:gd name="T101" fmla="*/ 254 h 1472"/>
                <a:gd name="T102" fmla="*/ 3571 w 3668"/>
                <a:gd name="T103" fmla="*/ 298 h 1472"/>
                <a:gd name="T104" fmla="*/ 3660 w 3668"/>
                <a:gd name="T105" fmla="*/ 336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68" h="1472">
                  <a:moveTo>
                    <a:pt x="1562" y="163"/>
                  </a:moveTo>
                  <a:cubicBezTo>
                    <a:pt x="1555" y="141"/>
                    <a:pt x="1567" y="117"/>
                    <a:pt x="1590" y="110"/>
                  </a:cubicBezTo>
                  <a:cubicBezTo>
                    <a:pt x="1612" y="103"/>
                    <a:pt x="1636" y="115"/>
                    <a:pt x="1643" y="138"/>
                  </a:cubicBezTo>
                  <a:cubicBezTo>
                    <a:pt x="1649" y="160"/>
                    <a:pt x="1637" y="184"/>
                    <a:pt x="1615" y="190"/>
                  </a:cubicBezTo>
                  <a:cubicBezTo>
                    <a:pt x="1593" y="197"/>
                    <a:pt x="1569" y="185"/>
                    <a:pt x="1562" y="163"/>
                  </a:cubicBezTo>
                  <a:close/>
                  <a:moveTo>
                    <a:pt x="1519" y="220"/>
                  </a:moveTo>
                  <a:cubicBezTo>
                    <a:pt x="1540" y="213"/>
                    <a:pt x="1551" y="190"/>
                    <a:pt x="1544" y="169"/>
                  </a:cubicBezTo>
                  <a:cubicBezTo>
                    <a:pt x="1537" y="147"/>
                    <a:pt x="1514" y="136"/>
                    <a:pt x="1493" y="143"/>
                  </a:cubicBezTo>
                  <a:cubicBezTo>
                    <a:pt x="1471" y="151"/>
                    <a:pt x="1460" y="174"/>
                    <a:pt x="1468" y="195"/>
                  </a:cubicBezTo>
                  <a:cubicBezTo>
                    <a:pt x="1476" y="216"/>
                    <a:pt x="1499" y="227"/>
                    <a:pt x="1519" y="220"/>
                  </a:cubicBezTo>
                  <a:close/>
                  <a:moveTo>
                    <a:pt x="1425" y="253"/>
                  </a:moveTo>
                  <a:cubicBezTo>
                    <a:pt x="1445" y="245"/>
                    <a:pt x="1455" y="223"/>
                    <a:pt x="1447" y="203"/>
                  </a:cubicBezTo>
                  <a:cubicBezTo>
                    <a:pt x="1440" y="183"/>
                    <a:pt x="1417" y="173"/>
                    <a:pt x="1397" y="181"/>
                  </a:cubicBezTo>
                  <a:cubicBezTo>
                    <a:pt x="1377" y="189"/>
                    <a:pt x="1367" y="211"/>
                    <a:pt x="1375" y="231"/>
                  </a:cubicBezTo>
                  <a:cubicBezTo>
                    <a:pt x="1384" y="251"/>
                    <a:pt x="1406" y="260"/>
                    <a:pt x="1425" y="253"/>
                  </a:cubicBezTo>
                  <a:close/>
                  <a:moveTo>
                    <a:pt x="1333" y="289"/>
                  </a:moveTo>
                  <a:cubicBezTo>
                    <a:pt x="1351" y="281"/>
                    <a:pt x="1360" y="260"/>
                    <a:pt x="1352" y="241"/>
                  </a:cubicBezTo>
                  <a:cubicBezTo>
                    <a:pt x="1344" y="222"/>
                    <a:pt x="1322" y="213"/>
                    <a:pt x="1303" y="222"/>
                  </a:cubicBezTo>
                  <a:cubicBezTo>
                    <a:pt x="1284" y="230"/>
                    <a:pt x="1276" y="252"/>
                    <a:pt x="1284" y="270"/>
                  </a:cubicBezTo>
                  <a:cubicBezTo>
                    <a:pt x="1293" y="289"/>
                    <a:pt x="1314" y="297"/>
                    <a:pt x="1333" y="289"/>
                  </a:cubicBezTo>
                  <a:close/>
                  <a:moveTo>
                    <a:pt x="1241" y="329"/>
                  </a:moveTo>
                  <a:cubicBezTo>
                    <a:pt x="1258" y="321"/>
                    <a:pt x="1266" y="300"/>
                    <a:pt x="1258" y="282"/>
                  </a:cubicBezTo>
                  <a:cubicBezTo>
                    <a:pt x="1249" y="265"/>
                    <a:pt x="1228" y="257"/>
                    <a:pt x="1211" y="266"/>
                  </a:cubicBezTo>
                  <a:cubicBezTo>
                    <a:pt x="1193" y="274"/>
                    <a:pt x="1186" y="295"/>
                    <a:pt x="1194" y="313"/>
                  </a:cubicBezTo>
                  <a:cubicBezTo>
                    <a:pt x="1203" y="330"/>
                    <a:pt x="1224" y="337"/>
                    <a:pt x="1241" y="329"/>
                  </a:cubicBezTo>
                  <a:close/>
                  <a:moveTo>
                    <a:pt x="1151" y="372"/>
                  </a:moveTo>
                  <a:cubicBezTo>
                    <a:pt x="1167" y="364"/>
                    <a:pt x="1173" y="344"/>
                    <a:pt x="1165" y="327"/>
                  </a:cubicBezTo>
                  <a:cubicBezTo>
                    <a:pt x="1157" y="311"/>
                    <a:pt x="1137" y="305"/>
                    <a:pt x="1120" y="313"/>
                  </a:cubicBezTo>
                  <a:cubicBezTo>
                    <a:pt x="1104" y="322"/>
                    <a:pt x="1097" y="342"/>
                    <a:pt x="1106" y="358"/>
                  </a:cubicBezTo>
                  <a:cubicBezTo>
                    <a:pt x="1115" y="375"/>
                    <a:pt x="1135" y="381"/>
                    <a:pt x="1151" y="372"/>
                  </a:cubicBezTo>
                  <a:close/>
                  <a:moveTo>
                    <a:pt x="1063" y="419"/>
                  </a:moveTo>
                  <a:cubicBezTo>
                    <a:pt x="1077" y="410"/>
                    <a:pt x="1083" y="391"/>
                    <a:pt x="1074" y="376"/>
                  </a:cubicBezTo>
                  <a:cubicBezTo>
                    <a:pt x="1066" y="361"/>
                    <a:pt x="1046" y="356"/>
                    <a:pt x="1031" y="364"/>
                  </a:cubicBezTo>
                  <a:cubicBezTo>
                    <a:pt x="1016" y="373"/>
                    <a:pt x="1011" y="392"/>
                    <a:pt x="1020" y="407"/>
                  </a:cubicBezTo>
                  <a:cubicBezTo>
                    <a:pt x="1029" y="422"/>
                    <a:pt x="1048" y="427"/>
                    <a:pt x="1063" y="419"/>
                  </a:cubicBezTo>
                  <a:close/>
                  <a:moveTo>
                    <a:pt x="976" y="469"/>
                  </a:moveTo>
                  <a:cubicBezTo>
                    <a:pt x="989" y="460"/>
                    <a:pt x="994" y="442"/>
                    <a:pt x="985" y="428"/>
                  </a:cubicBezTo>
                  <a:cubicBezTo>
                    <a:pt x="977" y="414"/>
                    <a:pt x="958" y="410"/>
                    <a:pt x="944" y="418"/>
                  </a:cubicBezTo>
                  <a:cubicBezTo>
                    <a:pt x="930" y="427"/>
                    <a:pt x="926" y="446"/>
                    <a:pt x="935" y="459"/>
                  </a:cubicBezTo>
                  <a:cubicBezTo>
                    <a:pt x="944" y="473"/>
                    <a:pt x="962" y="477"/>
                    <a:pt x="976" y="469"/>
                  </a:cubicBezTo>
                  <a:close/>
                  <a:moveTo>
                    <a:pt x="891" y="522"/>
                  </a:moveTo>
                  <a:cubicBezTo>
                    <a:pt x="904" y="513"/>
                    <a:pt x="907" y="496"/>
                    <a:pt x="898" y="483"/>
                  </a:cubicBezTo>
                  <a:cubicBezTo>
                    <a:pt x="890" y="470"/>
                    <a:pt x="873" y="467"/>
                    <a:pt x="860" y="476"/>
                  </a:cubicBezTo>
                  <a:cubicBezTo>
                    <a:pt x="847" y="484"/>
                    <a:pt x="844" y="502"/>
                    <a:pt x="852" y="514"/>
                  </a:cubicBezTo>
                  <a:cubicBezTo>
                    <a:pt x="861" y="527"/>
                    <a:pt x="878" y="530"/>
                    <a:pt x="891" y="522"/>
                  </a:cubicBezTo>
                  <a:close/>
                  <a:moveTo>
                    <a:pt x="808" y="578"/>
                  </a:moveTo>
                  <a:cubicBezTo>
                    <a:pt x="820" y="570"/>
                    <a:pt x="822" y="553"/>
                    <a:pt x="814" y="542"/>
                  </a:cubicBezTo>
                  <a:cubicBezTo>
                    <a:pt x="805" y="530"/>
                    <a:pt x="789" y="527"/>
                    <a:pt x="777" y="536"/>
                  </a:cubicBezTo>
                  <a:cubicBezTo>
                    <a:pt x="766" y="545"/>
                    <a:pt x="763" y="561"/>
                    <a:pt x="772" y="572"/>
                  </a:cubicBezTo>
                  <a:cubicBezTo>
                    <a:pt x="781" y="584"/>
                    <a:pt x="797" y="586"/>
                    <a:pt x="808" y="578"/>
                  </a:cubicBezTo>
                  <a:close/>
                  <a:moveTo>
                    <a:pt x="727" y="637"/>
                  </a:moveTo>
                  <a:cubicBezTo>
                    <a:pt x="738" y="629"/>
                    <a:pt x="740" y="614"/>
                    <a:pt x="731" y="603"/>
                  </a:cubicBezTo>
                  <a:cubicBezTo>
                    <a:pt x="723" y="593"/>
                    <a:pt x="708" y="591"/>
                    <a:pt x="697" y="599"/>
                  </a:cubicBezTo>
                  <a:cubicBezTo>
                    <a:pt x="687" y="608"/>
                    <a:pt x="685" y="623"/>
                    <a:pt x="694" y="633"/>
                  </a:cubicBezTo>
                  <a:cubicBezTo>
                    <a:pt x="702" y="644"/>
                    <a:pt x="717" y="645"/>
                    <a:pt x="727" y="637"/>
                  </a:cubicBezTo>
                  <a:close/>
                  <a:moveTo>
                    <a:pt x="649" y="700"/>
                  </a:moveTo>
                  <a:cubicBezTo>
                    <a:pt x="658" y="692"/>
                    <a:pt x="659" y="678"/>
                    <a:pt x="651" y="668"/>
                  </a:cubicBezTo>
                  <a:cubicBezTo>
                    <a:pt x="643" y="659"/>
                    <a:pt x="629" y="658"/>
                    <a:pt x="620" y="666"/>
                  </a:cubicBezTo>
                  <a:cubicBezTo>
                    <a:pt x="610" y="674"/>
                    <a:pt x="609" y="688"/>
                    <a:pt x="617" y="697"/>
                  </a:cubicBezTo>
                  <a:cubicBezTo>
                    <a:pt x="626" y="707"/>
                    <a:pt x="640" y="708"/>
                    <a:pt x="649" y="700"/>
                  </a:cubicBezTo>
                  <a:close/>
                  <a:moveTo>
                    <a:pt x="573" y="765"/>
                  </a:moveTo>
                  <a:cubicBezTo>
                    <a:pt x="581" y="757"/>
                    <a:pt x="581" y="744"/>
                    <a:pt x="574" y="736"/>
                  </a:cubicBezTo>
                  <a:cubicBezTo>
                    <a:pt x="566" y="728"/>
                    <a:pt x="553" y="727"/>
                    <a:pt x="545" y="735"/>
                  </a:cubicBezTo>
                  <a:cubicBezTo>
                    <a:pt x="536" y="743"/>
                    <a:pt x="536" y="756"/>
                    <a:pt x="544" y="764"/>
                  </a:cubicBezTo>
                  <a:cubicBezTo>
                    <a:pt x="551" y="772"/>
                    <a:pt x="564" y="773"/>
                    <a:pt x="573" y="765"/>
                  </a:cubicBezTo>
                  <a:close/>
                  <a:moveTo>
                    <a:pt x="499" y="833"/>
                  </a:moveTo>
                  <a:cubicBezTo>
                    <a:pt x="506" y="826"/>
                    <a:pt x="506" y="814"/>
                    <a:pt x="499" y="807"/>
                  </a:cubicBezTo>
                  <a:cubicBezTo>
                    <a:pt x="492" y="799"/>
                    <a:pt x="480" y="799"/>
                    <a:pt x="473" y="807"/>
                  </a:cubicBezTo>
                  <a:cubicBezTo>
                    <a:pt x="465" y="814"/>
                    <a:pt x="465" y="826"/>
                    <a:pt x="472" y="833"/>
                  </a:cubicBezTo>
                  <a:cubicBezTo>
                    <a:pt x="480" y="840"/>
                    <a:pt x="492" y="840"/>
                    <a:pt x="499" y="833"/>
                  </a:cubicBezTo>
                  <a:close/>
                  <a:moveTo>
                    <a:pt x="428" y="904"/>
                  </a:moveTo>
                  <a:cubicBezTo>
                    <a:pt x="434" y="897"/>
                    <a:pt x="434" y="887"/>
                    <a:pt x="427" y="880"/>
                  </a:cubicBezTo>
                  <a:cubicBezTo>
                    <a:pt x="420" y="874"/>
                    <a:pt x="409" y="874"/>
                    <a:pt x="403" y="881"/>
                  </a:cubicBezTo>
                  <a:cubicBezTo>
                    <a:pt x="397" y="888"/>
                    <a:pt x="397" y="899"/>
                    <a:pt x="404" y="905"/>
                  </a:cubicBezTo>
                  <a:cubicBezTo>
                    <a:pt x="411" y="911"/>
                    <a:pt x="421" y="911"/>
                    <a:pt x="428" y="904"/>
                  </a:cubicBezTo>
                  <a:close/>
                  <a:moveTo>
                    <a:pt x="359" y="978"/>
                  </a:moveTo>
                  <a:cubicBezTo>
                    <a:pt x="365" y="971"/>
                    <a:pt x="364" y="962"/>
                    <a:pt x="358" y="956"/>
                  </a:cubicBezTo>
                  <a:cubicBezTo>
                    <a:pt x="351" y="951"/>
                    <a:pt x="342" y="951"/>
                    <a:pt x="336" y="958"/>
                  </a:cubicBezTo>
                  <a:cubicBezTo>
                    <a:pt x="331" y="964"/>
                    <a:pt x="332" y="974"/>
                    <a:pt x="338" y="979"/>
                  </a:cubicBezTo>
                  <a:cubicBezTo>
                    <a:pt x="344" y="985"/>
                    <a:pt x="354" y="984"/>
                    <a:pt x="359" y="978"/>
                  </a:cubicBezTo>
                  <a:close/>
                  <a:moveTo>
                    <a:pt x="293" y="1054"/>
                  </a:moveTo>
                  <a:cubicBezTo>
                    <a:pt x="298" y="1048"/>
                    <a:pt x="297" y="1040"/>
                    <a:pt x="291" y="1035"/>
                  </a:cubicBezTo>
                  <a:cubicBezTo>
                    <a:pt x="286" y="1030"/>
                    <a:pt x="277" y="1031"/>
                    <a:pt x="273" y="1037"/>
                  </a:cubicBezTo>
                  <a:cubicBezTo>
                    <a:pt x="268" y="1043"/>
                    <a:pt x="269" y="1051"/>
                    <a:pt x="275" y="1056"/>
                  </a:cubicBezTo>
                  <a:cubicBezTo>
                    <a:pt x="281" y="1060"/>
                    <a:pt x="289" y="1059"/>
                    <a:pt x="293" y="1054"/>
                  </a:cubicBezTo>
                  <a:close/>
                  <a:moveTo>
                    <a:pt x="231" y="1132"/>
                  </a:moveTo>
                  <a:cubicBezTo>
                    <a:pt x="234" y="1127"/>
                    <a:pt x="233" y="1120"/>
                    <a:pt x="228" y="1116"/>
                  </a:cubicBezTo>
                  <a:cubicBezTo>
                    <a:pt x="223" y="1113"/>
                    <a:pt x="216" y="1114"/>
                    <a:pt x="212" y="1119"/>
                  </a:cubicBezTo>
                  <a:cubicBezTo>
                    <a:pt x="208" y="1124"/>
                    <a:pt x="209" y="1131"/>
                    <a:pt x="214" y="1135"/>
                  </a:cubicBezTo>
                  <a:cubicBezTo>
                    <a:pt x="220" y="1138"/>
                    <a:pt x="227" y="1137"/>
                    <a:pt x="231" y="1132"/>
                  </a:cubicBezTo>
                  <a:close/>
                  <a:moveTo>
                    <a:pt x="171" y="1213"/>
                  </a:moveTo>
                  <a:cubicBezTo>
                    <a:pt x="174" y="1209"/>
                    <a:pt x="172" y="1203"/>
                    <a:pt x="168" y="1200"/>
                  </a:cubicBezTo>
                  <a:cubicBezTo>
                    <a:pt x="164" y="1197"/>
                    <a:pt x="158" y="1198"/>
                    <a:pt x="155" y="1202"/>
                  </a:cubicBezTo>
                  <a:cubicBezTo>
                    <a:pt x="152" y="1207"/>
                    <a:pt x="153" y="1213"/>
                    <a:pt x="157" y="1216"/>
                  </a:cubicBezTo>
                  <a:cubicBezTo>
                    <a:pt x="162" y="1219"/>
                    <a:pt x="168" y="1218"/>
                    <a:pt x="171" y="1213"/>
                  </a:cubicBezTo>
                  <a:close/>
                  <a:moveTo>
                    <a:pt x="114" y="1296"/>
                  </a:moveTo>
                  <a:cubicBezTo>
                    <a:pt x="116" y="1293"/>
                    <a:pt x="115" y="1288"/>
                    <a:pt x="111" y="1286"/>
                  </a:cubicBezTo>
                  <a:cubicBezTo>
                    <a:pt x="107" y="1283"/>
                    <a:pt x="103" y="1284"/>
                    <a:pt x="100" y="1288"/>
                  </a:cubicBezTo>
                  <a:cubicBezTo>
                    <a:pt x="98" y="1292"/>
                    <a:pt x="99" y="1297"/>
                    <a:pt x="103" y="1299"/>
                  </a:cubicBezTo>
                  <a:cubicBezTo>
                    <a:pt x="106" y="1301"/>
                    <a:pt x="111" y="1300"/>
                    <a:pt x="114" y="1296"/>
                  </a:cubicBezTo>
                  <a:close/>
                  <a:moveTo>
                    <a:pt x="60" y="1382"/>
                  </a:moveTo>
                  <a:cubicBezTo>
                    <a:pt x="61" y="1379"/>
                    <a:pt x="60" y="1375"/>
                    <a:pt x="57" y="1374"/>
                  </a:cubicBezTo>
                  <a:cubicBezTo>
                    <a:pt x="55" y="1372"/>
                    <a:pt x="51" y="1373"/>
                    <a:pt x="49" y="1376"/>
                  </a:cubicBezTo>
                  <a:cubicBezTo>
                    <a:pt x="48" y="1379"/>
                    <a:pt x="49" y="1382"/>
                    <a:pt x="51" y="1384"/>
                  </a:cubicBezTo>
                  <a:cubicBezTo>
                    <a:pt x="54" y="1386"/>
                    <a:pt x="58" y="1385"/>
                    <a:pt x="60" y="1382"/>
                  </a:cubicBezTo>
                  <a:close/>
                  <a:moveTo>
                    <a:pt x="9" y="1469"/>
                  </a:moveTo>
                  <a:cubicBezTo>
                    <a:pt x="10" y="1467"/>
                    <a:pt x="9" y="1464"/>
                    <a:pt x="7" y="1463"/>
                  </a:cubicBezTo>
                  <a:cubicBezTo>
                    <a:pt x="5" y="1462"/>
                    <a:pt x="3" y="1463"/>
                    <a:pt x="1" y="1465"/>
                  </a:cubicBezTo>
                  <a:cubicBezTo>
                    <a:pt x="0" y="1467"/>
                    <a:pt x="1" y="1470"/>
                    <a:pt x="3" y="1471"/>
                  </a:cubicBezTo>
                  <a:cubicBezTo>
                    <a:pt x="5" y="1472"/>
                    <a:pt x="8" y="1471"/>
                    <a:pt x="9" y="1469"/>
                  </a:cubicBezTo>
                  <a:close/>
                  <a:moveTo>
                    <a:pt x="1689" y="83"/>
                  </a:moveTo>
                  <a:cubicBezTo>
                    <a:pt x="1667" y="89"/>
                    <a:pt x="1654" y="111"/>
                    <a:pt x="1660" y="133"/>
                  </a:cubicBezTo>
                  <a:cubicBezTo>
                    <a:pt x="1666" y="154"/>
                    <a:pt x="1689" y="167"/>
                    <a:pt x="1710" y="161"/>
                  </a:cubicBezTo>
                  <a:cubicBezTo>
                    <a:pt x="1731" y="155"/>
                    <a:pt x="1744" y="133"/>
                    <a:pt x="1738" y="112"/>
                  </a:cubicBezTo>
                  <a:cubicBezTo>
                    <a:pt x="1733" y="90"/>
                    <a:pt x="1711" y="77"/>
                    <a:pt x="1689" y="83"/>
                  </a:cubicBezTo>
                  <a:close/>
                  <a:moveTo>
                    <a:pt x="1789" y="60"/>
                  </a:moveTo>
                  <a:cubicBezTo>
                    <a:pt x="1768" y="65"/>
                    <a:pt x="1755" y="86"/>
                    <a:pt x="1760" y="106"/>
                  </a:cubicBezTo>
                  <a:cubicBezTo>
                    <a:pt x="1765" y="127"/>
                    <a:pt x="1786" y="140"/>
                    <a:pt x="1806" y="135"/>
                  </a:cubicBezTo>
                  <a:cubicBezTo>
                    <a:pt x="1826" y="131"/>
                    <a:pt x="1840" y="110"/>
                    <a:pt x="1835" y="89"/>
                  </a:cubicBezTo>
                  <a:cubicBezTo>
                    <a:pt x="1831" y="68"/>
                    <a:pt x="1810" y="55"/>
                    <a:pt x="1789" y="60"/>
                  </a:cubicBezTo>
                  <a:close/>
                  <a:moveTo>
                    <a:pt x="1889" y="41"/>
                  </a:moveTo>
                  <a:cubicBezTo>
                    <a:pt x="1869" y="44"/>
                    <a:pt x="1856" y="64"/>
                    <a:pt x="1860" y="84"/>
                  </a:cubicBezTo>
                  <a:cubicBezTo>
                    <a:pt x="1864" y="104"/>
                    <a:pt x="1884" y="117"/>
                    <a:pt x="1903" y="113"/>
                  </a:cubicBezTo>
                  <a:cubicBezTo>
                    <a:pt x="1923" y="109"/>
                    <a:pt x="1936" y="90"/>
                    <a:pt x="1933" y="70"/>
                  </a:cubicBezTo>
                  <a:cubicBezTo>
                    <a:pt x="1929" y="50"/>
                    <a:pt x="1910" y="37"/>
                    <a:pt x="1889" y="41"/>
                  </a:cubicBezTo>
                  <a:close/>
                  <a:moveTo>
                    <a:pt x="1991" y="25"/>
                  </a:moveTo>
                  <a:cubicBezTo>
                    <a:pt x="1971" y="28"/>
                    <a:pt x="1958" y="46"/>
                    <a:pt x="1961" y="65"/>
                  </a:cubicBezTo>
                  <a:cubicBezTo>
                    <a:pt x="1965" y="84"/>
                    <a:pt x="1982" y="97"/>
                    <a:pt x="2001" y="94"/>
                  </a:cubicBezTo>
                  <a:cubicBezTo>
                    <a:pt x="2020" y="91"/>
                    <a:pt x="2033" y="74"/>
                    <a:pt x="2031" y="55"/>
                  </a:cubicBezTo>
                  <a:cubicBezTo>
                    <a:pt x="2028" y="35"/>
                    <a:pt x="2010" y="22"/>
                    <a:pt x="1991" y="25"/>
                  </a:cubicBezTo>
                  <a:close/>
                  <a:moveTo>
                    <a:pt x="2092" y="13"/>
                  </a:moveTo>
                  <a:cubicBezTo>
                    <a:pt x="2074" y="15"/>
                    <a:pt x="2061" y="32"/>
                    <a:pt x="2063" y="50"/>
                  </a:cubicBezTo>
                  <a:cubicBezTo>
                    <a:pt x="2066" y="68"/>
                    <a:pt x="2082" y="81"/>
                    <a:pt x="2100" y="79"/>
                  </a:cubicBezTo>
                  <a:cubicBezTo>
                    <a:pt x="2118" y="77"/>
                    <a:pt x="2131" y="61"/>
                    <a:pt x="2129" y="43"/>
                  </a:cubicBezTo>
                  <a:cubicBezTo>
                    <a:pt x="2127" y="24"/>
                    <a:pt x="2111" y="11"/>
                    <a:pt x="2092" y="13"/>
                  </a:cubicBezTo>
                  <a:close/>
                  <a:moveTo>
                    <a:pt x="2195" y="5"/>
                  </a:moveTo>
                  <a:cubicBezTo>
                    <a:pt x="2177" y="7"/>
                    <a:pt x="2164" y="22"/>
                    <a:pt x="2166" y="39"/>
                  </a:cubicBezTo>
                  <a:cubicBezTo>
                    <a:pt x="2167" y="56"/>
                    <a:pt x="2182" y="69"/>
                    <a:pt x="2199" y="68"/>
                  </a:cubicBezTo>
                  <a:cubicBezTo>
                    <a:pt x="2216" y="67"/>
                    <a:pt x="2229" y="52"/>
                    <a:pt x="2228" y="34"/>
                  </a:cubicBezTo>
                  <a:cubicBezTo>
                    <a:pt x="2227" y="17"/>
                    <a:pt x="2212" y="4"/>
                    <a:pt x="2195" y="5"/>
                  </a:cubicBezTo>
                  <a:close/>
                  <a:moveTo>
                    <a:pt x="2297" y="1"/>
                  </a:moveTo>
                  <a:cubicBezTo>
                    <a:pt x="2280" y="2"/>
                    <a:pt x="2267" y="16"/>
                    <a:pt x="2268" y="32"/>
                  </a:cubicBezTo>
                  <a:cubicBezTo>
                    <a:pt x="2269" y="48"/>
                    <a:pt x="2283" y="61"/>
                    <a:pt x="2299" y="60"/>
                  </a:cubicBezTo>
                  <a:cubicBezTo>
                    <a:pt x="2315" y="60"/>
                    <a:pt x="2328" y="46"/>
                    <a:pt x="2327" y="30"/>
                  </a:cubicBezTo>
                  <a:cubicBezTo>
                    <a:pt x="2327" y="13"/>
                    <a:pt x="2313" y="0"/>
                    <a:pt x="2297" y="1"/>
                  </a:cubicBezTo>
                  <a:close/>
                  <a:moveTo>
                    <a:pt x="2399" y="1"/>
                  </a:moveTo>
                  <a:cubicBezTo>
                    <a:pt x="2383" y="1"/>
                    <a:pt x="2371" y="13"/>
                    <a:pt x="2371" y="29"/>
                  </a:cubicBezTo>
                  <a:cubicBezTo>
                    <a:pt x="2371" y="44"/>
                    <a:pt x="2384" y="56"/>
                    <a:pt x="2399" y="56"/>
                  </a:cubicBezTo>
                  <a:cubicBezTo>
                    <a:pt x="2414" y="56"/>
                    <a:pt x="2427" y="44"/>
                    <a:pt x="2427" y="29"/>
                  </a:cubicBezTo>
                  <a:cubicBezTo>
                    <a:pt x="2427" y="13"/>
                    <a:pt x="2414" y="1"/>
                    <a:pt x="2399" y="1"/>
                  </a:cubicBezTo>
                  <a:close/>
                  <a:moveTo>
                    <a:pt x="2501" y="4"/>
                  </a:moveTo>
                  <a:cubicBezTo>
                    <a:pt x="2487" y="4"/>
                    <a:pt x="2475" y="15"/>
                    <a:pt x="2474" y="29"/>
                  </a:cubicBezTo>
                  <a:cubicBezTo>
                    <a:pt x="2474" y="44"/>
                    <a:pt x="2485" y="56"/>
                    <a:pt x="2499" y="56"/>
                  </a:cubicBezTo>
                  <a:cubicBezTo>
                    <a:pt x="2513" y="57"/>
                    <a:pt x="2525" y="45"/>
                    <a:pt x="2526" y="31"/>
                  </a:cubicBezTo>
                  <a:cubicBezTo>
                    <a:pt x="2527" y="17"/>
                    <a:pt x="2516" y="5"/>
                    <a:pt x="2501" y="4"/>
                  </a:cubicBezTo>
                  <a:close/>
                  <a:moveTo>
                    <a:pt x="2603" y="11"/>
                  </a:moveTo>
                  <a:cubicBezTo>
                    <a:pt x="2589" y="10"/>
                    <a:pt x="2578" y="20"/>
                    <a:pt x="2577" y="34"/>
                  </a:cubicBezTo>
                  <a:cubicBezTo>
                    <a:pt x="2576" y="47"/>
                    <a:pt x="2586" y="59"/>
                    <a:pt x="2599" y="60"/>
                  </a:cubicBezTo>
                  <a:cubicBezTo>
                    <a:pt x="2613" y="60"/>
                    <a:pt x="2624" y="51"/>
                    <a:pt x="2625" y="37"/>
                  </a:cubicBezTo>
                  <a:cubicBezTo>
                    <a:pt x="2626" y="24"/>
                    <a:pt x="2616" y="12"/>
                    <a:pt x="2603" y="11"/>
                  </a:cubicBezTo>
                  <a:close/>
                  <a:moveTo>
                    <a:pt x="2704" y="22"/>
                  </a:moveTo>
                  <a:cubicBezTo>
                    <a:pt x="2692" y="21"/>
                    <a:pt x="2681" y="30"/>
                    <a:pt x="2680" y="42"/>
                  </a:cubicBezTo>
                  <a:cubicBezTo>
                    <a:pt x="2678" y="55"/>
                    <a:pt x="2687" y="65"/>
                    <a:pt x="2699" y="67"/>
                  </a:cubicBezTo>
                  <a:cubicBezTo>
                    <a:pt x="2712" y="68"/>
                    <a:pt x="2723" y="59"/>
                    <a:pt x="2724" y="47"/>
                  </a:cubicBezTo>
                  <a:cubicBezTo>
                    <a:pt x="2725" y="35"/>
                    <a:pt x="2717" y="24"/>
                    <a:pt x="2704" y="22"/>
                  </a:cubicBezTo>
                  <a:close/>
                  <a:moveTo>
                    <a:pt x="2805" y="37"/>
                  </a:moveTo>
                  <a:cubicBezTo>
                    <a:pt x="2794" y="36"/>
                    <a:pt x="2783" y="43"/>
                    <a:pt x="2782" y="55"/>
                  </a:cubicBezTo>
                  <a:cubicBezTo>
                    <a:pt x="2780" y="66"/>
                    <a:pt x="2788" y="76"/>
                    <a:pt x="2799" y="78"/>
                  </a:cubicBezTo>
                  <a:cubicBezTo>
                    <a:pt x="2810" y="79"/>
                    <a:pt x="2821" y="72"/>
                    <a:pt x="2822" y="61"/>
                  </a:cubicBezTo>
                  <a:cubicBezTo>
                    <a:pt x="2824" y="49"/>
                    <a:pt x="2816" y="39"/>
                    <a:pt x="2805" y="37"/>
                  </a:cubicBezTo>
                  <a:close/>
                  <a:moveTo>
                    <a:pt x="2905" y="56"/>
                  </a:moveTo>
                  <a:cubicBezTo>
                    <a:pt x="2895" y="54"/>
                    <a:pt x="2885" y="61"/>
                    <a:pt x="2883" y="71"/>
                  </a:cubicBezTo>
                  <a:cubicBezTo>
                    <a:pt x="2882" y="81"/>
                    <a:pt x="2888" y="91"/>
                    <a:pt x="2898" y="93"/>
                  </a:cubicBezTo>
                  <a:cubicBezTo>
                    <a:pt x="2909" y="94"/>
                    <a:pt x="2918" y="88"/>
                    <a:pt x="2920" y="78"/>
                  </a:cubicBezTo>
                  <a:cubicBezTo>
                    <a:pt x="2922" y="67"/>
                    <a:pt x="2916" y="58"/>
                    <a:pt x="2905" y="56"/>
                  </a:cubicBezTo>
                  <a:close/>
                  <a:moveTo>
                    <a:pt x="3005" y="78"/>
                  </a:moveTo>
                  <a:cubicBezTo>
                    <a:pt x="2995" y="76"/>
                    <a:pt x="2986" y="82"/>
                    <a:pt x="2984" y="91"/>
                  </a:cubicBezTo>
                  <a:cubicBezTo>
                    <a:pt x="2982" y="100"/>
                    <a:pt x="2988" y="109"/>
                    <a:pt x="2997" y="111"/>
                  </a:cubicBezTo>
                  <a:cubicBezTo>
                    <a:pt x="3006" y="113"/>
                    <a:pt x="3015" y="107"/>
                    <a:pt x="3017" y="98"/>
                  </a:cubicBezTo>
                  <a:cubicBezTo>
                    <a:pt x="3020" y="89"/>
                    <a:pt x="3014" y="80"/>
                    <a:pt x="3005" y="78"/>
                  </a:cubicBezTo>
                  <a:close/>
                  <a:moveTo>
                    <a:pt x="3103" y="104"/>
                  </a:moveTo>
                  <a:cubicBezTo>
                    <a:pt x="3095" y="102"/>
                    <a:pt x="3087" y="107"/>
                    <a:pt x="3085" y="115"/>
                  </a:cubicBezTo>
                  <a:cubicBezTo>
                    <a:pt x="3082" y="123"/>
                    <a:pt x="3087" y="131"/>
                    <a:pt x="3095" y="133"/>
                  </a:cubicBezTo>
                  <a:cubicBezTo>
                    <a:pt x="3103" y="135"/>
                    <a:pt x="3112" y="131"/>
                    <a:pt x="3114" y="123"/>
                  </a:cubicBezTo>
                  <a:cubicBezTo>
                    <a:pt x="3116" y="114"/>
                    <a:pt x="3111" y="106"/>
                    <a:pt x="3103" y="104"/>
                  </a:cubicBezTo>
                  <a:close/>
                  <a:moveTo>
                    <a:pt x="3200" y="134"/>
                  </a:moveTo>
                  <a:cubicBezTo>
                    <a:pt x="3193" y="131"/>
                    <a:pt x="3186" y="135"/>
                    <a:pt x="3184" y="142"/>
                  </a:cubicBezTo>
                  <a:cubicBezTo>
                    <a:pt x="3182" y="150"/>
                    <a:pt x="3186" y="157"/>
                    <a:pt x="3193" y="159"/>
                  </a:cubicBezTo>
                  <a:cubicBezTo>
                    <a:pt x="3199" y="161"/>
                    <a:pt x="3207" y="157"/>
                    <a:pt x="3209" y="150"/>
                  </a:cubicBezTo>
                  <a:cubicBezTo>
                    <a:pt x="3211" y="143"/>
                    <a:pt x="3207" y="136"/>
                    <a:pt x="3200" y="134"/>
                  </a:cubicBezTo>
                  <a:close/>
                  <a:moveTo>
                    <a:pt x="3296" y="167"/>
                  </a:moveTo>
                  <a:cubicBezTo>
                    <a:pt x="3290" y="165"/>
                    <a:pt x="3284" y="168"/>
                    <a:pt x="3282" y="174"/>
                  </a:cubicBezTo>
                  <a:cubicBezTo>
                    <a:pt x="3280" y="180"/>
                    <a:pt x="3283" y="186"/>
                    <a:pt x="3289" y="189"/>
                  </a:cubicBezTo>
                  <a:cubicBezTo>
                    <a:pt x="3295" y="191"/>
                    <a:pt x="3301" y="187"/>
                    <a:pt x="3303" y="181"/>
                  </a:cubicBezTo>
                  <a:cubicBezTo>
                    <a:pt x="3305" y="175"/>
                    <a:pt x="3302" y="169"/>
                    <a:pt x="3296" y="167"/>
                  </a:cubicBezTo>
                  <a:close/>
                  <a:moveTo>
                    <a:pt x="3391" y="204"/>
                  </a:moveTo>
                  <a:cubicBezTo>
                    <a:pt x="3386" y="202"/>
                    <a:pt x="3380" y="204"/>
                    <a:pt x="3378" y="209"/>
                  </a:cubicBezTo>
                  <a:cubicBezTo>
                    <a:pt x="3377" y="214"/>
                    <a:pt x="3379" y="220"/>
                    <a:pt x="3384" y="222"/>
                  </a:cubicBezTo>
                  <a:cubicBezTo>
                    <a:pt x="3389" y="224"/>
                    <a:pt x="3395" y="221"/>
                    <a:pt x="3396" y="216"/>
                  </a:cubicBezTo>
                  <a:cubicBezTo>
                    <a:pt x="3398" y="211"/>
                    <a:pt x="3396" y="206"/>
                    <a:pt x="3391" y="204"/>
                  </a:cubicBezTo>
                  <a:close/>
                  <a:moveTo>
                    <a:pt x="3484" y="244"/>
                  </a:moveTo>
                  <a:cubicBezTo>
                    <a:pt x="3480" y="242"/>
                    <a:pt x="3476" y="244"/>
                    <a:pt x="3474" y="248"/>
                  </a:cubicBezTo>
                  <a:cubicBezTo>
                    <a:pt x="3472" y="252"/>
                    <a:pt x="3474" y="256"/>
                    <a:pt x="3478" y="258"/>
                  </a:cubicBezTo>
                  <a:cubicBezTo>
                    <a:pt x="3482" y="260"/>
                    <a:pt x="3486" y="258"/>
                    <a:pt x="3488" y="254"/>
                  </a:cubicBezTo>
                  <a:cubicBezTo>
                    <a:pt x="3490" y="250"/>
                    <a:pt x="3488" y="246"/>
                    <a:pt x="3484" y="244"/>
                  </a:cubicBezTo>
                  <a:close/>
                  <a:moveTo>
                    <a:pt x="3576" y="287"/>
                  </a:moveTo>
                  <a:cubicBezTo>
                    <a:pt x="3573" y="286"/>
                    <a:pt x="3569" y="287"/>
                    <a:pt x="3568" y="290"/>
                  </a:cubicBezTo>
                  <a:cubicBezTo>
                    <a:pt x="3566" y="293"/>
                    <a:pt x="3568" y="297"/>
                    <a:pt x="3571" y="298"/>
                  </a:cubicBezTo>
                  <a:cubicBezTo>
                    <a:pt x="3574" y="300"/>
                    <a:pt x="3577" y="298"/>
                    <a:pt x="3579" y="295"/>
                  </a:cubicBezTo>
                  <a:cubicBezTo>
                    <a:pt x="3580" y="292"/>
                    <a:pt x="3579" y="289"/>
                    <a:pt x="3576" y="287"/>
                  </a:cubicBezTo>
                  <a:close/>
                  <a:moveTo>
                    <a:pt x="3666" y="334"/>
                  </a:moveTo>
                  <a:cubicBezTo>
                    <a:pt x="3663" y="333"/>
                    <a:pt x="3661" y="334"/>
                    <a:pt x="3660" y="336"/>
                  </a:cubicBezTo>
                  <a:cubicBezTo>
                    <a:pt x="3659" y="338"/>
                    <a:pt x="3660" y="341"/>
                    <a:pt x="3662" y="342"/>
                  </a:cubicBezTo>
                  <a:cubicBezTo>
                    <a:pt x="3664" y="343"/>
                    <a:pt x="3666" y="342"/>
                    <a:pt x="3667" y="340"/>
                  </a:cubicBezTo>
                  <a:cubicBezTo>
                    <a:pt x="3668" y="338"/>
                    <a:pt x="3668" y="335"/>
                    <a:pt x="3666" y="334"/>
                  </a:cubicBezTo>
                  <a:close/>
                </a:path>
              </a:pathLst>
            </a:custGeom>
            <a:gradFill>
              <a:gsLst>
                <a:gs pos="0">
                  <a:srgbClr val="E615EB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9AD64AA-1F13-4DD2-9E6B-9D6C489F0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300" y="566737"/>
              <a:ext cx="2857499" cy="1936750"/>
            </a:xfrm>
            <a:custGeom>
              <a:avLst/>
              <a:gdLst>
                <a:gd name="T0" fmla="*/ 1267 w 3401"/>
                <a:gd name="T1" fmla="*/ 527 h 2307"/>
                <a:gd name="T2" fmla="*/ 1129 w 3401"/>
                <a:gd name="T3" fmla="*/ 516 h 2307"/>
                <a:gd name="T4" fmla="*/ 1100 w 3401"/>
                <a:gd name="T5" fmla="*/ 589 h 2307"/>
                <a:gd name="T6" fmla="*/ 1009 w 3401"/>
                <a:gd name="T7" fmla="*/ 711 h 2307"/>
                <a:gd name="T8" fmla="*/ 1009 w 3401"/>
                <a:gd name="T9" fmla="*/ 711 h 2307"/>
                <a:gd name="T10" fmla="*/ 875 w 3401"/>
                <a:gd name="T11" fmla="*/ 776 h 2307"/>
                <a:gd name="T12" fmla="*/ 800 w 3401"/>
                <a:gd name="T13" fmla="*/ 799 h 2307"/>
                <a:gd name="T14" fmla="*/ 771 w 3401"/>
                <a:gd name="T15" fmla="*/ 876 h 2307"/>
                <a:gd name="T16" fmla="*/ 699 w 3401"/>
                <a:gd name="T17" fmla="*/ 999 h 2307"/>
                <a:gd name="T18" fmla="*/ 699 w 3401"/>
                <a:gd name="T19" fmla="*/ 999 h 2307"/>
                <a:gd name="T20" fmla="*/ 587 w 3401"/>
                <a:gd name="T21" fmla="*/ 1082 h 2307"/>
                <a:gd name="T22" fmla="*/ 517 w 3401"/>
                <a:gd name="T23" fmla="*/ 1127 h 2307"/>
                <a:gd name="T24" fmla="*/ 490 w 3401"/>
                <a:gd name="T25" fmla="*/ 1209 h 2307"/>
                <a:gd name="T26" fmla="*/ 434 w 3401"/>
                <a:gd name="T27" fmla="*/ 1331 h 2307"/>
                <a:gd name="T28" fmla="*/ 434 w 3401"/>
                <a:gd name="T29" fmla="*/ 1331 h 2307"/>
                <a:gd name="T30" fmla="*/ 346 w 3401"/>
                <a:gd name="T31" fmla="*/ 1427 h 2307"/>
                <a:gd name="T32" fmla="*/ 286 w 3401"/>
                <a:gd name="T33" fmla="*/ 1492 h 2307"/>
                <a:gd name="T34" fmla="*/ 261 w 3401"/>
                <a:gd name="T35" fmla="*/ 1580 h 2307"/>
                <a:gd name="T36" fmla="*/ 221 w 3401"/>
                <a:gd name="T37" fmla="*/ 1700 h 2307"/>
                <a:gd name="T38" fmla="*/ 221 w 3401"/>
                <a:gd name="T39" fmla="*/ 1700 h 2307"/>
                <a:gd name="T40" fmla="*/ 158 w 3401"/>
                <a:gd name="T41" fmla="*/ 1804 h 2307"/>
                <a:gd name="T42" fmla="*/ 113 w 3401"/>
                <a:gd name="T43" fmla="*/ 1887 h 2307"/>
                <a:gd name="T44" fmla="*/ 92 w 3401"/>
                <a:gd name="T45" fmla="*/ 1982 h 2307"/>
                <a:gd name="T46" fmla="*/ 65 w 3401"/>
                <a:gd name="T47" fmla="*/ 2097 h 2307"/>
                <a:gd name="T48" fmla="*/ 65 w 3401"/>
                <a:gd name="T49" fmla="*/ 2097 h 2307"/>
                <a:gd name="T50" fmla="*/ 28 w 3401"/>
                <a:gd name="T51" fmla="*/ 2204 h 2307"/>
                <a:gd name="T52" fmla="*/ 1 w 3401"/>
                <a:gd name="T53" fmla="*/ 2301 h 2307"/>
                <a:gd name="T54" fmla="*/ 1296 w 3401"/>
                <a:gd name="T55" fmla="*/ 455 h 2307"/>
                <a:gd name="T56" fmla="*/ 1405 w 3401"/>
                <a:gd name="T57" fmla="*/ 343 h 2307"/>
                <a:gd name="T58" fmla="*/ 1405 w 3401"/>
                <a:gd name="T59" fmla="*/ 343 h 2307"/>
                <a:gd name="T60" fmla="*/ 1555 w 3401"/>
                <a:gd name="T61" fmla="*/ 311 h 2307"/>
                <a:gd name="T62" fmla="*/ 1632 w 3401"/>
                <a:gd name="T63" fmla="*/ 315 h 2307"/>
                <a:gd name="T64" fmla="*/ 1682 w 3401"/>
                <a:gd name="T65" fmla="*/ 252 h 2307"/>
                <a:gd name="T66" fmla="*/ 1802 w 3401"/>
                <a:gd name="T67" fmla="*/ 168 h 2307"/>
                <a:gd name="T68" fmla="*/ 1802 w 3401"/>
                <a:gd name="T69" fmla="*/ 168 h 2307"/>
                <a:gd name="T70" fmla="*/ 1945 w 3401"/>
                <a:gd name="T71" fmla="*/ 153 h 2307"/>
                <a:gd name="T72" fmla="*/ 2026 w 3401"/>
                <a:gd name="T73" fmla="*/ 159 h 2307"/>
                <a:gd name="T74" fmla="*/ 2094 w 3401"/>
                <a:gd name="T75" fmla="*/ 110 h 2307"/>
                <a:gd name="T76" fmla="*/ 2220 w 3401"/>
                <a:gd name="T77" fmla="*/ 53 h 2307"/>
                <a:gd name="T78" fmla="*/ 2220 w 3401"/>
                <a:gd name="T79" fmla="*/ 53 h 2307"/>
                <a:gd name="T80" fmla="*/ 2354 w 3401"/>
                <a:gd name="T81" fmla="*/ 54 h 2307"/>
                <a:gd name="T82" fmla="*/ 2439 w 3401"/>
                <a:gd name="T83" fmla="*/ 63 h 2307"/>
                <a:gd name="T84" fmla="*/ 2523 w 3401"/>
                <a:gd name="T85" fmla="*/ 31 h 2307"/>
                <a:gd name="T86" fmla="*/ 2649 w 3401"/>
                <a:gd name="T87" fmla="*/ 2 h 2307"/>
                <a:gd name="T88" fmla="*/ 2649 w 3401"/>
                <a:gd name="T89" fmla="*/ 2 h 2307"/>
                <a:gd name="T90" fmla="*/ 2773 w 3401"/>
                <a:gd name="T91" fmla="*/ 16 h 2307"/>
                <a:gd name="T92" fmla="*/ 2864 w 3401"/>
                <a:gd name="T93" fmla="*/ 29 h 2307"/>
                <a:gd name="T94" fmla="*/ 2959 w 3401"/>
                <a:gd name="T95" fmla="*/ 18 h 2307"/>
                <a:gd name="T96" fmla="*/ 3079 w 3401"/>
                <a:gd name="T97" fmla="*/ 16 h 2307"/>
                <a:gd name="T98" fmla="*/ 3079 w 3401"/>
                <a:gd name="T99" fmla="*/ 16 h 2307"/>
                <a:gd name="T100" fmla="*/ 3193 w 3401"/>
                <a:gd name="T101" fmla="*/ 39 h 2307"/>
                <a:gd name="T102" fmla="*/ 3290 w 3401"/>
                <a:gd name="T103" fmla="*/ 60 h 2307"/>
                <a:gd name="T104" fmla="*/ 3392 w 3401"/>
                <a:gd name="T105" fmla="*/ 72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1" h="2307">
                  <a:moveTo>
                    <a:pt x="1205" y="515"/>
                  </a:moveTo>
                  <a:cubicBezTo>
                    <a:pt x="1191" y="494"/>
                    <a:pt x="1197" y="466"/>
                    <a:pt x="1218" y="452"/>
                  </a:cubicBezTo>
                  <a:cubicBezTo>
                    <a:pt x="1239" y="439"/>
                    <a:pt x="1267" y="445"/>
                    <a:pt x="1280" y="466"/>
                  </a:cubicBezTo>
                  <a:cubicBezTo>
                    <a:pt x="1293" y="486"/>
                    <a:pt x="1287" y="514"/>
                    <a:pt x="1267" y="527"/>
                  </a:cubicBezTo>
                  <a:cubicBezTo>
                    <a:pt x="1246" y="541"/>
                    <a:pt x="1219" y="535"/>
                    <a:pt x="1205" y="515"/>
                  </a:cubicBezTo>
                  <a:close/>
                  <a:moveTo>
                    <a:pt x="1179" y="585"/>
                  </a:moveTo>
                  <a:cubicBezTo>
                    <a:pt x="1198" y="572"/>
                    <a:pt x="1202" y="545"/>
                    <a:pt x="1189" y="526"/>
                  </a:cubicBezTo>
                  <a:cubicBezTo>
                    <a:pt x="1175" y="506"/>
                    <a:pt x="1148" y="502"/>
                    <a:pt x="1129" y="516"/>
                  </a:cubicBezTo>
                  <a:cubicBezTo>
                    <a:pt x="1109" y="529"/>
                    <a:pt x="1105" y="557"/>
                    <a:pt x="1119" y="576"/>
                  </a:cubicBezTo>
                  <a:cubicBezTo>
                    <a:pt x="1133" y="595"/>
                    <a:pt x="1160" y="599"/>
                    <a:pt x="1179" y="585"/>
                  </a:cubicBezTo>
                  <a:close/>
                  <a:moveTo>
                    <a:pt x="1093" y="647"/>
                  </a:moveTo>
                  <a:cubicBezTo>
                    <a:pt x="1110" y="633"/>
                    <a:pt x="1114" y="608"/>
                    <a:pt x="1100" y="589"/>
                  </a:cubicBezTo>
                  <a:cubicBezTo>
                    <a:pt x="1087" y="571"/>
                    <a:pt x="1061" y="568"/>
                    <a:pt x="1043" y="582"/>
                  </a:cubicBezTo>
                  <a:cubicBezTo>
                    <a:pt x="1024" y="596"/>
                    <a:pt x="1021" y="622"/>
                    <a:pt x="1035" y="639"/>
                  </a:cubicBezTo>
                  <a:cubicBezTo>
                    <a:pt x="1049" y="657"/>
                    <a:pt x="1075" y="660"/>
                    <a:pt x="1093" y="647"/>
                  </a:cubicBezTo>
                  <a:close/>
                  <a:moveTo>
                    <a:pt x="1009" y="711"/>
                  </a:moveTo>
                  <a:cubicBezTo>
                    <a:pt x="1025" y="698"/>
                    <a:pt x="1027" y="673"/>
                    <a:pt x="1014" y="656"/>
                  </a:cubicBezTo>
                  <a:cubicBezTo>
                    <a:pt x="1000" y="640"/>
                    <a:pt x="976" y="637"/>
                    <a:pt x="959" y="651"/>
                  </a:cubicBezTo>
                  <a:cubicBezTo>
                    <a:pt x="942" y="665"/>
                    <a:pt x="940" y="690"/>
                    <a:pt x="954" y="706"/>
                  </a:cubicBezTo>
                  <a:cubicBezTo>
                    <a:pt x="968" y="723"/>
                    <a:pt x="992" y="725"/>
                    <a:pt x="1009" y="711"/>
                  </a:cubicBezTo>
                  <a:close/>
                  <a:moveTo>
                    <a:pt x="927" y="779"/>
                  </a:moveTo>
                  <a:cubicBezTo>
                    <a:pt x="942" y="765"/>
                    <a:pt x="944" y="742"/>
                    <a:pt x="930" y="727"/>
                  </a:cubicBezTo>
                  <a:cubicBezTo>
                    <a:pt x="917" y="711"/>
                    <a:pt x="893" y="710"/>
                    <a:pt x="878" y="723"/>
                  </a:cubicBezTo>
                  <a:cubicBezTo>
                    <a:pt x="862" y="737"/>
                    <a:pt x="861" y="761"/>
                    <a:pt x="875" y="776"/>
                  </a:cubicBezTo>
                  <a:cubicBezTo>
                    <a:pt x="889" y="791"/>
                    <a:pt x="912" y="792"/>
                    <a:pt x="927" y="779"/>
                  </a:cubicBezTo>
                  <a:close/>
                  <a:moveTo>
                    <a:pt x="848" y="849"/>
                  </a:moveTo>
                  <a:cubicBezTo>
                    <a:pt x="862" y="836"/>
                    <a:pt x="863" y="814"/>
                    <a:pt x="849" y="800"/>
                  </a:cubicBezTo>
                  <a:cubicBezTo>
                    <a:pt x="836" y="786"/>
                    <a:pt x="814" y="785"/>
                    <a:pt x="800" y="799"/>
                  </a:cubicBezTo>
                  <a:cubicBezTo>
                    <a:pt x="785" y="812"/>
                    <a:pt x="785" y="835"/>
                    <a:pt x="799" y="849"/>
                  </a:cubicBezTo>
                  <a:cubicBezTo>
                    <a:pt x="812" y="862"/>
                    <a:pt x="835" y="863"/>
                    <a:pt x="848" y="849"/>
                  </a:cubicBezTo>
                  <a:close/>
                  <a:moveTo>
                    <a:pt x="772" y="923"/>
                  </a:moveTo>
                  <a:cubicBezTo>
                    <a:pt x="785" y="910"/>
                    <a:pt x="784" y="889"/>
                    <a:pt x="771" y="876"/>
                  </a:cubicBezTo>
                  <a:cubicBezTo>
                    <a:pt x="758" y="863"/>
                    <a:pt x="737" y="863"/>
                    <a:pt x="724" y="877"/>
                  </a:cubicBezTo>
                  <a:cubicBezTo>
                    <a:pt x="711" y="890"/>
                    <a:pt x="712" y="911"/>
                    <a:pt x="725" y="924"/>
                  </a:cubicBezTo>
                  <a:cubicBezTo>
                    <a:pt x="739" y="936"/>
                    <a:pt x="760" y="936"/>
                    <a:pt x="772" y="923"/>
                  </a:cubicBezTo>
                  <a:close/>
                  <a:moveTo>
                    <a:pt x="699" y="999"/>
                  </a:moveTo>
                  <a:cubicBezTo>
                    <a:pt x="710" y="987"/>
                    <a:pt x="709" y="967"/>
                    <a:pt x="696" y="955"/>
                  </a:cubicBezTo>
                  <a:cubicBezTo>
                    <a:pt x="684" y="943"/>
                    <a:pt x="664" y="944"/>
                    <a:pt x="652" y="957"/>
                  </a:cubicBezTo>
                  <a:cubicBezTo>
                    <a:pt x="640" y="971"/>
                    <a:pt x="641" y="990"/>
                    <a:pt x="654" y="1002"/>
                  </a:cubicBezTo>
                  <a:cubicBezTo>
                    <a:pt x="668" y="1013"/>
                    <a:pt x="687" y="1012"/>
                    <a:pt x="699" y="999"/>
                  </a:cubicBezTo>
                  <a:close/>
                  <a:moveTo>
                    <a:pt x="628" y="1078"/>
                  </a:moveTo>
                  <a:cubicBezTo>
                    <a:pt x="638" y="1066"/>
                    <a:pt x="637" y="1048"/>
                    <a:pt x="624" y="1037"/>
                  </a:cubicBezTo>
                  <a:cubicBezTo>
                    <a:pt x="612" y="1026"/>
                    <a:pt x="593" y="1028"/>
                    <a:pt x="583" y="1041"/>
                  </a:cubicBezTo>
                  <a:cubicBezTo>
                    <a:pt x="572" y="1053"/>
                    <a:pt x="574" y="1072"/>
                    <a:pt x="587" y="1082"/>
                  </a:cubicBezTo>
                  <a:cubicBezTo>
                    <a:pt x="599" y="1093"/>
                    <a:pt x="618" y="1091"/>
                    <a:pt x="628" y="1078"/>
                  </a:cubicBezTo>
                  <a:close/>
                  <a:moveTo>
                    <a:pt x="560" y="1160"/>
                  </a:moveTo>
                  <a:cubicBezTo>
                    <a:pt x="569" y="1148"/>
                    <a:pt x="567" y="1131"/>
                    <a:pt x="555" y="1122"/>
                  </a:cubicBezTo>
                  <a:cubicBezTo>
                    <a:pt x="543" y="1112"/>
                    <a:pt x="526" y="1114"/>
                    <a:pt x="517" y="1127"/>
                  </a:cubicBezTo>
                  <a:cubicBezTo>
                    <a:pt x="507" y="1139"/>
                    <a:pt x="510" y="1156"/>
                    <a:pt x="522" y="1165"/>
                  </a:cubicBezTo>
                  <a:cubicBezTo>
                    <a:pt x="534" y="1174"/>
                    <a:pt x="551" y="1172"/>
                    <a:pt x="560" y="1160"/>
                  </a:cubicBezTo>
                  <a:close/>
                  <a:moveTo>
                    <a:pt x="495" y="1244"/>
                  </a:moveTo>
                  <a:cubicBezTo>
                    <a:pt x="504" y="1233"/>
                    <a:pt x="501" y="1217"/>
                    <a:pt x="490" y="1209"/>
                  </a:cubicBezTo>
                  <a:cubicBezTo>
                    <a:pt x="478" y="1200"/>
                    <a:pt x="462" y="1203"/>
                    <a:pt x="454" y="1215"/>
                  </a:cubicBezTo>
                  <a:cubicBezTo>
                    <a:pt x="445" y="1226"/>
                    <a:pt x="448" y="1242"/>
                    <a:pt x="460" y="1250"/>
                  </a:cubicBezTo>
                  <a:cubicBezTo>
                    <a:pt x="471" y="1258"/>
                    <a:pt x="487" y="1256"/>
                    <a:pt x="495" y="1244"/>
                  </a:cubicBezTo>
                  <a:close/>
                  <a:moveTo>
                    <a:pt x="434" y="1331"/>
                  </a:moveTo>
                  <a:cubicBezTo>
                    <a:pt x="441" y="1320"/>
                    <a:pt x="438" y="1306"/>
                    <a:pt x="427" y="1298"/>
                  </a:cubicBezTo>
                  <a:cubicBezTo>
                    <a:pt x="416" y="1291"/>
                    <a:pt x="402" y="1294"/>
                    <a:pt x="394" y="1305"/>
                  </a:cubicBezTo>
                  <a:cubicBezTo>
                    <a:pt x="387" y="1316"/>
                    <a:pt x="390" y="1331"/>
                    <a:pt x="401" y="1338"/>
                  </a:cubicBezTo>
                  <a:cubicBezTo>
                    <a:pt x="412" y="1345"/>
                    <a:pt x="427" y="1342"/>
                    <a:pt x="434" y="1331"/>
                  </a:cubicBezTo>
                  <a:close/>
                  <a:moveTo>
                    <a:pt x="376" y="1420"/>
                  </a:moveTo>
                  <a:cubicBezTo>
                    <a:pt x="382" y="1410"/>
                    <a:pt x="379" y="1396"/>
                    <a:pt x="368" y="1390"/>
                  </a:cubicBezTo>
                  <a:cubicBezTo>
                    <a:pt x="358" y="1384"/>
                    <a:pt x="345" y="1387"/>
                    <a:pt x="338" y="1398"/>
                  </a:cubicBezTo>
                  <a:cubicBezTo>
                    <a:pt x="332" y="1408"/>
                    <a:pt x="336" y="1421"/>
                    <a:pt x="346" y="1427"/>
                  </a:cubicBezTo>
                  <a:cubicBezTo>
                    <a:pt x="356" y="1434"/>
                    <a:pt x="370" y="1430"/>
                    <a:pt x="376" y="1420"/>
                  </a:cubicBezTo>
                  <a:close/>
                  <a:moveTo>
                    <a:pt x="321" y="1511"/>
                  </a:moveTo>
                  <a:cubicBezTo>
                    <a:pt x="326" y="1502"/>
                    <a:pt x="323" y="1490"/>
                    <a:pt x="313" y="1484"/>
                  </a:cubicBezTo>
                  <a:cubicBezTo>
                    <a:pt x="304" y="1479"/>
                    <a:pt x="291" y="1482"/>
                    <a:pt x="286" y="1492"/>
                  </a:cubicBezTo>
                  <a:cubicBezTo>
                    <a:pt x="281" y="1502"/>
                    <a:pt x="284" y="1514"/>
                    <a:pt x="294" y="1519"/>
                  </a:cubicBezTo>
                  <a:cubicBezTo>
                    <a:pt x="303" y="1524"/>
                    <a:pt x="315" y="1521"/>
                    <a:pt x="321" y="1511"/>
                  </a:cubicBezTo>
                  <a:close/>
                  <a:moveTo>
                    <a:pt x="269" y="1604"/>
                  </a:moveTo>
                  <a:cubicBezTo>
                    <a:pt x="274" y="1596"/>
                    <a:pt x="270" y="1585"/>
                    <a:pt x="261" y="1580"/>
                  </a:cubicBezTo>
                  <a:cubicBezTo>
                    <a:pt x="253" y="1576"/>
                    <a:pt x="242" y="1579"/>
                    <a:pt x="237" y="1588"/>
                  </a:cubicBezTo>
                  <a:cubicBezTo>
                    <a:pt x="233" y="1597"/>
                    <a:pt x="236" y="1608"/>
                    <a:pt x="245" y="1612"/>
                  </a:cubicBezTo>
                  <a:cubicBezTo>
                    <a:pt x="254" y="1617"/>
                    <a:pt x="265" y="1613"/>
                    <a:pt x="269" y="1604"/>
                  </a:cubicBezTo>
                  <a:close/>
                  <a:moveTo>
                    <a:pt x="221" y="1700"/>
                  </a:moveTo>
                  <a:cubicBezTo>
                    <a:pt x="225" y="1692"/>
                    <a:pt x="221" y="1682"/>
                    <a:pt x="213" y="1678"/>
                  </a:cubicBezTo>
                  <a:cubicBezTo>
                    <a:pt x="205" y="1675"/>
                    <a:pt x="196" y="1678"/>
                    <a:pt x="192" y="1686"/>
                  </a:cubicBezTo>
                  <a:cubicBezTo>
                    <a:pt x="188" y="1694"/>
                    <a:pt x="192" y="1704"/>
                    <a:pt x="200" y="1707"/>
                  </a:cubicBezTo>
                  <a:cubicBezTo>
                    <a:pt x="208" y="1711"/>
                    <a:pt x="218" y="1707"/>
                    <a:pt x="221" y="1700"/>
                  </a:cubicBezTo>
                  <a:close/>
                  <a:moveTo>
                    <a:pt x="177" y="1796"/>
                  </a:moveTo>
                  <a:cubicBezTo>
                    <a:pt x="180" y="1789"/>
                    <a:pt x="176" y="1781"/>
                    <a:pt x="169" y="1778"/>
                  </a:cubicBezTo>
                  <a:cubicBezTo>
                    <a:pt x="162" y="1775"/>
                    <a:pt x="154" y="1778"/>
                    <a:pt x="151" y="1786"/>
                  </a:cubicBezTo>
                  <a:cubicBezTo>
                    <a:pt x="148" y="1793"/>
                    <a:pt x="151" y="1801"/>
                    <a:pt x="158" y="1804"/>
                  </a:cubicBezTo>
                  <a:cubicBezTo>
                    <a:pt x="166" y="1807"/>
                    <a:pt x="174" y="1804"/>
                    <a:pt x="177" y="1796"/>
                  </a:cubicBezTo>
                  <a:close/>
                  <a:moveTo>
                    <a:pt x="136" y="1895"/>
                  </a:moveTo>
                  <a:cubicBezTo>
                    <a:pt x="138" y="1889"/>
                    <a:pt x="135" y="1882"/>
                    <a:pt x="129" y="1879"/>
                  </a:cubicBezTo>
                  <a:cubicBezTo>
                    <a:pt x="122" y="1877"/>
                    <a:pt x="115" y="1880"/>
                    <a:pt x="113" y="1887"/>
                  </a:cubicBezTo>
                  <a:cubicBezTo>
                    <a:pt x="111" y="1893"/>
                    <a:pt x="114" y="1900"/>
                    <a:pt x="120" y="1902"/>
                  </a:cubicBezTo>
                  <a:cubicBezTo>
                    <a:pt x="127" y="1905"/>
                    <a:pt x="134" y="1901"/>
                    <a:pt x="136" y="1895"/>
                  </a:cubicBezTo>
                  <a:close/>
                  <a:moveTo>
                    <a:pt x="99" y="1995"/>
                  </a:moveTo>
                  <a:cubicBezTo>
                    <a:pt x="100" y="1990"/>
                    <a:pt x="98" y="1984"/>
                    <a:pt x="92" y="1982"/>
                  </a:cubicBezTo>
                  <a:cubicBezTo>
                    <a:pt x="87" y="1980"/>
                    <a:pt x="81" y="1983"/>
                    <a:pt x="79" y="1989"/>
                  </a:cubicBezTo>
                  <a:cubicBezTo>
                    <a:pt x="78" y="1994"/>
                    <a:pt x="80" y="2000"/>
                    <a:pt x="86" y="2002"/>
                  </a:cubicBezTo>
                  <a:cubicBezTo>
                    <a:pt x="91" y="2003"/>
                    <a:pt x="97" y="2001"/>
                    <a:pt x="99" y="1995"/>
                  </a:cubicBezTo>
                  <a:close/>
                  <a:moveTo>
                    <a:pt x="65" y="2097"/>
                  </a:moveTo>
                  <a:cubicBezTo>
                    <a:pt x="67" y="2092"/>
                    <a:pt x="64" y="2088"/>
                    <a:pt x="60" y="2086"/>
                  </a:cubicBezTo>
                  <a:cubicBezTo>
                    <a:pt x="55" y="2085"/>
                    <a:pt x="51" y="2088"/>
                    <a:pt x="49" y="2092"/>
                  </a:cubicBezTo>
                  <a:cubicBezTo>
                    <a:pt x="48" y="2097"/>
                    <a:pt x="51" y="2101"/>
                    <a:pt x="55" y="2102"/>
                  </a:cubicBezTo>
                  <a:cubicBezTo>
                    <a:pt x="59" y="2104"/>
                    <a:pt x="64" y="2101"/>
                    <a:pt x="65" y="2097"/>
                  </a:cubicBezTo>
                  <a:close/>
                  <a:moveTo>
                    <a:pt x="36" y="2199"/>
                  </a:moveTo>
                  <a:cubicBezTo>
                    <a:pt x="36" y="2196"/>
                    <a:pt x="34" y="2193"/>
                    <a:pt x="31" y="2192"/>
                  </a:cubicBezTo>
                  <a:cubicBezTo>
                    <a:pt x="28" y="2191"/>
                    <a:pt x="24" y="2193"/>
                    <a:pt x="23" y="2196"/>
                  </a:cubicBezTo>
                  <a:cubicBezTo>
                    <a:pt x="22" y="2200"/>
                    <a:pt x="24" y="2203"/>
                    <a:pt x="28" y="2204"/>
                  </a:cubicBezTo>
                  <a:cubicBezTo>
                    <a:pt x="31" y="2205"/>
                    <a:pt x="35" y="2203"/>
                    <a:pt x="36" y="2199"/>
                  </a:cubicBezTo>
                  <a:close/>
                  <a:moveTo>
                    <a:pt x="10" y="2303"/>
                  </a:moveTo>
                  <a:cubicBezTo>
                    <a:pt x="10" y="2301"/>
                    <a:pt x="9" y="2298"/>
                    <a:pt x="6" y="2298"/>
                  </a:cubicBezTo>
                  <a:cubicBezTo>
                    <a:pt x="4" y="2297"/>
                    <a:pt x="1" y="2299"/>
                    <a:pt x="1" y="2301"/>
                  </a:cubicBezTo>
                  <a:cubicBezTo>
                    <a:pt x="0" y="2304"/>
                    <a:pt x="2" y="2306"/>
                    <a:pt x="4" y="2307"/>
                  </a:cubicBezTo>
                  <a:cubicBezTo>
                    <a:pt x="7" y="2307"/>
                    <a:pt x="9" y="2306"/>
                    <a:pt x="10" y="2303"/>
                  </a:cubicBezTo>
                  <a:close/>
                  <a:moveTo>
                    <a:pt x="1310" y="396"/>
                  </a:moveTo>
                  <a:cubicBezTo>
                    <a:pt x="1290" y="409"/>
                    <a:pt x="1284" y="435"/>
                    <a:pt x="1296" y="455"/>
                  </a:cubicBezTo>
                  <a:cubicBezTo>
                    <a:pt x="1309" y="475"/>
                    <a:pt x="1335" y="481"/>
                    <a:pt x="1355" y="469"/>
                  </a:cubicBezTo>
                  <a:cubicBezTo>
                    <a:pt x="1375" y="457"/>
                    <a:pt x="1381" y="431"/>
                    <a:pt x="1370" y="411"/>
                  </a:cubicBezTo>
                  <a:cubicBezTo>
                    <a:pt x="1358" y="390"/>
                    <a:pt x="1331" y="384"/>
                    <a:pt x="1310" y="396"/>
                  </a:cubicBezTo>
                  <a:close/>
                  <a:moveTo>
                    <a:pt x="1405" y="343"/>
                  </a:moveTo>
                  <a:cubicBezTo>
                    <a:pt x="1385" y="354"/>
                    <a:pt x="1378" y="379"/>
                    <a:pt x="1390" y="399"/>
                  </a:cubicBezTo>
                  <a:cubicBezTo>
                    <a:pt x="1401" y="419"/>
                    <a:pt x="1426" y="425"/>
                    <a:pt x="1445" y="415"/>
                  </a:cubicBezTo>
                  <a:cubicBezTo>
                    <a:pt x="1465" y="404"/>
                    <a:pt x="1472" y="379"/>
                    <a:pt x="1461" y="359"/>
                  </a:cubicBezTo>
                  <a:cubicBezTo>
                    <a:pt x="1451" y="339"/>
                    <a:pt x="1426" y="332"/>
                    <a:pt x="1405" y="343"/>
                  </a:cubicBezTo>
                  <a:close/>
                  <a:moveTo>
                    <a:pt x="1502" y="294"/>
                  </a:moveTo>
                  <a:cubicBezTo>
                    <a:pt x="1483" y="304"/>
                    <a:pt x="1475" y="327"/>
                    <a:pt x="1485" y="346"/>
                  </a:cubicBezTo>
                  <a:cubicBezTo>
                    <a:pt x="1495" y="365"/>
                    <a:pt x="1519" y="373"/>
                    <a:pt x="1538" y="363"/>
                  </a:cubicBezTo>
                  <a:cubicBezTo>
                    <a:pt x="1557" y="354"/>
                    <a:pt x="1564" y="330"/>
                    <a:pt x="1555" y="311"/>
                  </a:cubicBezTo>
                  <a:cubicBezTo>
                    <a:pt x="1545" y="292"/>
                    <a:pt x="1522" y="284"/>
                    <a:pt x="1502" y="294"/>
                  </a:cubicBezTo>
                  <a:close/>
                  <a:moveTo>
                    <a:pt x="1601" y="248"/>
                  </a:moveTo>
                  <a:cubicBezTo>
                    <a:pt x="1582" y="257"/>
                    <a:pt x="1574" y="279"/>
                    <a:pt x="1583" y="297"/>
                  </a:cubicBezTo>
                  <a:cubicBezTo>
                    <a:pt x="1592" y="316"/>
                    <a:pt x="1614" y="324"/>
                    <a:pt x="1632" y="315"/>
                  </a:cubicBezTo>
                  <a:cubicBezTo>
                    <a:pt x="1650" y="307"/>
                    <a:pt x="1659" y="285"/>
                    <a:pt x="1650" y="266"/>
                  </a:cubicBezTo>
                  <a:cubicBezTo>
                    <a:pt x="1642" y="248"/>
                    <a:pt x="1620" y="239"/>
                    <a:pt x="1601" y="248"/>
                  </a:cubicBezTo>
                  <a:close/>
                  <a:moveTo>
                    <a:pt x="1701" y="206"/>
                  </a:moveTo>
                  <a:cubicBezTo>
                    <a:pt x="1683" y="214"/>
                    <a:pt x="1674" y="234"/>
                    <a:pt x="1682" y="252"/>
                  </a:cubicBezTo>
                  <a:cubicBezTo>
                    <a:pt x="1690" y="270"/>
                    <a:pt x="1710" y="278"/>
                    <a:pt x="1728" y="271"/>
                  </a:cubicBezTo>
                  <a:cubicBezTo>
                    <a:pt x="1746" y="263"/>
                    <a:pt x="1754" y="243"/>
                    <a:pt x="1747" y="225"/>
                  </a:cubicBezTo>
                  <a:cubicBezTo>
                    <a:pt x="1740" y="207"/>
                    <a:pt x="1719" y="198"/>
                    <a:pt x="1701" y="206"/>
                  </a:cubicBezTo>
                  <a:close/>
                  <a:moveTo>
                    <a:pt x="1802" y="168"/>
                  </a:moveTo>
                  <a:cubicBezTo>
                    <a:pt x="1785" y="174"/>
                    <a:pt x="1776" y="194"/>
                    <a:pt x="1783" y="211"/>
                  </a:cubicBezTo>
                  <a:cubicBezTo>
                    <a:pt x="1790" y="228"/>
                    <a:pt x="1809" y="236"/>
                    <a:pt x="1826" y="230"/>
                  </a:cubicBezTo>
                  <a:cubicBezTo>
                    <a:pt x="1843" y="224"/>
                    <a:pt x="1852" y="205"/>
                    <a:pt x="1845" y="187"/>
                  </a:cubicBezTo>
                  <a:cubicBezTo>
                    <a:pt x="1839" y="170"/>
                    <a:pt x="1820" y="161"/>
                    <a:pt x="1802" y="168"/>
                  </a:cubicBezTo>
                  <a:close/>
                  <a:moveTo>
                    <a:pt x="1905" y="133"/>
                  </a:moveTo>
                  <a:cubicBezTo>
                    <a:pt x="1889" y="139"/>
                    <a:pt x="1880" y="157"/>
                    <a:pt x="1885" y="173"/>
                  </a:cubicBezTo>
                  <a:cubicBezTo>
                    <a:pt x="1891" y="189"/>
                    <a:pt x="1909" y="198"/>
                    <a:pt x="1925" y="193"/>
                  </a:cubicBezTo>
                  <a:cubicBezTo>
                    <a:pt x="1941" y="187"/>
                    <a:pt x="1950" y="170"/>
                    <a:pt x="1945" y="153"/>
                  </a:cubicBezTo>
                  <a:cubicBezTo>
                    <a:pt x="1940" y="137"/>
                    <a:pt x="1922" y="128"/>
                    <a:pt x="1905" y="133"/>
                  </a:cubicBezTo>
                  <a:close/>
                  <a:moveTo>
                    <a:pt x="2009" y="103"/>
                  </a:moveTo>
                  <a:cubicBezTo>
                    <a:pt x="1993" y="107"/>
                    <a:pt x="1984" y="124"/>
                    <a:pt x="1989" y="139"/>
                  </a:cubicBezTo>
                  <a:cubicBezTo>
                    <a:pt x="1994" y="155"/>
                    <a:pt x="2010" y="164"/>
                    <a:pt x="2026" y="159"/>
                  </a:cubicBezTo>
                  <a:cubicBezTo>
                    <a:pt x="2041" y="155"/>
                    <a:pt x="2050" y="138"/>
                    <a:pt x="2046" y="123"/>
                  </a:cubicBezTo>
                  <a:cubicBezTo>
                    <a:pt x="2041" y="107"/>
                    <a:pt x="2025" y="98"/>
                    <a:pt x="2009" y="103"/>
                  </a:cubicBezTo>
                  <a:close/>
                  <a:moveTo>
                    <a:pt x="2114" y="76"/>
                  </a:moveTo>
                  <a:cubicBezTo>
                    <a:pt x="2099" y="80"/>
                    <a:pt x="2090" y="95"/>
                    <a:pt x="2094" y="110"/>
                  </a:cubicBezTo>
                  <a:cubicBezTo>
                    <a:pt x="2098" y="124"/>
                    <a:pt x="2113" y="133"/>
                    <a:pt x="2128" y="129"/>
                  </a:cubicBezTo>
                  <a:cubicBezTo>
                    <a:pt x="2142" y="126"/>
                    <a:pt x="2151" y="111"/>
                    <a:pt x="2148" y="96"/>
                  </a:cubicBezTo>
                  <a:cubicBezTo>
                    <a:pt x="2144" y="81"/>
                    <a:pt x="2129" y="72"/>
                    <a:pt x="2114" y="76"/>
                  </a:cubicBezTo>
                  <a:close/>
                  <a:moveTo>
                    <a:pt x="2220" y="53"/>
                  </a:moveTo>
                  <a:cubicBezTo>
                    <a:pt x="2206" y="56"/>
                    <a:pt x="2197" y="70"/>
                    <a:pt x="2200" y="84"/>
                  </a:cubicBezTo>
                  <a:cubicBezTo>
                    <a:pt x="2203" y="98"/>
                    <a:pt x="2217" y="106"/>
                    <a:pt x="2231" y="103"/>
                  </a:cubicBezTo>
                  <a:cubicBezTo>
                    <a:pt x="2244" y="100"/>
                    <a:pt x="2253" y="87"/>
                    <a:pt x="2250" y="73"/>
                  </a:cubicBezTo>
                  <a:cubicBezTo>
                    <a:pt x="2247" y="59"/>
                    <a:pt x="2234" y="50"/>
                    <a:pt x="2220" y="53"/>
                  </a:cubicBezTo>
                  <a:close/>
                  <a:moveTo>
                    <a:pt x="2326" y="35"/>
                  </a:moveTo>
                  <a:cubicBezTo>
                    <a:pt x="2313" y="37"/>
                    <a:pt x="2305" y="49"/>
                    <a:pt x="2307" y="62"/>
                  </a:cubicBezTo>
                  <a:cubicBezTo>
                    <a:pt x="2310" y="75"/>
                    <a:pt x="2322" y="83"/>
                    <a:pt x="2335" y="81"/>
                  </a:cubicBezTo>
                  <a:cubicBezTo>
                    <a:pt x="2347" y="79"/>
                    <a:pt x="2356" y="67"/>
                    <a:pt x="2354" y="54"/>
                  </a:cubicBezTo>
                  <a:cubicBezTo>
                    <a:pt x="2352" y="41"/>
                    <a:pt x="2339" y="32"/>
                    <a:pt x="2326" y="35"/>
                  </a:cubicBezTo>
                  <a:close/>
                  <a:moveTo>
                    <a:pt x="2433" y="20"/>
                  </a:moveTo>
                  <a:cubicBezTo>
                    <a:pt x="2421" y="21"/>
                    <a:pt x="2413" y="32"/>
                    <a:pt x="2415" y="44"/>
                  </a:cubicBezTo>
                  <a:cubicBezTo>
                    <a:pt x="2417" y="56"/>
                    <a:pt x="2428" y="65"/>
                    <a:pt x="2439" y="63"/>
                  </a:cubicBezTo>
                  <a:cubicBezTo>
                    <a:pt x="2451" y="61"/>
                    <a:pt x="2459" y="50"/>
                    <a:pt x="2458" y="39"/>
                  </a:cubicBezTo>
                  <a:cubicBezTo>
                    <a:pt x="2456" y="27"/>
                    <a:pt x="2445" y="18"/>
                    <a:pt x="2433" y="20"/>
                  </a:cubicBezTo>
                  <a:close/>
                  <a:moveTo>
                    <a:pt x="2541" y="9"/>
                  </a:moveTo>
                  <a:cubicBezTo>
                    <a:pt x="2530" y="10"/>
                    <a:pt x="2522" y="20"/>
                    <a:pt x="2523" y="31"/>
                  </a:cubicBezTo>
                  <a:cubicBezTo>
                    <a:pt x="2524" y="42"/>
                    <a:pt x="2534" y="50"/>
                    <a:pt x="2545" y="49"/>
                  </a:cubicBezTo>
                  <a:cubicBezTo>
                    <a:pt x="2556" y="48"/>
                    <a:pt x="2564" y="38"/>
                    <a:pt x="2563" y="27"/>
                  </a:cubicBezTo>
                  <a:cubicBezTo>
                    <a:pt x="2562" y="16"/>
                    <a:pt x="2552" y="8"/>
                    <a:pt x="2541" y="9"/>
                  </a:cubicBezTo>
                  <a:close/>
                  <a:moveTo>
                    <a:pt x="2649" y="2"/>
                  </a:moveTo>
                  <a:cubicBezTo>
                    <a:pt x="2639" y="3"/>
                    <a:pt x="2631" y="12"/>
                    <a:pt x="2632" y="21"/>
                  </a:cubicBezTo>
                  <a:cubicBezTo>
                    <a:pt x="2633" y="31"/>
                    <a:pt x="2641" y="39"/>
                    <a:pt x="2651" y="38"/>
                  </a:cubicBezTo>
                  <a:cubicBezTo>
                    <a:pt x="2661" y="38"/>
                    <a:pt x="2668" y="29"/>
                    <a:pt x="2668" y="19"/>
                  </a:cubicBezTo>
                  <a:cubicBezTo>
                    <a:pt x="2667" y="9"/>
                    <a:pt x="2659" y="2"/>
                    <a:pt x="2649" y="2"/>
                  </a:cubicBezTo>
                  <a:close/>
                  <a:moveTo>
                    <a:pt x="2756" y="0"/>
                  </a:moveTo>
                  <a:cubicBezTo>
                    <a:pt x="2748" y="0"/>
                    <a:pt x="2741" y="7"/>
                    <a:pt x="2741" y="16"/>
                  </a:cubicBezTo>
                  <a:cubicBezTo>
                    <a:pt x="2741" y="25"/>
                    <a:pt x="2748" y="32"/>
                    <a:pt x="2757" y="32"/>
                  </a:cubicBezTo>
                  <a:cubicBezTo>
                    <a:pt x="2766" y="32"/>
                    <a:pt x="2773" y="24"/>
                    <a:pt x="2773" y="16"/>
                  </a:cubicBezTo>
                  <a:cubicBezTo>
                    <a:pt x="2773" y="7"/>
                    <a:pt x="2765" y="0"/>
                    <a:pt x="2756" y="0"/>
                  </a:cubicBezTo>
                  <a:close/>
                  <a:moveTo>
                    <a:pt x="2864" y="1"/>
                  </a:moveTo>
                  <a:cubicBezTo>
                    <a:pt x="2856" y="1"/>
                    <a:pt x="2850" y="7"/>
                    <a:pt x="2850" y="15"/>
                  </a:cubicBezTo>
                  <a:cubicBezTo>
                    <a:pt x="2850" y="23"/>
                    <a:pt x="2856" y="29"/>
                    <a:pt x="2864" y="29"/>
                  </a:cubicBezTo>
                  <a:cubicBezTo>
                    <a:pt x="2872" y="30"/>
                    <a:pt x="2878" y="23"/>
                    <a:pt x="2878" y="16"/>
                  </a:cubicBezTo>
                  <a:cubicBezTo>
                    <a:pt x="2878" y="8"/>
                    <a:pt x="2872" y="1"/>
                    <a:pt x="2864" y="1"/>
                  </a:cubicBezTo>
                  <a:close/>
                  <a:moveTo>
                    <a:pt x="2972" y="7"/>
                  </a:moveTo>
                  <a:cubicBezTo>
                    <a:pt x="2965" y="6"/>
                    <a:pt x="2959" y="12"/>
                    <a:pt x="2959" y="18"/>
                  </a:cubicBezTo>
                  <a:cubicBezTo>
                    <a:pt x="2959" y="25"/>
                    <a:pt x="2964" y="31"/>
                    <a:pt x="2971" y="31"/>
                  </a:cubicBezTo>
                  <a:cubicBezTo>
                    <a:pt x="2977" y="31"/>
                    <a:pt x="2983" y="26"/>
                    <a:pt x="2983" y="20"/>
                  </a:cubicBezTo>
                  <a:cubicBezTo>
                    <a:pt x="2984" y="13"/>
                    <a:pt x="2979" y="7"/>
                    <a:pt x="2972" y="7"/>
                  </a:cubicBezTo>
                  <a:close/>
                  <a:moveTo>
                    <a:pt x="3079" y="16"/>
                  </a:moveTo>
                  <a:cubicBezTo>
                    <a:pt x="3073" y="16"/>
                    <a:pt x="3068" y="20"/>
                    <a:pt x="3068" y="25"/>
                  </a:cubicBezTo>
                  <a:cubicBezTo>
                    <a:pt x="3067" y="31"/>
                    <a:pt x="3072" y="36"/>
                    <a:pt x="3077" y="37"/>
                  </a:cubicBezTo>
                  <a:cubicBezTo>
                    <a:pt x="3083" y="37"/>
                    <a:pt x="3088" y="33"/>
                    <a:pt x="3088" y="27"/>
                  </a:cubicBezTo>
                  <a:cubicBezTo>
                    <a:pt x="3089" y="22"/>
                    <a:pt x="3085" y="17"/>
                    <a:pt x="3079" y="16"/>
                  </a:cubicBezTo>
                  <a:close/>
                  <a:moveTo>
                    <a:pt x="3186" y="30"/>
                  </a:moveTo>
                  <a:cubicBezTo>
                    <a:pt x="3181" y="29"/>
                    <a:pt x="3177" y="32"/>
                    <a:pt x="3176" y="37"/>
                  </a:cubicBezTo>
                  <a:cubicBezTo>
                    <a:pt x="3176" y="41"/>
                    <a:pt x="3179" y="45"/>
                    <a:pt x="3184" y="46"/>
                  </a:cubicBezTo>
                  <a:cubicBezTo>
                    <a:pt x="3188" y="47"/>
                    <a:pt x="3192" y="43"/>
                    <a:pt x="3193" y="39"/>
                  </a:cubicBezTo>
                  <a:cubicBezTo>
                    <a:pt x="3194" y="34"/>
                    <a:pt x="3190" y="30"/>
                    <a:pt x="3186" y="30"/>
                  </a:cubicBezTo>
                  <a:close/>
                  <a:moveTo>
                    <a:pt x="3292" y="47"/>
                  </a:moveTo>
                  <a:cubicBezTo>
                    <a:pt x="3288" y="46"/>
                    <a:pt x="3285" y="49"/>
                    <a:pt x="3284" y="52"/>
                  </a:cubicBezTo>
                  <a:cubicBezTo>
                    <a:pt x="3284" y="56"/>
                    <a:pt x="3286" y="59"/>
                    <a:pt x="3290" y="60"/>
                  </a:cubicBezTo>
                  <a:cubicBezTo>
                    <a:pt x="3293" y="60"/>
                    <a:pt x="3297" y="58"/>
                    <a:pt x="3297" y="54"/>
                  </a:cubicBezTo>
                  <a:cubicBezTo>
                    <a:pt x="3298" y="51"/>
                    <a:pt x="3295" y="47"/>
                    <a:pt x="3292" y="47"/>
                  </a:cubicBezTo>
                  <a:close/>
                  <a:moveTo>
                    <a:pt x="3397" y="68"/>
                  </a:moveTo>
                  <a:cubicBezTo>
                    <a:pt x="3395" y="68"/>
                    <a:pt x="3392" y="69"/>
                    <a:pt x="3392" y="72"/>
                  </a:cubicBezTo>
                  <a:cubicBezTo>
                    <a:pt x="3391" y="74"/>
                    <a:pt x="3393" y="76"/>
                    <a:pt x="3395" y="77"/>
                  </a:cubicBezTo>
                  <a:cubicBezTo>
                    <a:pt x="3398" y="77"/>
                    <a:pt x="3400" y="76"/>
                    <a:pt x="3401" y="73"/>
                  </a:cubicBezTo>
                  <a:cubicBezTo>
                    <a:pt x="3401" y="71"/>
                    <a:pt x="3400" y="69"/>
                    <a:pt x="3397" y="6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04AE9872-11D4-485B-BC02-592A325AC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0450" y="444498"/>
              <a:ext cx="2311400" cy="2806700"/>
            </a:xfrm>
            <a:custGeom>
              <a:avLst/>
              <a:gdLst>
                <a:gd name="T0" fmla="*/ 737 w 2751"/>
                <a:gd name="T1" fmla="*/ 1141 h 3342"/>
                <a:gd name="T2" fmla="*/ 593 w 2751"/>
                <a:gd name="T3" fmla="*/ 1173 h 3342"/>
                <a:gd name="T4" fmla="*/ 588 w 2751"/>
                <a:gd name="T5" fmla="*/ 1257 h 3342"/>
                <a:gd name="T6" fmla="*/ 534 w 2751"/>
                <a:gd name="T7" fmla="*/ 1409 h 3342"/>
                <a:gd name="T8" fmla="*/ 534 w 2751"/>
                <a:gd name="T9" fmla="*/ 1409 h 3342"/>
                <a:gd name="T10" fmla="*/ 419 w 2751"/>
                <a:gd name="T11" fmla="*/ 1517 h 3342"/>
                <a:gd name="T12" fmla="*/ 350 w 2751"/>
                <a:gd name="T13" fmla="*/ 1564 h 3342"/>
                <a:gd name="T14" fmla="*/ 346 w 2751"/>
                <a:gd name="T15" fmla="*/ 1651 h 3342"/>
                <a:gd name="T16" fmla="*/ 312 w 2751"/>
                <a:gd name="T17" fmla="*/ 1799 h 3342"/>
                <a:gd name="T18" fmla="*/ 312 w 2751"/>
                <a:gd name="T19" fmla="*/ 1799 h 3342"/>
                <a:gd name="T20" fmla="*/ 225 w 2751"/>
                <a:gd name="T21" fmla="*/ 1919 h 3342"/>
                <a:gd name="T22" fmla="*/ 168 w 2751"/>
                <a:gd name="T23" fmla="*/ 1986 h 3342"/>
                <a:gd name="T24" fmla="*/ 167 w 2751"/>
                <a:gd name="T25" fmla="*/ 2077 h 3342"/>
                <a:gd name="T26" fmla="*/ 150 w 2751"/>
                <a:gd name="T27" fmla="*/ 2219 h 3342"/>
                <a:gd name="T28" fmla="*/ 150 w 2751"/>
                <a:gd name="T29" fmla="*/ 2219 h 3342"/>
                <a:gd name="T30" fmla="*/ 91 w 2751"/>
                <a:gd name="T31" fmla="*/ 2344 h 3342"/>
                <a:gd name="T32" fmla="*/ 51 w 2751"/>
                <a:gd name="T33" fmla="*/ 2428 h 3342"/>
                <a:gd name="T34" fmla="*/ 54 w 2751"/>
                <a:gd name="T35" fmla="*/ 2526 h 3342"/>
                <a:gd name="T36" fmla="*/ 52 w 2751"/>
                <a:gd name="T37" fmla="*/ 2659 h 3342"/>
                <a:gd name="T38" fmla="*/ 52 w 2751"/>
                <a:gd name="T39" fmla="*/ 2659 h 3342"/>
                <a:gd name="T40" fmla="*/ 21 w 2751"/>
                <a:gd name="T41" fmla="*/ 2785 h 3342"/>
                <a:gd name="T42" fmla="*/ 2 w 2751"/>
                <a:gd name="T43" fmla="*/ 2882 h 3342"/>
                <a:gd name="T44" fmla="*/ 11 w 2751"/>
                <a:gd name="T45" fmla="*/ 2986 h 3342"/>
                <a:gd name="T46" fmla="*/ 20 w 2751"/>
                <a:gd name="T47" fmla="*/ 3110 h 3342"/>
                <a:gd name="T48" fmla="*/ 20 w 2751"/>
                <a:gd name="T49" fmla="*/ 3110 h 3342"/>
                <a:gd name="T50" fmla="*/ 16 w 2751"/>
                <a:gd name="T51" fmla="*/ 3231 h 3342"/>
                <a:gd name="T52" fmla="*/ 20 w 2751"/>
                <a:gd name="T53" fmla="*/ 3338 h 3342"/>
                <a:gd name="T54" fmla="*/ 743 w 2751"/>
                <a:gd name="T55" fmla="*/ 1059 h 3342"/>
                <a:gd name="T56" fmla="*/ 818 w 2751"/>
                <a:gd name="T57" fmla="*/ 911 h 3342"/>
                <a:gd name="T58" fmla="*/ 818 w 2751"/>
                <a:gd name="T59" fmla="*/ 911 h 3342"/>
                <a:gd name="T60" fmla="*/ 959 w 2751"/>
                <a:gd name="T61" fmla="*/ 831 h 3342"/>
                <a:gd name="T62" fmla="*/ 1039 w 2751"/>
                <a:gd name="T63" fmla="*/ 811 h 3342"/>
                <a:gd name="T64" fmla="*/ 1069 w 2751"/>
                <a:gd name="T65" fmla="*/ 731 h 3342"/>
                <a:gd name="T66" fmla="*/ 1164 w 2751"/>
                <a:gd name="T67" fmla="*/ 608 h 3342"/>
                <a:gd name="T68" fmla="*/ 1164 w 2751"/>
                <a:gd name="T69" fmla="*/ 608 h 3342"/>
                <a:gd name="T70" fmla="*/ 1303 w 2751"/>
                <a:gd name="T71" fmla="*/ 548 h 3342"/>
                <a:gd name="T72" fmla="*/ 1387 w 2751"/>
                <a:gd name="T73" fmla="*/ 528 h 3342"/>
                <a:gd name="T74" fmla="*/ 1441 w 2751"/>
                <a:gd name="T75" fmla="*/ 456 h 3342"/>
                <a:gd name="T76" fmla="*/ 1550 w 2751"/>
                <a:gd name="T77" fmla="*/ 359 h 3342"/>
                <a:gd name="T78" fmla="*/ 1550 w 2751"/>
                <a:gd name="T79" fmla="*/ 359 h 3342"/>
                <a:gd name="T80" fmla="*/ 1685 w 2751"/>
                <a:gd name="T81" fmla="*/ 317 h 3342"/>
                <a:gd name="T82" fmla="*/ 1775 w 2751"/>
                <a:gd name="T83" fmla="*/ 299 h 3342"/>
                <a:gd name="T84" fmla="*/ 1849 w 2751"/>
                <a:gd name="T85" fmla="*/ 240 h 3342"/>
                <a:gd name="T86" fmla="*/ 1967 w 2751"/>
                <a:gd name="T87" fmla="*/ 172 h 3342"/>
                <a:gd name="T88" fmla="*/ 1967 w 2751"/>
                <a:gd name="T89" fmla="*/ 172 h 3342"/>
                <a:gd name="T90" fmla="*/ 2097 w 2751"/>
                <a:gd name="T91" fmla="*/ 145 h 3342"/>
                <a:gd name="T92" fmla="*/ 2193 w 2751"/>
                <a:gd name="T93" fmla="*/ 131 h 3342"/>
                <a:gd name="T94" fmla="*/ 2286 w 2751"/>
                <a:gd name="T95" fmla="*/ 89 h 3342"/>
                <a:gd name="T96" fmla="*/ 2407 w 2751"/>
                <a:gd name="T97" fmla="*/ 49 h 3342"/>
                <a:gd name="T98" fmla="*/ 2407 w 2751"/>
                <a:gd name="T99" fmla="*/ 49 h 3342"/>
                <a:gd name="T100" fmla="*/ 2529 w 2751"/>
                <a:gd name="T101" fmla="*/ 36 h 3342"/>
                <a:gd name="T102" fmla="*/ 2634 w 2751"/>
                <a:gd name="T103" fmla="*/ 26 h 3342"/>
                <a:gd name="T104" fmla="*/ 2741 w 2751"/>
                <a:gd name="T105" fmla="*/ 5 h 3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1" h="3342">
                  <a:moveTo>
                    <a:pt x="670" y="1148"/>
                  </a:moveTo>
                  <a:cubicBezTo>
                    <a:pt x="649" y="1132"/>
                    <a:pt x="646" y="1102"/>
                    <a:pt x="663" y="1081"/>
                  </a:cubicBezTo>
                  <a:cubicBezTo>
                    <a:pt x="680" y="1061"/>
                    <a:pt x="710" y="1058"/>
                    <a:pt x="730" y="1075"/>
                  </a:cubicBezTo>
                  <a:cubicBezTo>
                    <a:pt x="750" y="1092"/>
                    <a:pt x="753" y="1121"/>
                    <a:pt x="737" y="1141"/>
                  </a:cubicBezTo>
                  <a:cubicBezTo>
                    <a:pt x="720" y="1161"/>
                    <a:pt x="691" y="1165"/>
                    <a:pt x="670" y="1148"/>
                  </a:cubicBezTo>
                  <a:close/>
                  <a:moveTo>
                    <a:pt x="666" y="1228"/>
                  </a:moveTo>
                  <a:cubicBezTo>
                    <a:pt x="681" y="1208"/>
                    <a:pt x="677" y="1180"/>
                    <a:pt x="657" y="1165"/>
                  </a:cubicBezTo>
                  <a:cubicBezTo>
                    <a:pt x="637" y="1149"/>
                    <a:pt x="609" y="1153"/>
                    <a:pt x="593" y="1173"/>
                  </a:cubicBezTo>
                  <a:cubicBezTo>
                    <a:pt x="578" y="1194"/>
                    <a:pt x="582" y="1222"/>
                    <a:pt x="602" y="1237"/>
                  </a:cubicBezTo>
                  <a:cubicBezTo>
                    <a:pt x="623" y="1252"/>
                    <a:pt x="651" y="1248"/>
                    <a:pt x="666" y="1228"/>
                  </a:cubicBezTo>
                  <a:close/>
                  <a:moveTo>
                    <a:pt x="598" y="1317"/>
                  </a:moveTo>
                  <a:cubicBezTo>
                    <a:pt x="612" y="1298"/>
                    <a:pt x="607" y="1271"/>
                    <a:pt x="588" y="1257"/>
                  </a:cubicBezTo>
                  <a:cubicBezTo>
                    <a:pt x="568" y="1243"/>
                    <a:pt x="541" y="1248"/>
                    <a:pt x="527" y="1268"/>
                  </a:cubicBezTo>
                  <a:cubicBezTo>
                    <a:pt x="513" y="1288"/>
                    <a:pt x="518" y="1315"/>
                    <a:pt x="538" y="1328"/>
                  </a:cubicBezTo>
                  <a:cubicBezTo>
                    <a:pt x="558" y="1342"/>
                    <a:pt x="585" y="1337"/>
                    <a:pt x="598" y="1317"/>
                  </a:cubicBezTo>
                  <a:close/>
                  <a:moveTo>
                    <a:pt x="534" y="1409"/>
                  </a:moveTo>
                  <a:cubicBezTo>
                    <a:pt x="546" y="1390"/>
                    <a:pt x="541" y="1365"/>
                    <a:pt x="522" y="1352"/>
                  </a:cubicBezTo>
                  <a:cubicBezTo>
                    <a:pt x="503" y="1340"/>
                    <a:pt x="477" y="1345"/>
                    <a:pt x="464" y="1364"/>
                  </a:cubicBezTo>
                  <a:cubicBezTo>
                    <a:pt x="452" y="1384"/>
                    <a:pt x="458" y="1410"/>
                    <a:pt x="477" y="1422"/>
                  </a:cubicBezTo>
                  <a:cubicBezTo>
                    <a:pt x="496" y="1434"/>
                    <a:pt x="522" y="1428"/>
                    <a:pt x="534" y="1409"/>
                  </a:cubicBezTo>
                  <a:close/>
                  <a:moveTo>
                    <a:pt x="473" y="1503"/>
                  </a:moveTo>
                  <a:cubicBezTo>
                    <a:pt x="484" y="1485"/>
                    <a:pt x="478" y="1461"/>
                    <a:pt x="460" y="1450"/>
                  </a:cubicBezTo>
                  <a:cubicBezTo>
                    <a:pt x="441" y="1438"/>
                    <a:pt x="417" y="1444"/>
                    <a:pt x="405" y="1463"/>
                  </a:cubicBezTo>
                  <a:cubicBezTo>
                    <a:pt x="394" y="1482"/>
                    <a:pt x="401" y="1506"/>
                    <a:pt x="419" y="1517"/>
                  </a:cubicBezTo>
                  <a:cubicBezTo>
                    <a:pt x="438" y="1528"/>
                    <a:pt x="462" y="1522"/>
                    <a:pt x="473" y="1503"/>
                  </a:cubicBezTo>
                  <a:close/>
                  <a:moveTo>
                    <a:pt x="416" y="1600"/>
                  </a:moveTo>
                  <a:cubicBezTo>
                    <a:pt x="425" y="1582"/>
                    <a:pt x="419" y="1560"/>
                    <a:pt x="401" y="1549"/>
                  </a:cubicBezTo>
                  <a:cubicBezTo>
                    <a:pt x="383" y="1539"/>
                    <a:pt x="360" y="1546"/>
                    <a:pt x="350" y="1564"/>
                  </a:cubicBezTo>
                  <a:cubicBezTo>
                    <a:pt x="340" y="1583"/>
                    <a:pt x="347" y="1605"/>
                    <a:pt x="365" y="1615"/>
                  </a:cubicBezTo>
                  <a:cubicBezTo>
                    <a:pt x="384" y="1625"/>
                    <a:pt x="406" y="1618"/>
                    <a:pt x="416" y="1600"/>
                  </a:cubicBezTo>
                  <a:close/>
                  <a:moveTo>
                    <a:pt x="362" y="1699"/>
                  </a:moveTo>
                  <a:cubicBezTo>
                    <a:pt x="371" y="1681"/>
                    <a:pt x="364" y="1660"/>
                    <a:pt x="346" y="1651"/>
                  </a:cubicBezTo>
                  <a:cubicBezTo>
                    <a:pt x="329" y="1642"/>
                    <a:pt x="308" y="1649"/>
                    <a:pt x="299" y="1667"/>
                  </a:cubicBezTo>
                  <a:cubicBezTo>
                    <a:pt x="290" y="1685"/>
                    <a:pt x="297" y="1706"/>
                    <a:pt x="315" y="1714"/>
                  </a:cubicBezTo>
                  <a:cubicBezTo>
                    <a:pt x="332" y="1723"/>
                    <a:pt x="353" y="1716"/>
                    <a:pt x="362" y="1699"/>
                  </a:cubicBezTo>
                  <a:close/>
                  <a:moveTo>
                    <a:pt x="312" y="1799"/>
                  </a:moveTo>
                  <a:cubicBezTo>
                    <a:pt x="319" y="1783"/>
                    <a:pt x="312" y="1763"/>
                    <a:pt x="295" y="1755"/>
                  </a:cubicBezTo>
                  <a:cubicBezTo>
                    <a:pt x="279" y="1747"/>
                    <a:pt x="259" y="1755"/>
                    <a:pt x="251" y="1772"/>
                  </a:cubicBezTo>
                  <a:cubicBezTo>
                    <a:pt x="244" y="1789"/>
                    <a:pt x="251" y="1808"/>
                    <a:pt x="268" y="1816"/>
                  </a:cubicBezTo>
                  <a:cubicBezTo>
                    <a:pt x="285" y="1823"/>
                    <a:pt x="304" y="1816"/>
                    <a:pt x="312" y="1799"/>
                  </a:cubicBezTo>
                  <a:close/>
                  <a:moveTo>
                    <a:pt x="266" y="1902"/>
                  </a:moveTo>
                  <a:cubicBezTo>
                    <a:pt x="272" y="1886"/>
                    <a:pt x="264" y="1868"/>
                    <a:pt x="249" y="1861"/>
                  </a:cubicBezTo>
                  <a:cubicBezTo>
                    <a:pt x="233" y="1854"/>
                    <a:pt x="214" y="1862"/>
                    <a:pt x="208" y="1878"/>
                  </a:cubicBezTo>
                  <a:cubicBezTo>
                    <a:pt x="201" y="1894"/>
                    <a:pt x="209" y="1912"/>
                    <a:pt x="225" y="1919"/>
                  </a:cubicBezTo>
                  <a:cubicBezTo>
                    <a:pt x="241" y="1925"/>
                    <a:pt x="259" y="1917"/>
                    <a:pt x="266" y="1902"/>
                  </a:cubicBezTo>
                  <a:close/>
                  <a:moveTo>
                    <a:pt x="223" y="2006"/>
                  </a:moveTo>
                  <a:cubicBezTo>
                    <a:pt x="228" y="1991"/>
                    <a:pt x="221" y="1974"/>
                    <a:pt x="206" y="1968"/>
                  </a:cubicBezTo>
                  <a:cubicBezTo>
                    <a:pt x="191" y="1963"/>
                    <a:pt x="174" y="1970"/>
                    <a:pt x="168" y="1986"/>
                  </a:cubicBezTo>
                  <a:cubicBezTo>
                    <a:pt x="163" y="2001"/>
                    <a:pt x="171" y="2018"/>
                    <a:pt x="186" y="2023"/>
                  </a:cubicBezTo>
                  <a:cubicBezTo>
                    <a:pt x="201" y="2029"/>
                    <a:pt x="218" y="2021"/>
                    <a:pt x="223" y="2006"/>
                  </a:cubicBezTo>
                  <a:close/>
                  <a:moveTo>
                    <a:pt x="184" y="2112"/>
                  </a:moveTo>
                  <a:cubicBezTo>
                    <a:pt x="189" y="2097"/>
                    <a:pt x="181" y="2082"/>
                    <a:pt x="167" y="2077"/>
                  </a:cubicBezTo>
                  <a:cubicBezTo>
                    <a:pt x="153" y="2073"/>
                    <a:pt x="137" y="2080"/>
                    <a:pt x="133" y="2095"/>
                  </a:cubicBezTo>
                  <a:cubicBezTo>
                    <a:pt x="128" y="2109"/>
                    <a:pt x="136" y="2125"/>
                    <a:pt x="150" y="2129"/>
                  </a:cubicBezTo>
                  <a:cubicBezTo>
                    <a:pt x="165" y="2133"/>
                    <a:pt x="180" y="2126"/>
                    <a:pt x="184" y="2112"/>
                  </a:cubicBezTo>
                  <a:close/>
                  <a:moveTo>
                    <a:pt x="150" y="2219"/>
                  </a:moveTo>
                  <a:cubicBezTo>
                    <a:pt x="153" y="2206"/>
                    <a:pt x="146" y="2192"/>
                    <a:pt x="132" y="2188"/>
                  </a:cubicBezTo>
                  <a:cubicBezTo>
                    <a:pt x="119" y="2184"/>
                    <a:pt x="105" y="2192"/>
                    <a:pt x="101" y="2205"/>
                  </a:cubicBezTo>
                  <a:cubicBezTo>
                    <a:pt x="98" y="2218"/>
                    <a:pt x="105" y="2232"/>
                    <a:pt x="119" y="2236"/>
                  </a:cubicBezTo>
                  <a:cubicBezTo>
                    <a:pt x="132" y="2240"/>
                    <a:pt x="146" y="2232"/>
                    <a:pt x="150" y="2219"/>
                  </a:cubicBezTo>
                  <a:close/>
                  <a:moveTo>
                    <a:pt x="119" y="2327"/>
                  </a:moveTo>
                  <a:cubicBezTo>
                    <a:pt x="122" y="2315"/>
                    <a:pt x="114" y="2302"/>
                    <a:pt x="102" y="2299"/>
                  </a:cubicBezTo>
                  <a:cubicBezTo>
                    <a:pt x="90" y="2296"/>
                    <a:pt x="77" y="2304"/>
                    <a:pt x="74" y="2316"/>
                  </a:cubicBezTo>
                  <a:cubicBezTo>
                    <a:pt x="71" y="2329"/>
                    <a:pt x="79" y="2341"/>
                    <a:pt x="91" y="2344"/>
                  </a:cubicBezTo>
                  <a:cubicBezTo>
                    <a:pt x="104" y="2347"/>
                    <a:pt x="116" y="2339"/>
                    <a:pt x="119" y="2327"/>
                  </a:cubicBezTo>
                  <a:close/>
                  <a:moveTo>
                    <a:pt x="92" y="2437"/>
                  </a:moveTo>
                  <a:cubicBezTo>
                    <a:pt x="95" y="2426"/>
                    <a:pt x="87" y="2414"/>
                    <a:pt x="76" y="2412"/>
                  </a:cubicBezTo>
                  <a:cubicBezTo>
                    <a:pt x="65" y="2410"/>
                    <a:pt x="54" y="2417"/>
                    <a:pt x="51" y="2428"/>
                  </a:cubicBezTo>
                  <a:cubicBezTo>
                    <a:pt x="49" y="2440"/>
                    <a:pt x="56" y="2451"/>
                    <a:pt x="68" y="2453"/>
                  </a:cubicBezTo>
                  <a:cubicBezTo>
                    <a:pt x="79" y="2455"/>
                    <a:pt x="90" y="2448"/>
                    <a:pt x="92" y="2437"/>
                  </a:cubicBezTo>
                  <a:close/>
                  <a:moveTo>
                    <a:pt x="70" y="2547"/>
                  </a:moveTo>
                  <a:cubicBezTo>
                    <a:pt x="72" y="2537"/>
                    <a:pt x="65" y="2527"/>
                    <a:pt x="54" y="2526"/>
                  </a:cubicBezTo>
                  <a:cubicBezTo>
                    <a:pt x="44" y="2524"/>
                    <a:pt x="34" y="2531"/>
                    <a:pt x="32" y="2541"/>
                  </a:cubicBezTo>
                  <a:cubicBezTo>
                    <a:pt x="31" y="2552"/>
                    <a:pt x="38" y="2562"/>
                    <a:pt x="48" y="2563"/>
                  </a:cubicBezTo>
                  <a:cubicBezTo>
                    <a:pt x="58" y="2565"/>
                    <a:pt x="68" y="2558"/>
                    <a:pt x="70" y="2547"/>
                  </a:cubicBezTo>
                  <a:close/>
                  <a:moveTo>
                    <a:pt x="52" y="2659"/>
                  </a:moveTo>
                  <a:cubicBezTo>
                    <a:pt x="53" y="2650"/>
                    <a:pt x="46" y="2641"/>
                    <a:pt x="37" y="2640"/>
                  </a:cubicBezTo>
                  <a:cubicBezTo>
                    <a:pt x="28" y="2639"/>
                    <a:pt x="19" y="2645"/>
                    <a:pt x="18" y="2655"/>
                  </a:cubicBezTo>
                  <a:cubicBezTo>
                    <a:pt x="17" y="2664"/>
                    <a:pt x="23" y="2673"/>
                    <a:pt x="33" y="2674"/>
                  </a:cubicBezTo>
                  <a:cubicBezTo>
                    <a:pt x="42" y="2675"/>
                    <a:pt x="50" y="2668"/>
                    <a:pt x="52" y="2659"/>
                  </a:cubicBezTo>
                  <a:close/>
                  <a:moveTo>
                    <a:pt x="37" y="2771"/>
                  </a:moveTo>
                  <a:cubicBezTo>
                    <a:pt x="38" y="2763"/>
                    <a:pt x="32" y="2756"/>
                    <a:pt x="24" y="2755"/>
                  </a:cubicBezTo>
                  <a:cubicBezTo>
                    <a:pt x="16" y="2754"/>
                    <a:pt x="8" y="2760"/>
                    <a:pt x="8" y="2768"/>
                  </a:cubicBezTo>
                  <a:cubicBezTo>
                    <a:pt x="7" y="2777"/>
                    <a:pt x="13" y="2784"/>
                    <a:pt x="21" y="2785"/>
                  </a:cubicBezTo>
                  <a:cubicBezTo>
                    <a:pt x="29" y="2785"/>
                    <a:pt x="37" y="2779"/>
                    <a:pt x="37" y="2771"/>
                  </a:cubicBezTo>
                  <a:close/>
                  <a:moveTo>
                    <a:pt x="27" y="2884"/>
                  </a:moveTo>
                  <a:cubicBezTo>
                    <a:pt x="28" y="2877"/>
                    <a:pt x="22" y="2871"/>
                    <a:pt x="15" y="2870"/>
                  </a:cubicBezTo>
                  <a:cubicBezTo>
                    <a:pt x="8" y="2870"/>
                    <a:pt x="2" y="2875"/>
                    <a:pt x="2" y="2882"/>
                  </a:cubicBezTo>
                  <a:cubicBezTo>
                    <a:pt x="1" y="2890"/>
                    <a:pt x="7" y="2896"/>
                    <a:pt x="14" y="2896"/>
                  </a:cubicBezTo>
                  <a:cubicBezTo>
                    <a:pt x="21" y="2896"/>
                    <a:pt x="27" y="2891"/>
                    <a:pt x="27" y="2884"/>
                  </a:cubicBezTo>
                  <a:close/>
                  <a:moveTo>
                    <a:pt x="22" y="2997"/>
                  </a:moveTo>
                  <a:cubicBezTo>
                    <a:pt x="22" y="2991"/>
                    <a:pt x="17" y="2986"/>
                    <a:pt x="11" y="2986"/>
                  </a:cubicBezTo>
                  <a:cubicBezTo>
                    <a:pt x="5" y="2986"/>
                    <a:pt x="0" y="2991"/>
                    <a:pt x="0" y="2997"/>
                  </a:cubicBezTo>
                  <a:cubicBezTo>
                    <a:pt x="0" y="3003"/>
                    <a:pt x="5" y="3008"/>
                    <a:pt x="11" y="3008"/>
                  </a:cubicBezTo>
                  <a:cubicBezTo>
                    <a:pt x="17" y="3008"/>
                    <a:pt x="22" y="3003"/>
                    <a:pt x="22" y="2997"/>
                  </a:cubicBezTo>
                  <a:close/>
                  <a:moveTo>
                    <a:pt x="20" y="3110"/>
                  </a:moveTo>
                  <a:cubicBezTo>
                    <a:pt x="20" y="3105"/>
                    <a:pt x="16" y="3101"/>
                    <a:pt x="11" y="3102"/>
                  </a:cubicBezTo>
                  <a:cubicBezTo>
                    <a:pt x="6" y="3102"/>
                    <a:pt x="2" y="3106"/>
                    <a:pt x="2" y="3111"/>
                  </a:cubicBezTo>
                  <a:cubicBezTo>
                    <a:pt x="3" y="3115"/>
                    <a:pt x="7" y="3119"/>
                    <a:pt x="11" y="3119"/>
                  </a:cubicBezTo>
                  <a:cubicBezTo>
                    <a:pt x="16" y="3119"/>
                    <a:pt x="20" y="3115"/>
                    <a:pt x="20" y="3110"/>
                  </a:cubicBezTo>
                  <a:close/>
                  <a:moveTo>
                    <a:pt x="23" y="3223"/>
                  </a:moveTo>
                  <a:cubicBezTo>
                    <a:pt x="22" y="3220"/>
                    <a:pt x="19" y="3217"/>
                    <a:pt x="16" y="3217"/>
                  </a:cubicBezTo>
                  <a:cubicBezTo>
                    <a:pt x="12" y="3217"/>
                    <a:pt x="9" y="3221"/>
                    <a:pt x="9" y="3224"/>
                  </a:cubicBezTo>
                  <a:cubicBezTo>
                    <a:pt x="9" y="3228"/>
                    <a:pt x="13" y="3231"/>
                    <a:pt x="16" y="3231"/>
                  </a:cubicBezTo>
                  <a:cubicBezTo>
                    <a:pt x="20" y="3230"/>
                    <a:pt x="23" y="3227"/>
                    <a:pt x="23" y="3223"/>
                  </a:cubicBezTo>
                  <a:close/>
                  <a:moveTo>
                    <a:pt x="29" y="3337"/>
                  </a:moveTo>
                  <a:cubicBezTo>
                    <a:pt x="29" y="3334"/>
                    <a:pt x="27" y="3332"/>
                    <a:pt x="24" y="3332"/>
                  </a:cubicBezTo>
                  <a:cubicBezTo>
                    <a:pt x="22" y="3333"/>
                    <a:pt x="20" y="3335"/>
                    <a:pt x="20" y="3338"/>
                  </a:cubicBezTo>
                  <a:cubicBezTo>
                    <a:pt x="20" y="3340"/>
                    <a:pt x="23" y="3342"/>
                    <a:pt x="25" y="3342"/>
                  </a:cubicBezTo>
                  <a:cubicBezTo>
                    <a:pt x="28" y="3342"/>
                    <a:pt x="30" y="3339"/>
                    <a:pt x="29" y="3337"/>
                  </a:cubicBezTo>
                  <a:close/>
                  <a:moveTo>
                    <a:pt x="739" y="995"/>
                  </a:moveTo>
                  <a:cubicBezTo>
                    <a:pt x="722" y="1014"/>
                    <a:pt x="724" y="1043"/>
                    <a:pt x="743" y="1059"/>
                  </a:cubicBezTo>
                  <a:cubicBezTo>
                    <a:pt x="763" y="1075"/>
                    <a:pt x="791" y="1073"/>
                    <a:pt x="807" y="1055"/>
                  </a:cubicBezTo>
                  <a:cubicBezTo>
                    <a:pt x="824" y="1036"/>
                    <a:pt x="822" y="1008"/>
                    <a:pt x="803" y="991"/>
                  </a:cubicBezTo>
                  <a:cubicBezTo>
                    <a:pt x="785" y="974"/>
                    <a:pt x="756" y="976"/>
                    <a:pt x="739" y="995"/>
                  </a:cubicBezTo>
                  <a:close/>
                  <a:moveTo>
                    <a:pt x="818" y="911"/>
                  </a:moveTo>
                  <a:cubicBezTo>
                    <a:pt x="802" y="929"/>
                    <a:pt x="802" y="956"/>
                    <a:pt x="820" y="973"/>
                  </a:cubicBezTo>
                  <a:cubicBezTo>
                    <a:pt x="838" y="989"/>
                    <a:pt x="865" y="988"/>
                    <a:pt x="881" y="971"/>
                  </a:cubicBezTo>
                  <a:cubicBezTo>
                    <a:pt x="897" y="954"/>
                    <a:pt x="897" y="926"/>
                    <a:pt x="880" y="910"/>
                  </a:cubicBezTo>
                  <a:cubicBezTo>
                    <a:pt x="863" y="893"/>
                    <a:pt x="835" y="893"/>
                    <a:pt x="818" y="911"/>
                  </a:cubicBezTo>
                  <a:close/>
                  <a:moveTo>
                    <a:pt x="901" y="830"/>
                  </a:moveTo>
                  <a:cubicBezTo>
                    <a:pt x="884" y="847"/>
                    <a:pt x="884" y="873"/>
                    <a:pt x="900" y="889"/>
                  </a:cubicBezTo>
                  <a:cubicBezTo>
                    <a:pt x="916" y="905"/>
                    <a:pt x="942" y="905"/>
                    <a:pt x="958" y="889"/>
                  </a:cubicBezTo>
                  <a:cubicBezTo>
                    <a:pt x="974" y="874"/>
                    <a:pt x="975" y="848"/>
                    <a:pt x="959" y="831"/>
                  </a:cubicBezTo>
                  <a:cubicBezTo>
                    <a:pt x="943" y="815"/>
                    <a:pt x="917" y="814"/>
                    <a:pt x="901" y="830"/>
                  </a:cubicBezTo>
                  <a:close/>
                  <a:moveTo>
                    <a:pt x="986" y="753"/>
                  </a:moveTo>
                  <a:cubicBezTo>
                    <a:pt x="969" y="768"/>
                    <a:pt x="968" y="793"/>
                    <a:pt x="983" y="809"/>
                  </a:cubicBezTo>
                  <a:cubicBezTo>
                    <a:pt x="998" y="824"/>
                    <a:pt x="1023" y="825"/>
                    <a:pt x="1039" y="811"/>
                  </a:cubicBezTo>
                  <a:cubicBezTo>
                    <a:pt x="1054" y="797"/>
                    <a:pt x="1056" y="772"/>
                    <a:pt x="1041" y="756"/>
                  </a:cubicBezTo>
                  <a:cubicBezTo>
                    <a:pt x="1027" y="739"/>
                    <a:pt x="1002" y="738"/>
                    <a:pt x="986" y="753"/>
                  </a:cubicBezTo>
                  <a:close/>
                  <a:moveTo>
                    <a:pt x="1073" y="678"/>
                  </a:moveTo>
                  <a:cubicBezTo>
                    <a:pt x="1057" y="692"/>
                    <a:pt x="1056" y="716"/>
                    <a:pt x="1069" y="731"/>
                  </a:cubicBezTo>
                  <a:cubicBezTo>
                    <a:pt x="1083" y="747"/>
                    <a:pt x="1106" y="749"/>
                    <a:pt x="1122" y="735"/>
                  </a:cubicBezTo>
                  <a:cubicBezTo>
                    <a:pt x="1137" y="722"/>
                    <a:pt x="1139" y="699"/>
                    <a:pt x="1126" y="683"/>
                  </a:cubicBezTo>
                  <a:cubicBezTo>
                    <a:pt x="1113" y="667"/>
                    <a:pt x="1089" y="665"/>
                    <a:pt x="1073" y="678"/>
                  </a:cubicBezTo>
                  <a:close/>
                  <a:moveTo>
                    <a:pt x="1164" y="608"/>
                  </a:moveTo>
                  <a:cubicBezTo>
                    <a:pt x="1148" y="620"/>
                    <a:pt x="1146" y="642"/>
                    <a:pt x="1158" y="657"/>
                  </a:cubicBezTo>
                  <a:cubicBezTo>
                    <a:pt x="1170" y="672"/>
                    <a:pt x="1192" y="675"/>
                    <a:pt x="1207" y="663"/>
                  </a:cubicBezTo>
                  <a:cubicBezTo>
                    <a:pt x="1223" y="651"/>
                    <a:pt x="1225" y="629"/>
                    <a:pt x="1214" y="614"/>
                  </a:cubicBezTo>
                  <a:cubicBezTo>
                    <a:pt x="1202" y="598"/>
                    <a:pt x="1180" y="595"/>
                    <a:pt x="1164" y="608"/>
                  </a:cubicBezTo>
                  <a:close/>
                  <a:moveTo>
                    <a:pt x="1257" y="540"/>
                  </a:moveTo>
                  <a:cubicBezTo>
                    <a:pt x="1242" y="551"/>
                    <a:pt x="1239" y="572"/>
                    <a:pt x="1250" y="587"/>
                  </a:cubicBezTo>
                  <a:cubicBezTo>
                    <a:pt x="1261" y="601"/>
                    <a:pt x="1281" y="604"/>
                    <a:pt x="1296" y="594"/>
                  </a:cubicBezTo>
                  <a:cubicBezTo>
                    <a:pt x="1311" y="583"/>
                    <a:pt x="1314" y="563"/>
                    <a:pt x="1303" y="548"/>
                  </a:cubicBezTo>
                  <a:cubicBezTo>
                    <a:pt x="1293" y="533"/>
                    <a:pt x="1272" y="529"/>
                    <a:pt x="1257" y="540"/>
                  </a:cubicBezTo>
                  <a:close/>
                  <a:moveTo>
                    <a:pt x="1352" y="476"/>
                  </a:moveTo>
                  <a:cubicBezTo>
                    <a:pt x="1338" y="486"/>
                    <a:pt x="1334" y="505"/>
                    <a:pt x="1344" y="519"/>
                  </a:cubicBezTo>
                  <a:cubicBezTo>
                    <a:pt x="1354" y="534"/>
                    <a:pt x="1373" y="537"/>
                    <a:pt x="1387" y="528"/>
                  </a:cubicBezTo>
                  <a:cubicBezTo>
                    <a:pt x="1401" y="518"/>
                    <a:pt x="1405" y="499"/>
                    <a:pt x="1396" y="485"/>
                  </a:cubicBezTo>
                  <a:cubicBezTo>
                    <a:pt x="1386" y="470"/>
                    <a:pt x="1367" y="466"/>
                    <a:pt x="1352" y="476"/>
                  </a:cubicBezTo>
                  <a:close/>
                  <a:moveTo>
                    <a:pt x="1450" y="416"/>
                  </a:moveTo>
                  <a:cubicBezTo>
                    <a:pt x="1436" y="424"/>
                    <a:pt x="1432" y="442"/>
                    <a:pt x="1441" y="456"/>
                  </a:cubicBezTo>
                  <a:cubicBezTo>
                    <a:pt x="1449" y="470"/>
                    <a:pt x="1467" y="474"/>
                    <a:pt x="1481" y="465"/>
                  </a:cubicBezTo>
                  <a:cubicBezTo>
                    <a:pt x="1494" y="457"/>
                    <a:pt x="1499" y="439"/>
                    <a:pt x="1490" y="425"/>
                  </a:cubicBezTo>
                  <a:cubicBezTo>
                    <a:pt x="1482" y="412"/>
                    <a:pt x="1464" y="407"/>
                    <a:pt x="1450" y="416"/>
                  </a:cubicBezTo>
                  <a:close/>
                  <a:moveTo>
                    <a:pt x="1550" y="359"/>
                  </a:moveTo>
                  <a:cubicBezTo>
                    <a:pt x="1537" y="367"/>
                    <a:pt x="1532" y="383"/>
                    <a:pt x="1540" y="396"/>
                  </a:cubicBezTo>
                  <a:cubicBezTo>
                    <a:pt x="1547" y="409"/>
                    <a:pt x="1564" y="414"/>
                    <a:pt x="1577" y="406"/>
                  </a:cubicBezTo>
                  <a:cubicBezTo>
                    <a:pt x="1589" y="399"/>
                    <a:pt x="1594" y="383"/>
                    <a:pt x="1587" y="370"/>
                  </a:cubicBezTo>
                  <a:cubicBezTo>
                    <a:pt x="1580" y="356"/>
                    <a:pt x="1563" y="352"/>
                    <a:pt x="1550" y="359"/>
                  </a:cubicBezTo>
                  <a:close/>
                  <a:moveTo>
                    <a:pt x="1652" y="306"/>
                  </a:moveTo>
                  <a:cubicBezTo>
                    <a:pt x="1639" y="313"/>
                    <a:pt x="1634" y="328"/>
                    <a:pt x="1641" y="340"/>
                  </a:cubicBezTo>
                  <a:cubicBezTo>
                    <a:pt x="1647" y="353"/>
                    <a:pt x="1662" y="357"/>
                    <a:pt x="1675" y="351"/>
                  </a:cubicBezTo>
                  <a:cubicBezTo>
                    <a:pt x="1687" y="345"/>
                    <a:pt x="1692" y="330"/>
                    <a:pt x="1685" y="317"/>
                  </a:cubicBezTo>
                  <a:cubicBezTo>
                    <a:pt x="1679" y="305"/>
                    <a:pt x="1664" y="300"/>
                    <a:pt x="1652" y="306"/>
                  </a:cubicBezTo>
                  <a:close/>
                  <a:moveTo>
                    <a:pt x="1755" y="258"/>
                  </a:moveTo>
                  <a:cubicBezTo>
                    <a:pt x="1744" y="263"/>
                    <a:pt x="1739" y="277"/>
                    <a:pt x="1744" y="288"/>
                  </a:cubicBezTo>
                  <a:cubicBezTo>
                    <a:pt x="1750" y="300"/>
                    <a:pt x="1763" y="305"/>
                    <a:pt x="1775" y="299"/>
                  </a:cubicBezTo>
                  <a:cubicBezTo>
                    <a:pt x="1786" y="294"/>
                    <a:pt x="1791" y="280"/>
                    <a:pt x="1786" y="269"/>
                  </a:cubicBezTo>
                  <a:cubicBezTo>
                    <a:pt x="1781" y="257"/>
                    <a:pt x="1767" y="252"/>
                    <a:pt x="1755" y="258"/>
                  </a:cubicBezTo>
                  <a:close/>
                  <a:moveTo>
                    <a:pt x="1860" y="213"/>
                  </a:moveTo>
                  <a:cubicBezTo>
                    <a:pt x="1850" y="217"/>
                    <a:pt x="1845" y="230"/>
                    <a:pt x="1849" y="240"/>
                  </a:cubicBezTo>
                  <a:cubicBezTo>
                    <a:pt x="1854" y="251"/>
                    <a:pt x="1866" y="256"/>
                    <a:pt x="1877" y="251"/>
                  </a:cubicBezTo>
                  <a:cubicBezTo>
                    <a:pt x="1888" y="247"/>
                    <a:pt x="1893" y="234"/>
                    <a:pt x="1888" y="224"/>
                  </a:cubicBezTo>
                  <a:cubicBezTo>
                    <a:pt x="1884" y="213"/>
                    <a:pt x="1871" y="208"/>
                    <a:pt x="1860" y="213"/>
                  </a:cubicBezTo>
                  <a:close/>
                  <a:moveTo>
                    <a:pt x="1967" y="172"/>
                  </a:moveTo>
                  <a:cubicBezTo>
                    <a:pt x="1957" y="175"/>
                    <a:pt x="1953" y="186"/>
                    <a:pt x="1956" y="196"/>
                  </a:cubicBezTo>
                  <a:cubicBezTo>
                    <a:pt x="1960" y="206"/>
                    <a:pt x="1971" y="211"/>
                    <a:pt x="1981" y="207"/>
                  </a:cubicBezTo>
                  <a:cubicBezTo>
                    <a:pt x="1991" y="203"/>
                    <a:pt x="1995" y="192"/>
                    <a:pt x="1992" y="183"/>
                  </a:cubicBezTo>
                  <a:cubicBezTo>
                    <a:pt x="1988" y="173"/>
                    <a:pt x="1977" y="168"/>
                    <a:pt x="1967" y="172"/>
                  </a:cubicBezTo>
                  <a:close/>
                  <a:moveTo>
                    <a:pt x="2075" y="135"/>
                  </a:moveTo>
                  <a:cubicBezTo>
                    <a:pt x="2067" y="138"/>
                    <a:pt x="2062" y="147"/>
                    <a:pt x="2065" y="156"/>
                  </a:cubicBezTo>
                  <a:cubicBezTo>
                    <a:pt x="2068" y="165"/>
                    <a:pt x="2078" y="170"/>
                    <a:pt x="2086" y="167"/>
                  </a:cubicBezTo>
                  <a:cubicBezTo>
                    <a:pt x="2095" y="164"/>
                    <a:pt x="2100" y="154"/>
                    <a:pt x="2097" y="145"/>
                  </a:cubicBezTo>
                  <a:cubicBezTo>
                    <a:pt x="2094" y="136"/>
                    <a:pt x="2084" y="132"/>
                    <a:pt x="2075" y="135"/>
                  </a:cubicBezTo>
                  <a:close/>
                  <a:moveTo>
                    <a:pt x="2185" y="102"/>
                  </a:moveTo>
                  <a:cubicBezTo>
                    <a:pt x="2177" y="104"/>
                    <a:pt x="2172" y="113"/>
                    <a:pt x="2175" y="121"/>
                  </a:cubicBezTo>
                  <a:cubicBezTo>
                    <a:pt x="2177" y="128"/>
                    <a:pt x="2186" y="133"/>
                    <a:pt x="2193" y="131"/>
                  </a:cubicBezTo>
                  <a:cubicBezTo>
                    <a:pt x="2201" y="128"/>
                    <a:pt x="2206" y="120"/>
                    <a:pt x="2203" y="112"/>
                  </a:cubicBezTo>
                  <a:cubicBezTo>
                    <a:pt x="2201" y="104"/>
                    <a:pt x="2193" y="100"/>
                    <a:pt x="2185" y="102"/>
                  </a:cubicBezTo>
                  <a:close/>
                  <a:moveTo>
                    <a:pt x="2295" y="73"/>
                  </a:moveTo>
                  <a:cubicBezTo>
                    <a:pt x="2288" y="75"/>
                    <a:pt x="2284" y="82"/>
                    <a:pt x="2286" y="89"/>
                  </a:cubicBezTo>
                  <a:cubicBezTo>
                    <a:pt x="2288" y="96"/>
                    <a:pt x="2295" y="100"/>
                    <a:pt x="2302" y="98"/>
                  </a:cubicBezTo>
                  <a:cubicBezTo>
                    <a:pt x="2309" y="96"/>
                    <a:pt x="2313" y="89"/>
                    <a:pt x="2311" y="83"/>
                  </a:cubicBezTo>
                  <a:cubicBezTo>
                    <a:pt x="2309" y="76"/>
                    <a:pt x="2302" y="72"/>
                    <a:pt x="2295" y="73"/>
                  </a:cubicBezTo>
                  <a:close/>
                  <a:moveTo>
                    <a:pt x="2407" y="49"/>
                  </a:moveTo>
                  <a:cubicBezTo>
                    <a:pt x="2401" y="50"/>
                    <a:pt x="2397" y="56"/>
                    <a:pt x="2399" y="62"/>
                  </a:cubicBezTo>
                  <a:cubicBezTo>
                    <a:pt x="2400" y="68"/>
                    <a:pt x="2406" y="71"/>
                    <a:pt x="2411" y="70"/>
                  </a:cubicBezTo>
                  <a:cubicBezTo>
                    <a:pt x="2417" y="69"/>
                    <a:pt x="2421" y="63"/>
                    <a:pt x="2420" y="57"/>
                  </a:cubicBezTo>
                  <a:cubicBezTo>
                    <a:pt x="2419" y="51"/>
                    <a:pt x="2413" y="47"/>
                    <a:pt x="2407" y="49"/>
                  </a:cubicBezTo>
                  <a:close/>
                  <a:moveTo>
                    <a:pt x="2519" y="28"/>
                  </a:moveTo>
                  <a:cubicBezTo>
                    <a:pt x="2514" y="29"/>
                    <a:pt x="2511" y="34"/>
                    <a:pt x="2512" y="39"/>
                  </a:cubicBezTo>
                  <a:cubicBezTo>
                    <a:pt x="2513" y="43"/>
                    <a:pt x="2517" y="47"/>
                    <a:pt x="2522" y="46"/>
                  </a:cubicBezTo>
                  <a:cubicBezTo>
                    <a:pt x="2527" y="45"/>
                    <a:pt x="2530" y="40"/>
                    <a:pt x="2529" y="36"/>
                  </a:cubicBezTo>
                  <a:cubicBezTo>
                    <a:pt x="2528" y="31"/>
                    <a:pt x="2524" y="28"/>
                    <a:pt x="2519" y="28"/>
                  </a:cubicBezTo>
                  <a:close/>
                  <a:moveTo>
                    <a:pt x="2632" y="12"/>
                  </a:moveTo>
                  <a:cubicBezTo>
                    <a:pt x="2628" y="13"/>
                    <a:pt x="2626" y="16"/>
                    <a:pt x="2626" y="20"/>
                  </a:cubicBezTo>
                  <a:cubicBezTo>
                    <a:pt x="2627" y="24"/>
                    <a:pt x="2630" y="26"/>
                    <a:pt x="2634" y="26"/>
                  </a:cubicBezTo>
                  <a:cubicBezTo>
                    <a:pt x="2637" y="25"/>
                    <a:pt x="2640" y="22"/>
                    <a:pt x="2639" y="18"/>
                  </a:cubicBezTo>
                  <a:cubicBezTo>
                    <a:pt x="2639" y="14"/>
                    <a:pt x="2636" y="12"/>
                    <a:pt x="2632" y="12"/>
                  </a:cubicBezTo>
                  <a:close/>
                  <a:moveTo>
                    <a:pt x="2745" y="0"/>
                  </a:moveTo>
                  <a:cubicBezTo>
                    <a:pt x="2742" y="0"/>
                    <a:pt x="2741" y="3"/>
                    <a:pt x="2741" y="5"/>
                  </a:cubicBezTo>
                  <a:cubicBezTo>
                    <a:pt x="2741" y="8"/>
                    <a:pt x="2743" y="10"/>
                    <a:pt x="2746" y="10"/>
                  </a:cubicBezTo>
                  <a:cubicBezTo>
                    <a:pt x="2749" y="9"/>
                    <a:pt x="2751" y="7"/>
                    <a:pt x="2750" y="4"/>
                  </a:cubicBezTo>
                  <a:cubicBezTo>
                    <a:pt x="2750" y="2"/>
                    <a:pt x="2748" y="0"/>
                    <a:pt x="27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9B9407F-B898-4C42-8ED4-945F1B318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351" y="495299"/>
              <a:ext cx="1677987" cy="3559176"/>
            </a:xfrm>
            <a:custGeom>
              <a:avLst/>
              <a:gdLst>
                <a:gd name="T0" fmla="*/ 314 w 1998"/>
                <a:gd name="T1" fmla="*/ 1786 h 4238"/>
                <a:gd name="T2" fmla="*/ 179 w 1998"/>
                <a:gd name="T3" fmla="*/ 1863 h 4238"/>
                <a:gd name="T4" fmla="*/ 199 w 1998"/>
                <a:gd name="T5" fmla="*/ 1949 h 4238"/>
                <a:gd name="T6" fmla="*/ 192 w 1998"/>
                <a:gd name="T7" fmla="*/ 2120 h 4238"/>
                <a:gd name="T8" fmla="*/ 192 w 1998"/>
                <a:gd name="T9" fmla="*/ 2120 h 4238"/>
                <a:gd name="T10" fmla="*/ 110 w 1998"/>
                <a:gd name="T11" fmla="*/ 2266 h 4238"/>
                <a:gd name="T12" fmla="*/ 55 w 1998"/>
                <a:gd name="T13" fmla="*/ 2335 h 4238"/>
                <a:gd name="T14" fmla="*/ 78 w 1998"/>
                <a:gd name="T15" fmla="*/ 2424 h 4238"/>
                <a:gd name="T16" fmla="*/ 90 w 1998"/>
                <a:gd name="T17" fmla="*/ 2585 h 4238"/>
                <a:gd name="T18" fmla="*/ 90 w 1998"/>
                <a:gd name="T19" fmla="*/ 2585 h 4238"/>
                <a:gd name="T20" fmla="*/ 39 w 1998"/>
                <a:gd name="T21" fmla="*/ 2733 h 4238"/>
                <a:gd name="T22" fmla="*/ 2 w 1998"/>
                <a:gd name="T23" fmla="*/ 2819 h 4238"/>
                <a:gd name="T24" fmla="*/ 30 w 1998"/>
                <a:gd name="T25" fmla="*/ 2912 h 4238"/>
                <a:gd name="T26" fmla="*/ 57 w 1998"/>
                <a:gd name="T27" fmla="*/ 3060 h 4238"/>
                <a:gd name="T28" fmla="*/ 57 w 1998"/>
                <a:gd name="T29" fmla="*/ 3060 h 4238"/>
                <a:gd name="T30" fmla="*/ 37 w 1998"/>
                <a:gd name="T31" fmla="*/ 3206 h 4238"/>
                <a:gd name="T32" fmla="*/ 23 w 1998"/>
                <a:gd name="T33" fmla="*/ 3304 h 4238"/>
                <a:gd name="T34" fmla="*/ 56 w 1998"/>
                <a:gd name="T35" fmla="*/ 3401 h 4238"/>
                <a:gd name="T36" fmla="*/ 95 w 1998"/>
                <a:gd name="T37" fmla="*/ 3537 h 4238"/>
                <a:gd name="T38" fmla="*/ 95 w 1998"/>
                <a:gd name="T39" fmla="*/ 3537 h 4238"/>
                <a:gd name="T40" fmla="*/ 104 w 1998"/>
                <a:gd name="T41" fmla="*/ 3674 h 4238"/>
                <a:gd name="T42" fmla="*/ 115 w 1998"/>
                <a:gd name="T43" fmla="*/ 3779 h 4238"/>
                <a:gd name="T44" fmla="*/ 156 w 1998"/>
                <a:gd name="T45" fmla="*/ 3881 h 4238"/>
                <a:gd name="T46" fmla="*/ 204 w 1998"/>
                <a:gd name="T47" fmla="*/ 4004 h 4238"/>
                <a:gd name="T48" fmla="*/ 204 w 1998"/>
                <a:gd name="T49" fmla="*/ 4004 h 4238"/>
                <a:gd name="T50" fmla="*/ 238 w 1998"/>
                <a:gd name="T51" fmla="*/ 4127 h 4238"/>
                <a:gd name="T52" fmla="*/ 276 w 1998"/>
                <a:gd name="T53" fmla="*/ 4234 h 4238"/>
                <a:gd name="T54" fmla="*/ 295 w 1998"/>
                <a:gd name="T55" fmla="*/ 1700 h 4238"/>
                <a:gd name="T56" fmla="*/ 324 w 1998"/>
                <a:gd name="T57" fmla="*/ 1527 h 4238"/>
                <a:gd name="T58" fmla="*/ 324 w 1998"/>
                <a:gd name="T59" fmla="*/ 1527 h 4238"/>
                <a:gd name="T60" fmla="*/ 442 w 1998"/>
                <a:gd name="T61" fmla="*/ 1402 h 4238"/>
                <a:gd name="T62" fmla="*/ 516 w 1998"/>
                <a:gd name="T63" fmla="*/ 1356 h 4238"/>
                <a:gd name="T64" fmla="*/ 522 w 1998"/>
                <a:gd name="T65" fmla="*/ 1266 h 4238"/>
                <a:gd name="T66" fmla="*/ 579 w 1998"/>
                <a:gd name="T67" fmla="*/ 1111 h 4238"/>
                <a:gd name="T68" fmla="*/ 579 w 1998"/>
                <a:gd name="T69" fmla="*/ 1111 h 4238"/>
                <a:gd name="T70" fmla="*/ 702 w 1998"/>
                <a:gd name="T71" fmla="*/ 1007 h 4238"/>
                <a:gd name="T72" fmla="*/ 780 w 1998"/>
                <a:gd name="T73" fmla="*/ 961 h 4238"/>
                <a:gd name="T74" fmla="*/ 812 w 1998"/>
                <a:gd name="T75" fmla="*/ 871 h 4238"/>
                <a:gd name="T76" fmla="*/ 892 w 1998"/>
                <a:gd name="T77" fmla="*/ 739 h 4238"/>
                <a:gd name="T78" fmla="*/ 892 w 1998"/>
                <a:gd name="T79" fmla="*/ 739 h 4238"/>
                <a:gd name="T80" fmla="*/ 1017 w 1998"/>
                <a:gd name="T81" fmla="*/ 654 h 4238"/>
                <a:gd name="T82" fmla="*/ 1101 w 1998"/>
                <a:gd name="T83" fmla="*/ 608 h 4238"/>
                <a:gd name="T84" fmla="*/ 1158 w 1998"/>
                <a:gd name="T85" fmla="*/ 525 h 4238"/>
                <a:gd name="T86" fmla="*/ 1256 w 1998"/>
                <a:gd name="T87" fmla="*/ 418 h 4238"/>
                <a:gd name="T88" fmla="*/ 1256 w 1998"/>
                <a:gd name="T89" fmla="*/ 418 h 4238"/>
                <a:gd name="T90" fmla="*/ 1379 w 1998"/>
                <a:gd name="T91" fmla="*/ 351 h 4238"/>
                <a:gd name="T92" fmla="*/ 1473 w 1998"/>
                <a:gd name="T93" fmla="*/ 306 h 4238"/>
                <a:gd name="T94" fmla="*/ 1553 w 1998"/>
                <a:gd name="T95" fmla="*/ 235 h 4238"/>
                <a:gd name="T96" fmla="*/ 1663 w 1998"/>
                <a:gd name="T97" fmla="*/ 156 h 4238"/>
                <a:gd name="T98" fmla="*/ 1663 w 1998"/>
                <a:gd name="T99" fmla="*/ 156 h 4238"/>
                <a:gd name="T100" fmla="*/ 1783 w 1998"/>
                <a:gd name="T101" fmla="*/ 104 h 4238"/>
                <a:gd name="T102" fmla="*/ 1886 w 1998"/>
                <a:gd name="T103" fmla="*/ 62 h 4238"/>
                <a:gd name="T104" fmla="*/ 1988 w 1998"/>
                <a:gd name="T105" fmla="*/ 8 h 4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98" h="4238">
                  <a:moveTo>
                    <a:pt x="248" y="1814"/>
                  </a:moveTo>
                  <a:cubicBezTo>
                    <a:pt x="223" y="1804"/>
                    <a:pt x="210" y="1774"/>
                    <a:pt x="220" y="1748"/>
                  </a:cubicBezTo>
                  <a:cubicBezTo>
                    <a:pt x="231" y="1722"/>
                    <a:pt x="261" y="1709"/>
                    <a:pt x="286" y="1720"/>
                  </a:cubicBezTo>
                  <a:cubicBezTo>
                    <a:pt x="312" y="1731"/>
                    <a:pt x="324" y="1760"/>
                    <a:pt x="314" y="1786"/>
                  </a:cubicBezTo>
                  <a:cubicBezTo>
                    <a:pt x="303" y="1811"/>
                    <a:pt x="274" y="1823"/>
                    <a:pt x="248" y="1814"/>
                  </a:cubicBezTo>
                  <a:close/>
                  <a:moveTo>
                    <a:pt x="269" y="1896"/>
                  </a:moveTo>
                  <a:cubicBezTo>
                    <a:pt x="278" y="1871"/>
                    <a:pt x="265" y="1844"/>
                    <a:pt x="241" y="1834"/>
                  </a:cubicBezTo>
                  <a:cubicBezTo>
                    <a:pt x="216" y="1825"/>
                    <a:pt x="188" y="1837"/>
                    <a:pt x="179" y="1863"/>
                  </a:cubicBezTo>
                  <a:cubicBezTo>
                    <a:pt x="169" y="1888"/>
                    <a:pt x="183" y="1916"/>
                    <a:pt x="208" y="1925"/>
                  </a:cubicBezTo>
                  <a:cubicBezTo>
                    <a:pt x="233" y="1933"/>
                    <a:pt x="260" y="1920"/>
                    <a:pt x="269" y="1896"/>
                  </a:cubicBezTo>
                  <a:close/>
                  <a:moveTo>
                    <a:pt x="229" y="2007"/>
                  </a:moveTo>
                  <a:cubicBezTo>
                    <a:pt x="236" y="1983"/>
                    <a:pt x="223" y="1958"/>
                    <a:pt x="199" y="1949"/>
                  </a:cubicBezTo>
                  <a:cubicBezTo>
                    <a:pt x="175" y="1941"/>
                    <a:pt x="149" y="1954"/>
                    <a:pt x="141" y="1979"/>
                  </a:cubicBezTo>
                  <a:cubicBezTo>
                    <a:pt x="133" y="2004"/>
                    <a:pt x="147" y="2030"/>
                    <a:pt x="171" y="2037"/>
                  </a:cubicBezTo>
                  <a:cubicBezTo>
                    <a:pt x="195" y="2044"/>
                    <a:pt x="221" y="2031"/>
                    <a:pt x="229" y="2007"/>
                  </a:cubicBezTo>
                  <a:close/>
                  <a:moveTo>
                    <a:pt x="192" y="2120"/>
                  </a:moveTo>
                  <a:cubicBezTo>
                    <a:pt x="199" y="2097"/>
                    <a:pt x="186" y="2073"/>
                    <a:pt x="162" y="2066"/>
                  </a:cubicBezTo>
                  <a:cubicBezTo>
                    <a:pt x="139" y="2059"/>
                    <a:pt x="115" y="2073"/>
                    <a:pt x="108" y="2097"/>
                  </a:cubicBezTo>
                  <a:cubicBezTo>
                    <a:pt x="101" y="2120"/>
                    <a:pt x="115" y="2145"/>
                    <a:pt x="139" y="2151"/>
                  </a:cubicBezTo>
                  <a:cubicBezTo>
                    <a:pt x="162" y="2157"/>
                    <a:pt x="186" y="2143"/>
                    <a:pt x="192" y="2120"/>
                  </a:cubicBezTo>
                  <a:close/>
                  <a:moveTo>
                    <a:pt x="160" y="2235"/>
                  </a:moveTo>
                  <a:cubicBezTo>
                    <a:pt x="166" y="2213"/>
                    <a:pt x="152" y="2190"/>
                    <a:pt x="130" y="2185"/>
                  </a:cubicBezTo>
                  <a:cubicBezTo>
                    <a:pt x="107" y="2179"/>
                    <a:pt x="85" y="2192"/>
                    <a:pt x="79" y="2215"/>
                  </a:cubicBezTo>
                  <a:cubicBezTo>
                    <a:pt x="74" y="2238"/>
                    <a:pt x="88" y="2261"/>
                    <a:pt x="110" y="2266"/>
                  </a:cubicBezTo>
                  <a:cubicBezTo>
                    <a:pt x="133" y="2271"/>
                    <a:pt x="155" y="2257"/>
                    <a:pt x="160" y="2235"/>
                  </a:cubicBezTo>
                  <a:close/>
                  <a:moveTo>
                    <a:pt x="132" y="2350"/>
                  </a:moveTo>
                  <a:cubicBezTo>
                    <a:pt x="137" y="2329"/>
                    <a:pt x="123" y="2309"/>
                    <a:pt x="102" y="2304"/>
                  </a:cubicBezTo>
                  <a:cubicBezTo>
                    <a:pt x="80" y="2299"/>
                    <a:pt x="59" y="2313"/>
                    <a:pt x="55" y="2335"/>
                  </a:cubicBezTo>
                  <a:cubicBezTo>
                    <a:pt x="50" y="2356"/>
                    <a:pt x="65" y="2377"/>
                    <a:pt x="86" y="2381"/>
                  </a:cubicBezTo>
                  <a:cubicBezTo>
                    <a:pt x="107" y="2385"/>
                    <a:pt x="128" y="2372"/>
                    <a:pt x="132" y="2350"/>
                  </a:cubicBezTo>
                  <a:close/>
                  <a:moveTo>
                    <a:pt x="109" y="2467"/>
                  </a:moveTo>
                  <a:cubicBezTo>
                    <a:pt x="112" y="2447"/>
                    <a:pt x="98" y="2428"/>
                    <a:pt x="78" y="2424"/>
                  </a:cubicBezTo>
                  <a:cubicBezTo>
                    <a:pt x="58" y="2421"/>
                    <a:pt x="38" y="2434"/>
                    <a:pt x="35" y="2455"/>
                  </a:cubicBezTo>
                  <a:cubicBezTo>
                    <a:pt x="32" y="2476"/>
                    <a:pt x="46" y="2495"/>
                    <a:pt x="66" y="2498"/>
                  </a:cubicBezTo>
                  <a:cubicBezTo>
                    <a:pt x="86" y="2501"/>
                    <a:pt x="105" y="2487"/>
                    <a:pt x="109" y="2467"/>
                  </a:cubicBezTo>
                  <a:close/>
                  <a:moveTo>
                    <a:pt x="90" y="2585"/>
                  </a:moveTo>
                  <a:cubicBezTo>
                    <a:pt x="92" y="2566"/>
                    <a:pt x="78" y="2548"/>
                    <a:pt x="59" y="2545"/>
                  </a:cubicBezTo>
                  <a:cubicBezTo>
                    <a:pt x="40" y="2543"/>
                    <a:pt x="22" y="2556"/>
                    <a:pt x="20" y="2576"/>
                  </a:cubicBezTo>
                  <a:cubicBezTo>
                    <a:pt x="17" y="2595"/>
                    <a:pt x="31" y="2613"/>
                    <a:pt x="50" y="2615"/>
                  </a:cubicBezTo>
                  <a:cubicBezTo>
                    <a:pt x="70" y="2617"/>
                    <a:pt x="87" y="2604"/>
                    <a:pt x="90" y="2585"/>
                  </a:cubicBezTo>
                  <a:close/>
                  <a:moveTo>
                    <a:pt x="75" y="2703"/>
                  </a:moveTo>
                  <a:cubicBezTo>
                    <a:pt x="76" y="2685"/>
                    <a:pt x="63" y="2669"/>
                    <a:pt x="45" y="2667"/>
                  </a:cubicBezTo>
                  <a:cubicBezTo>
                    <a:pt x="27" y="2665"/>
                    <a:pt x="10" y="2679"/>
                    <a:pt x="9" y="2697"/>
                  </a:cubicBezTo>
                  <a:cubicBezTo>
                    <a:pt x="7" y="2716"/>
                    <a:pt x="21" y="2732"/>
                    <a:pt x="39" y="2733"/>
                  </a:cubicBezTo>
                  <a:cubicBezTo>
                    <a:pt x="57" y="2734"/>
                    <a:pt x="73" y="2721"/>
                    <a:pt x="75" y="2703"/>
                  </a:cubicBezTo>
                  <a:close/>
                  <a:moveTo>
                    <a:pt x="64" y="2822"/>
                  </a:moveTo>
                  <a:cubicBezTo>
                    <a:pt x="65" y="2805"/>
                    <a:pt x="52" y="2790"/>
                    <a:pt x="35" y="2789"/>
                  </a:cubicBezTo>
                  <a:cubicBezTo>
                    <a:pt x="18" y="2788"/>
                    <a:pt x="3" y="2801"/>
                    <a:pt x="2" y="2819"/>
                  </a:cubicBezTo>
                  <a:cubicBezTo>
                    <a:pt x="2" y="2836"/>
                    <a:pt x="15" y="2850"/>
                    <a:pt x="32" y="2851"/>
                  </a:cubicBezTo>
                  <a:cubicBezTo>
                    <a:pt x="49" y="2852"/>
                    <a:pt x="63" y="2839"/>
                    <a:pt x="64" y="2822"/>
                  </a:cubicBezTo>
                  <a:close/>
                  <a:moveTo>
                    <a:pt x="58" y="2941"/>
                  </a:moveTo>
                  <a:cubicBezTo>
                    <a:pt x="58" y="2925"/>
                    <a:pt x="46" y="2912"/>
                    <a:pt x="30" y="2912"/>
                  </a:cubicBezTo>
                  <a:cubicBezTo>
                    <a:pt x="14" y="2911"/>
                    <a:pt x="1" y="2924"/>
                    <a:pt x="1" y="2940"/>
                  </a:cubicBezTo>
                  <a:cubicBezTo>
                    <a:pt x="0" y="2956"/>
                    <a:pt x="13" y="2969"/>
                    <a:pt x="29" y="2969"/>
                  </a:cubicBezTo>
                  <a:cubicBezTo>
                    <a:pt x="45" y="2969"/>
                    <a:pt x="58" y="2957"/>
                    <a:pt x="58" y="2941"/>
                  </a:cubicBezTo>
                  <a:close/>
                  <a:moveTo>
                    <a:pt x="57" y="3060"/>
                  </a:moveTo>
                  <a:cubicBezTo>
                    <a:pt x="56" y="3046"/>
                    <a:pt x="44" y="3034"/>
                    <a:pt x="29" y="3034"/>
                  </a:cubicBezTo>
                  <a:cubicBezTo>
                    <a:pt x="15" y="3035"/>
                    <a:pt x="3" y="3047"/>
                    <a:pt x="3" y="3062"/>
                  </a:cubicBezTo>
                  <a:cubicBezTo>
                    <a:pt x="4" y="3076"/>
                    <a:pt x="16" y="3088"/>
                    <a:pt x="31" y="3088"/>
                  </a:cubicBezTo>
                  <a:cubicBezTo>
                    <a:pt x="45" y="3087"/>
                    <a:pt x="57" y="3075"/>
                    <a:pt x="57" y="3060"/>
                  </a:cubicBezTo>
                  <a:close/>
                  <a:moveTo>
                    <a:pt x="60" y="3180"/>
                  </a:moveTo>
                  <a:cubicBezTo>
                    <a:pt x="59" y="3167"/>
                    <a:pt x="47" y="3156"/>
                    <a:pt x="34" y="3157"/>
                  </a:cubicBezTo>
                  <a:cubicBezTo>
                    <a:pt x="20" y="3158"/>
                    <a:pt x="10" y="3169"/>
                    <a:pt x="11" y="3183"/>
                  </a:cubicBezTo>
                  <a:cubicBezTo>
                    <a:pt x="12" y="3196"/>
                    <a:pt x="23" y="3207"/>
                    <a:pt x="37" y="3206"/>
                  </a:cubicBezTo>
                  <a:cubicBezTo>
                    <a:pt x="50" y="3205"/>
                    <a:pt x="60" y="3193"/>
                    <a:pt x="60" y="3180"/>
                  </a:cubicBezTo>
                  <a:close/>
                  <a:moveTo>
                    <a:pt x="67" y="3299"/>
                  </a:moveTo>
                  <a:cubicBezTo>
                    <a:pt x="66" y="3287"/>
                    <a:pt x="55" y="3278"/>
                    <a:pt x="43" y="3279"/>
                  </a:cubicBezTo>
                  <a:cubicBezTo>
                    <a:pt x="30" y="3280"/>
                    <a:pt x="21" y="3291"/>
                    <a:pt x="23" y="3304"/>
                  </a:cubicBezTo>
                  <a:cubicBezTo>
                    <a:pt x="24" y="3316"/>
                    <a:pt x="35" y="3325"/>
                    <a:pt x="47" y="3324"/>
                  </a:cubicBezTo>
                  <a:cubicBezTo>
                    <a:pt x="59" y="3322"/>
                    <a:pt x="68" y="3311"/>
                    <a:pt x="67" y="3299"/>
                  </a:cubicBezTo>
                  <a:close/>
                  <a:moveTo>
                    <a:pt x="79" y="3418"/>
                  </a:moveTo>
                  <a:cubicBezTo>
                    <a:pt x="77" y="3407"/>
                    <a:pt x="67" y="3400"/>
                    <a:pt x="56" y="3401"/>
                  </a:cubicBezTo>
                  <a:cubicBezTo>
                    <a:pt x="45" y="3403"/>
                    <a:pt x="37" y="3413"/>
                    <a:pt x="39" y="3424"/>
                  </a:cubicBezTo>
                  <a:cubicBezTo>
                    <a:pt x="40" y="3435"/>
                    <a:pt x="51" y="3443"/>
                    <a:pt x="62" y="3441"/>
                  </a:cubicBezTo>
                  <a:cubicBezTo>
                    <a:pt x="73" y="3439"/>
                    <a:pt x="80" y="3429"/>
                    <a:pt x="79" y="3418"/>
                  </a:cubicBezTo>
                  <a:close/>
                  <a:moveTo>
                    <a:pt x="95" y="3537"/>
                  </a:moveTo>
                  <a:cubicBezTo>
                    <a:pt x="93" y="3527"/>
                    <a:pt x="84" y="3521"/>
                    <a:pt x="74" y="3522"/>
                  </a:cubicBezTo>
                  <a:cubicBezTo>
                    <a:pt x="65" y="3524"/>
                    <a:pt x="58" y="3533"/>
                    <a:pt x="60" y="3543"/>
                  </a:cubicBezTo>
                  <a:cubicBezTo>
                    <a:pt x="61" y="3553"/>
                    <a:pt x="71" y="3560"/>
                    <a:pt x="81" y="3558"/>
                  </a:cubicBezTo>
                  <a:cubicBezTo>
                    <a:pt x="90" y="3556"/>
                    <a:pt x="97" y="3547"/>
                    <a:pt x="95" y="3537"/>
                  </a:cubicBezTo>
                  <a:close/>
                  <a:moveTo>
                    <a:pt x="116" y="3655"/>
                  </a:moveTo>
                  <a:cubicBezTo>
                    <a:pt x="114" y="3646"/>
                    <a:pt x="106" y="3641"/>
                    <a:pt x="97" y="3643"/>
                  </a:cubicBezTo>
                  <a:cubicBezTo>
                    <a:pt x="89" y="3645"/>
                    <a:pt x="83" y="3653"/>
                    <a:pt x="85" y="3662"/>
                  </a:cubicBezTo>
                  <a:cubicBezTo>
                    <a:pt x="87" y="3670"/>
                    <a:pt x="95" y="3676"/>
                    <a:pt x="104" y="3674"/>
                  </a:cubicBezTo>
                  <a:cubicBezTo>
                    <a:pt x="112" y="3672"/>
                    <a:pt x="118" y="3663"/>
                    <a:pt x="116" y="3655"/>
                  </a:cubicBezTo>
                  <a:close/>
                  <a:moveTo>
                    <a:pt x="141" y="3772"/>
                  </a:moveTo>
                  <a:cubicBezTo>
                    <a:pt x="139" y="3765"/>
                    <a:pt x="132" y="3761"/>
                    <a:pt x="125" y="3762"/>
                  </a:cubicBezTo>
                  <a:cubicBezTo>
                    <a:pt x="117" y="3764"/>
                    <a:pt x="113" y="3772"/>
                    <a:pt x="115" y="3779"/>
                  </a:cubicBezTo>
                  <a:cubicBezTo>
                    <a:pt x="116" y="3786"/>
                    <a:pt x="124" y="3791"/>
                    <a:pt x="131" y="3789"/>
                  </a:cubicBezTo>
                  <a:cubicBezTo>
                    <a:pt x="139" y="3787"/>
                    <a:pt x="143" y="3779"/>
                    <a:pt x="141" y="3772"/>
                  </a:cubicBezTo>
                  <a:close/>
                  <a:moveTo>
                    <a:pt x="171" y="3889"/>
                  </a:moveTo>
                  <a:cubicBezTo>
                    <a:pt x="169" y="3882"/>
                    <a:pt x="162" y="3879"/>
                    <a:pt x="156" y="3881"/>
                  </a:cubicBezTo>
                  <a:cubicBezTo>
                    <a:pt x="150" y="3882"/>
                    <a:pt x="147" y="3889"/>
                    <a:pt x="149" y="3895"/>
                  </a:cubicBezTo>
                  <a:cubicBezTo>
                    <a:pt x="150" y="3901"/>
                    <a:pt x="157" y="3905"/>
                    <a:pt x="163" y="3903"/>
                  </a:cubicBezTo>
                  <a:cubicBezTo>
                    <a:pt x="169" y="3901"/>
                    <a:pt x="172" y="3895"/>
                    <a:pt x="171" y="3889"/>
                  </a:cubicBezTo>
                  <a:close/>
                  <a:moveTo>
                    <a:pt x="204" y="4004"/>
                  </a:moveTo>
                  <a:cubicBezTo>
                    <a:pt x="203" y="3999"/>
                    <a:pt x="198" y="3996"/>
                    <a:pt x="193" y="3998"/>
                  </a:cubicBezTo>
                  <a:cubicBezTo>
                    <a:pt x="188" y="3999"/>
                    <a:pt x="185" y="4005"/>
                    <a:pt x="187" y="4010"/>
                  </a:cubicBezTo>
                  <a:cubicBezTo>
                    <a:pt x="188" y="4015"/>
                    <a:pt x="194" y="4017"/>
                    <a:pt x="199" y="4016"/>
                  </a:cubicBezTo>
                  <a:cubicBezTo>
                    <a:pt x="204" y="4014"/>
                    <a:pt x="206" y="4009"/>
                    <a:pt x="204" y="4004"/>
                  </a:cubicBezTo>
                  <a:close/>
                  <a:moveTo>
                    <a:pt x="243" y="4118"/>
                  </a:moveTo>
                  <a:cubicBezTo>
                    <a:pt x="241" y="4114"/>
                    <a:pt x="237" y="4112"/>
                    <a:pt x="233" y="4113"/>
                  </a:cubicBezTo>
                  <a:cubicBezTo>
                    <a:pt x="230" y="4115"/>
                    <a:pt x="228" y="4119"/>
                    <a:pt x="229" y="4123"/>
                  </a:cubicBezTo>
                  <a:cubicBezTo>
                    <a:pt x="231" y="4126"/>
                    <a:pt x="235" y="4128"/>
                    <a:pt x="238" y="4127"/>
                  </a:cubicBezTo>
                  <a:cubicBezTo>
                    <a:pt x="242" y="4126"/>
                    <a:pt x="244" y="4121"/>
                    <a:pt x="243" y="4118"/>
                  </a:cubicBezTo>
                  <a:close/>
                  <a:moveTo>
                    <a:pt x="285" y="4230"/>
                  </a:moveTo>
                  <a:cubicBezTo>
                    <a:pt x="284" y="4228"/>
                    <a:pt x="281" y="4226"/>
                    <a:pt x="278" y="4228"/>
                  </a:cubicBezTo>
                  <a:cubicBezTo>
                    <a:pt x="276" y="4229"/>
                    <a:pt x="275" y="4232"/>
                    <a:pt x="276" y="4234"/>
                  </a:cubicBezTo>
                  <a:cubicBezTo>
                    <a:pt x="277" y="4237"/>
                    <a:pt x="280" y="4238"/>
                    <a:pt x="282" y="4237"/>
                  </a:cubicBezTo>
                  <a:cubicBezTo>
                    <a:pt x="285" y="4236"/>
                    <a:pt x="286" y="4233"/>
                    <a:pt x="285" y="4230"/>
                  </a:cubicBezTo>
                  <a:close/>
                  <a:moveTo>
                    <a:pt x="270" y="1636"/>
                  </a:moveTo>
                  <a:cubicBezTo>
                    <a:pt x="259" y="1661"/>
                    <a:pt x="270" y="1690"/>
                    <a:pt x="295" y="1700"/>
                  </a:cubicBezTo>
                  <a:cubicBezTo>
                    <a:pt x="319" y="1711"/>
                    <a:pt x="347" y="1700"/>
                    <a:pt x="358" y="1676"/>
                  </a:cubicBezTo>
                  <a:cubicBezTo>
                    <a:pt x="369" y="1652"/>
                    <a:pt x="358" y="1624"/>
                    <a:pt x="334" y="1612"/>
                  </a:cubicBezTo>
                  <a:cubicBezTo>
                    <a:pt x="310" y="1601"/>
                    <a:pt x="281" y="1612"/>
                    <a:pt x="270" y="1636"/>
                  </a:cubicBezTo>
                  <a:close/>
                  <a:moveTo>
                    <a:pt x="324" y="1527"/>
                  </a:moveTo>
                  <a:cubicBezTo>
                    <a:pt x="313" y="1550"/>
                    <a:pt x="322" y="1578"/>
                    <a:pt x="345" y="1589"/>
                  </a:cubicBezTo>
                  <a:cubicBezTo>
                    <a:pt x="368" y="1599"/>
                    <a:pt x="396" y="1590"/>
                    <a:pt x="407" y="1567"/>
                  </a:cubicBezTo>
                  <a:cubicBezTo>
                    <a:pt x="418" y="1545"/>
                    <a:pt x="409" y="1518"/>
                    <a:pt x="386" y="1506"/>
                  </a:cubicBezTo>
                  <a:cubicBezTo>
                    <a:pt x="364" y="1494"/>
                    <a:pt x="336" y="1504"/>
                    <a:pt x="324" y="1527"/>
                  </a:cubicBezTo>
                  <a:close/>
                  <a:moveTo>
                    <a:pt x="382" y="1419"/>
                  </a:moveTo>
                  <a:cubicBezTo>
                    <a:pt x="371" y="1441"/>
                    <a:pt x="379" y="1468"/>
                    <a:pt x="400" y="1479"/>
                  </a:cubicBezTo>
                  <a:cubicBezTo>
                    <a:pt x="422" y="1490"/>
                    <a:pt x="448" y="1482"/>
                    <a:pt x="459" y="1461"/>
                  </a:cubicBezTo>
                  <a:cubicBezTo>
                    <a:pt x="471" y="1440"/>
                    <a:pt x="463" y="1414"/>
                    <a:pt x="442" y="1402"/>
                  </a:cubicBezTo>
                  <a:cubicBezTo>
                    <a:pt x="421" y="1390"/>
                    <a:pt x="394" y="1398"/>
                    <a:pt x="382" y="1419"/>
                  </a:cubicBezTo>
                  <a:close/>
                  <a:moveTo>
                    <a:pt x="444" y="1314"/>
                  </a:moveTo>
                  <a:cubicBezTo>
                    <a:pt x="432" y="1334"/>
                    <a:pt x="439" y="1360"/>
                    <a:pt x="459" y="1371"/>
                  </a:cubicBezTo>
                  <a:cubicBezTo>
                    <a:pt x="479" y="1383"/>
                    <a:pt x="504" y="1376"/>
                    <a:pt x="516" y="1356"/>
                  </a:cubicBezTo>
                  <a:cubicBezTo>
                    <a:pt x="528" y="1337"/>
                    <a:pt x="521" y="1311"/>
                    <a:pt x="501" y="1299"/>
                  </a:cubicBezTo>
                  <a:cubicBezTo>
                    <a:pt x="482" y="1287"/>
                    <a:pt x="456" y="1294"/>
                    <a:pt x="444" y="1314"/>
                  </a:cubicBezTo>
                  <a:close/>
                  <a:moveTo>
                    <a:pt x="510" y="1211"/>
                  </a:moveTo>
                  <a:cubicBezTo>
                    <a:pt x="498" y="1230"/>
                    <a:pt x="503" y="1255"/>
                    <a:pt x="522" y="1266"/>
                  </a:cubicBezTo>
                  <a:cubicBezTo>
                    <a:pt x="541" y="1278"/>
                    <a:pt x="565" y="1272"/>
                    <a:pt x="576" y="1254"/>
                  </a:cubicBezTo>
                  <a:cubicBezTo>
                    <a:pt x="588" y="1236"/>
                    <a:pt x="583" y="1212"/>
                    <a:pt x="565" y="1199"/>
                  </a:cubicBezTo>
                  <a:cubicBezTo>
                    <a:pt x="546" y="1187"/>
                    <a:pt x="522" y="1193"/>
                    <a:pt x="510" y="1211"/>
                  </a:cubicBezTo>
                  <a:close/>
                  <a:moveTo>
                    <a:pt x="579" y="1111"/>
                  </a:moveTo>
                  <a:cubicBezTo>
                    <a:pt x="567" y="1128"/>
                    <a:pt x="572" y="1152"/>
                    <a:pt x="589" y="1163"/>
                  </a:cubicBezTo>
                  <a:cubicBezTo>
                    <a:pt x="606" y="1175"/>
                    <a:pt x="629" y="1170"/>
                    <a:pt x="641" y="1154"/>
                  </a:cubicBezTo>
                  <a:cubicBezTo>
                    <a:pt x="652" y="1137"/>
                    <a:pt x="648" y="1114"/>
                    <a:pt x="632" y="1102"/>
                  </a:cubicBezTo>
                  <a:cubicBezTo>
                    <a:pt x="615" y="1090"/>
                    <a:pt x="591" y="1094"/>
                    <a:pt x="579" y="1111"/>
                  </a:cubicBezTo>
                  <a:close/>
                  <a:moveTo>
                    <a:pt x="652" y="1014"/>
                  </a:moveTo>
                  <a:cubicBezTo>
                    <a:pt x="641" y="1029"/>
                    <a:pt x="644" y="1052"/>
                    <a:pt x="660" y="1063"/>
                  </a:cubicBezTo>
                  <a:cubicBezTo>
                    <a:pt x="675" y="1075"/>
                    <a:pt x="697" y="1071"/>
                    <a:pt x="709" y="1056"/>
                  </a:cubicBezTo>
                  <a:cubicBezTo>
                    <a:pt x="720" y="1041"/>
                    <a:pt x="717" y="1019"/>
                    <a:pt x="702" y="1007"/>
                  </a:cubicBezTo>
                  <a:cubicBezTo>
                    <a:pt x="686" y="995"/>
                    <a:pt x="664" y="998"/>
                    <a:pt x="652" y="1014"/>
                  </a:cubicBezTo>
                  <a:close/>
                  <a:moveTo>
                    <a:pt x="729" y="919"/>
                  </a:moveTo>
                  <a:cubicBezTo>
                    <a:pt x="717" y="933"/>
                    <a:pt x="720" y="954"/>
                    <a:pt x="734" y="966"/>
                  </a:cubicBezTo>
                  <a:cubicBezTo>
                    <a:pt x="748" y="977"/>
                    <a:pt x="769" y="975"/>
                    <a:pt x="780" y="961"/>
                  </a:cubicBezTo>
                  <a:cubicBezTo>
                    <a:pt x="792" y="947"/>
                    <a:pt x="790" y="926"/>
                    <a:pt x="776" y="914"/>
                  </a:cubicBezTo>
                  <a:cubicBezTo>
                    <a:pt x="762" y="903"/>
                    <a:pt x="741" y="905"/>
                    <a:pt x="729" y="919"/>
                  </a:cubicBezTo>
                  <a:close/>
                  <a:moveTo>
                    <a:pt x="809" y="827"/>
                  </a:moveTo>
                  <a:cubicBezTo>
                    <a:pt x="798" y="840"/>
                    <a:pt x="799" y="860"/>
                    <a:pt x="812" y="871"/>
                  </a:cubicBezTo>
                  <a:cubicBezTo>
                    <a:pt x="825" y="882"/>
                    <a:pt x="844" y="881"/>
                    <a:pt x="856" y="868"/>
                  </a:cubicBezTo>
                  <a:cubicBezTo>
                    <a:pt x="867" y="855"/>
                    <a:pt x="865" y="836"/>
                    <a:pt x="853" y="825"/>
                  </a:cubicBezTo>
                  <a:cubicBezTo>
                    <a:pt x="840" y="813"/>
                    <a:pt x="820" y="814"/>
                    <a:pt x="809" y="827"/>
                  </a:cubicBezTo>
                  <a:close/>
                  <a:moveTo>
                    <a:pt x="892" y="739"/>
                  </a:moveTo>
                  <a:cubicBezTo>
                    <a:pt x="881" y="751"/>
                    <a:pt x="882" y="769"/>
                    <a:pt x="894" y="780"/>
                  </a:cubicBezTo>
                  <a:cubicBezTo>
                    <a:pt x="905" y="790"/>
                    <a:pt x="923" y="790"/>
                    <a:pt x="934" y="778"/>
                  </a:cubicBezTo>
                  <a:cubicBezTo>
                    <a:pt x="945" y="767"/>
                    <a:pt x="944" y="749"/>
                    <a:pt x="933" y="738"/>
                  </a:cubicBezTo>
                  <a:cubicBezTo>
                    <a:pt x="922" y="727"/>
                    <a:pt x="903" y="727"/>
                    <a:pt x="892" y="739"/>
                  </a:cubicBezTo>
                  <a:close/>
                  <a:moveTo>
                    <a:pt x="979" y="654"/>
                  </a:moveTo>
                  <a:cubicBezTo>
                    <a:pt x="968" y="664"/>
                    <a:pt x="968" y="681"/>
                    <a:pt x="979" y="691"/>
                  </a:cubicBezTo>
                  <a:cubicBezTo>
                    <a:pt x="989" y="702"/>
                    <a:pt x="1006" y="702"/>
                    <a:pt x="1016" y="691"/>
                  </a:cubicBezTo>
                  <a:cubicBezTo>
                    <a:pt x="1027" y="681"/>
                    <a:pt x="1027" y="664"/>
                    <a:pt x="1017" y="654"/>
                  </a:cubicBezTo>
                  <a:cubicBezTo>
                    <a:pt x="1006" y="643"/>
                    <a:pt x="989" y="643"/>
                    <a:pt x="979" y="654"/>
                  </a:cubicBezTo>
                  <a:close/>
                  <a:moveTo>
                    <a:pt x="1068" y="572"/>
                  </a:moveTo>
                  <a:cubicBezTo>
                    <a:pt x="1058" y="581"/>
                    <a:pt x="1058" y="596"/>
                    <a:pt x="1067" y="606"/>
                  </a:cubicBezTo>
                  <a:cubicBezTo>
                    <a:pt x="1076" y="616"/>
                    <a:pt x="1092" y="617"/>
                    <a:pt x="1101" y="608"/>
                  </a:cubicBezTo>
                  <a:cubicBezTo>
                    <a:pt x="1111" y="599"/>
                    <a:pt x="1112" y="583"/>
                    <a:pt x="1103" y="573"/>
                  </a:cubicBezTo>
                  <a:cubicBezTo>
                    <a:pt x="1094" y="563"/>
                    <a:pt x="1078" y="562"/>
                    <a:pt x="1068" y="572"/>
                  </a:cubicBezTo>
                  <a:close/>
                  <a:moveTo>
                    <a:pt x="1161" y="493"/>
                  </a:moveTo>
                  <a:cubicBezTo>
                    <a:pt x="1151" y="501"/>
                    <a:pt x="1150" y="515"/>
                    <a:pt x="1158" y="525"/>
                  </a:cubicBezTo>
                  <a:cubicBezTo>
                    <a:pt x="1166" y="534"/>
                    <a:pt x="1180" y="535"/>
                    <a:pt x="1190" y="527"/>
                  </a:cubicBezTo>
                  <a:cubicBezTo>
                    <a:pt x="1199" y="519"/>
                    <a:pt x="1200" y="505"/>
                    <a:pt x="1192" y="496"/>
                  </a:cubicBezTo>
                  <a:cubicBezTo>
                    <a:pt x="1185" y="486"/>
                    <a:pt x="1170" y="485"/>
                    <a:pt x="1161" y="493"/>
                  </a:cubicBezTo>
                  <a:close/>
                  <a:moveTo>
                    <a:pt x="1256" y="418"/>
                  </a:moveTo>
                  <a:cubicBezTo>
                    <a:pt x="1248" y="425"/>
                    <a:pt x="1246" y="438"/>
                    <a:pt x="1253" y="447"/>
                  </a:cubicBezTo>
                  <a:cubicBezTo>
                    <a:pt x="1260" y="455"/>
                    <a:pt x="1272" y="457"/>
                    <a:pt x="1281" y="450"/>
                  </a:cubicBezTo>
                  <a:cubicBezTo>
                    <a:pt x="1290" y="443"/>
                    <a:pt x="1291" y="430"/>
                    <a:pt x="1285" y="422"/>
                  </a:cubicBezTo>
                  <a:cubicBezTo>
                    <a:pt x="1278" y="413"/>
                    <a:pt x="1265" y="411"/>
                    <a:pt x="1256" y="418"/>
                  </a:cubicBezTo>
                  <a:close/>
                  <a:moveTo>
                    <a:pt x="1354" y="347"/>
                  </a:moveTo>
                  <a:cubicBezTo>
                    <a:pt x="1346" y="353"/>
                    <a:pt x="1345" y="364"/>
                    <a:pt x="1350" y="372"/>
                  </a:cubicBezTo>
                  <a:cubicBezTo>
                    <a:pt x="1356" y="380"/>
                    <a:pt x="1367" y="382"/>
                    <a:pt x="1375" y="376"/>
                  </a:cubicBezTo>
                  <a:cubicBezTo>
                    <a:pt x="1383" y="370"/>
                    <a:pt x="1385" y="359"/>
                    <a:pt x="1379" y="351"/>
                  </a:cubicBezTo>
                  <a:cubicBezTo>
                    <a:pt x="1374" y="343"/>
                    <a:pt x="1362" y="341"/>
                    <a:pt x="1354" y="347"/>
                  </a:cubicBezTo>
                  <a:close/>
                  <a:moveTo>
                    <a:pt x="1455" y="279"/>
                  </a:moveTo>
                  <a:cubicBezTo>
                    <a:pt x="1448" y="284"/>
                    <a:pt x="1446" y="294"/>
                    <a:pt x="1451" y="301"/>
                  </a:cubicBezTo>
                  <a:cubicBezTo>
                    <a:pt x="1456" y="309"/>
                    <a:pt x="1465" y="311"/>
                    <a:pt x="1473" y="306"/>
                  </a:cubicBezTo>
                  <a:cubicBezTo>
                    <a:pt x="1480" y="301"/>
                    <a:pt x="1482" y="291"/>
                    <a:pt x="1477" y="284"/>
                  </a:cubicBezTo>
                  <a:cubicBezTo>
                    <a:pt x="1472" y="277"/>
                    <a:pt x="1462" y="275"/>
                    <a:pt x="1455" y="279"/>
                  </a:cubicBezTo>
                  <a:close/>
                  <a:moveTo>
                    <a:pt x="1558" y="216"/>
                  </a:moveTo>
                  <a:cubicBezTo>
                    <a:pt x="1551" y="220"/>
                    <a:pt x="1549" y="228"/>
                    <a:pt x="1553" y="235"/>
                  </a:cubicBezTo>
                  <a:cubicBezTo>
                    <a:pt x="1557" y="241"/>
                    <a:pt x="1566" y="243"/>
                    <a:pt x="1572" y="239"/>
                  </a:cubicBezTo>
                  <a:cubicBezTo>
                    <a:pt x="1579" y="235"/>
                    <a:pt x="1581" y="227"/>
                    <a:pt x="1577" y="220"/>
                  </a:cubicBezTo>
                  <a:cubicBezTo>
                    <a:pt x="1573" y="214"/>
                    <a:pt x="1564" y="212"/>
                    <a:pt x="1558" y="216"/>
                  </a:cubicBezTo>
                  <a:close/>
                  <a:moveTo>
                    <a:pt x="1663" y="156"/>
                  </a:moveTo>
                  <a:cubicBezTo>
                    <a:pt x="1657" y="159"/>
                    <a:pt x="1656" y="166"/>
                    <a:pt x="1659" y="172"/>
                  </a:cubicBezTo>
                  <a:cubicBezTo>
                    <a:pt x="1662" y="177"/>
                    <a:pt x="1669" y="179"/>
                    <a:pt x="1674" y="176"/>
                  </a:cubicBezTo>
                  <a:cubicBezTo>
                    <a:pt x="1680" y="173"/>
                    <a:pt x="1682" y="166"/>
                    <a:pt x="1679" y="160"/>
                  </a:cubicBezTo>
                  <a:cubicBezTo>
                    <a:pt x="1676" y="155"/>
                    <a:pt x="1669" y="153"/>
                    <a:pt x="1663" y="156"/>
                  </a:cubicBezTo>
                  <a:close/>
                  <a:moveTo>
                    <a:pt x="1770" y="100"/>
                  </a:moveTo>
                  <a:cubicBezTo>
                    <a:pt x="1766" y="103"/>
                    <a:pt x="1764" y="108"/>
                    <a:pt x="1766" y="113"/>
                  </a:cubicBezTo>
                  <a:cubicBezTo>
                    <a:pt x="1769" y="118"/>
                    <a:pt x="1774" y="119"/>
                    <a:pt x="1779" y="117"/>
                  </a:cubicBezTo>
                  <a:cubicBezTo>
                    <a:pt x="1783" y="115"/>
                    <a:pt x="1785" y="109"/>
                    <a:pt x="1783" y="104"/>
                  </a:cubicBezTo>
                  <a:cubicBezTo>
                    <a:pt x="1781" y="100"/>
                    <a:pt x="1775" y="98"/>
                    <a:pt x="1770" y="100"/>
                  </a:cubicBezTo>
                  <a:close/>
                  <a:moveTo>
                    <a:pt x="1879" y="49"/>
                  </a:moveTo>
                  <a:cubicBezTo>
                    <a:pt x="1876" y="50"/>
                    <a:pt x="1874" y="55"/>
                    <a:pt x="1876" y="58"/>
                  </a:cubicBezTo>
                  <a:cubicBezTo>
                    <a:pt x="1878" y="62"/>
                    <a:pt x="1882" y="63"/>
                    <a:pt x="1886" y="62"/>
                  </a:cubicBezTo>
                  <a:cubicBezTo>
                    <a:pt x="1889" y="60"/>
                    <a:pt x="1891" y="56"/>
                    <a:pt x="1889" y="52"/>
                  </a:cubicBezTo>
                  <a:cubicBezTo>
                    <a:pt x="1887" y="49"/>
                    <a:pt x="1883" y="47"/>
                    <a:pt x="1879" y="49"/>
                  </a:cubicBezTo>
                  <a:close/>
                  <a:moveTo>
                    <a:pt x="1990" y="1"/>
                  </a:moveTo>
                  <a:cubicBezTo>
                    <a:pt x="1988" y="2"/>
                    <a:pt x="1987" y="5"/>
                    <a:pt x="1988" y="8"/>
                  </a:cubicBezTo>
                  <a:cubicBezTo>
                    <a:pt x="1989" y="10"/>
                    <a:pt x="1992" y="11"/>
                    <a:pt x="1994" y="10"/>
                  </a:cubicBezTo>
                  <a:cubicBezTo>
                    <a:pt x="1997" y="9"/>
                    <a:pt x="1998" y="6"/>
                    <a:pt x="1997" y="4"/>
                  </a:cubicBezTo>
                  <a:cubicBezTo>
                    <a:pt x="1996" y="1"/>
                    <a:pt x="1993" y="0"/>
                    <a:pt x="199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05A5996-3FA5-4A7C-8279-2AC88AE9B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609599"/>
              <a:ext cx="1301750" cy="3994150"/>
            </a:xfrm>
            <a:custGeom>
              <a:avLst/>
              <a:gdLst>
                <a:gd name="T0" fmla="*/ 158 w 1549"/>
                <a:gd name="T1" fmla="*/ 2199 h 4757"/>
                <a:gd name="T2" fmla="*/ 33 w 1549"/>
                <a:gd name="T3" fmla="*/ 2306 h 4757"/>
                <a:gd name="T4" fmla="*/ 72 w 1549"/>
                <a:gd name="T5" fmla="*/ 2392 h 4757"/>
                <a:gd name="T6" fmla="*/ 99 w 1549"/>
                <a:gd name="T7" fmla="*/ 2572 h 4757"/>
                <a:gd name="T8" fmla="*/ 99 w 1549"/>
                <a:gd name="T9" fmla="*/ 2572 h 4757"/>
                <a:gd name="T10" fmla="*/ 43 w 1549"/>
                <a:gd name="T11" fmla="*/ 2739 h 4757"/>
                <a:gd name="T12" fmla="*/ 0 w 1549"/>
                <a:gd name="T13" fmla="*/ 2823 h 4757"/>
                <a:gd name="T14" fmla="*/ 42 w 1549"/>
                <a:gd name="T15" fmla="*/ 2911 h 4757"/>
                <a:gd name="T16" fmla="*/ 86 w 1549"/>
                <a:gd name="T17" fmla="*/ 3076 h 4757"/>
                <a:gd name="T18" fmla="*/ 86 w 1549"/>
                <a:gd name="T19" fmla="*/ 3076 h 4757"/>
                <a:gd name="T20" fmla="*/ 64 w 1549"/>
                <a:gd name="T21" fmla="*/ 3240 h 4757"/>
                <a:gd name="T22" fmla="*/ 43 w 1549"/>
                <a:gd name="T23" fmla="*/ 3337 h 4757"/>
                <a:gd name="T24" fmla="*/ 91 w 1549"/>
                <a:gd name="T25" fmla="*/ 3428 h 4757"/>
                <a:gd name="T26" fmla="*/ 149 w 1549"/>
                <a:gd name="T27" fmla="*/ 3577 h 4757"/>
                <a:gd name="T28" fmla="*/ 149 w 1549"/>
                <a:gd name="T29" fmla="*/ 3577 h 4757"/>
                <a:gd name="T30" fmla="*/ 157 w 1549"/>
                <a:gd name="T31" fmla="*/ 3732 h 4757"/>
                <a:gd name="T32" fmla="*/ 162 w 1549"/>
                <a:gd name="T33" fmla="*/ 3837 h 4757"/>
                <a:gd name="T34" fmla="*/ 217 w 1549"/>
                <a:gd name="T35" fmla="*/ 3932 h 4757"/>
                <a:gd name="T36" fmla="*/ 285 w 1549"/>
                <a:gd name="T37" fmla="*/ 4065 h 4757"/>
                <a:gd name="T38" fmla="*/ 285 w 1549"/>
                <a:gd name="T39" fmla="*/ 4065 h 4757"/>
                <a:gd name="T40" fmla="*/ 322 w 1549"/>
                <a:gd name="T41" fmla="*/ 4206 h 4757"/>
                <a:gd name="T42" fmla="*/ 355 w 1549"/>
                <a:gd name="T43" fmla="*/ 4313 h 4757"/>
                <a:gd name="T44" fmla="*/ 419 w 1549"/>
                <a:gd name="T45" fmla="*/ 4410 h 4757"/>
                <a:gd name="T46" fmla="*/ 494 w 1549"/>
                <a:gd name="T47" fmla="*/ 4529 h 4757"/>
                <a:gd name="T48" fmla="*/ 494 w 1549"/>
                <a:gd name="T49" fmla="*/ 4529 h 4757"/>
                <a:gd name="T50" fmla="*/ 554 w 1549"/>
                <a:gd name="T51" fmla="*/ 4650 h 4757"/>
                <a:gd name="T52" fmla="*/ 614 w 1549"/>
                <a:gd name="T53" fmla="*/ 4754 h 4757"/>
                <a:gd name="T54" fmla="*/ 121 w 1549"/>
                <a:gd name="T55" fmla="*/ 2114 h 4757"/>
                <a:gd name="T56" fmla="*/ 116 w 1549"/>
                <a:gd name="T57" fmla="*/ 1927 h 4757"/>
                <a:gd name="T58" fmla="*/ 116 w 1549"/>
                <a:gd name="T59" fmla="*/ 1927 h 4757"/>
                <a:gd name="T60" fmla="*/ 213 w 1549"/>
                <a:gd name="T61" fmla="*/ 1773 h 4757"/>
                <a:gd name="T62" fmla="*/ 281 w 1549"/>
                <a:gd name="T63" fmla="*/ 1711 h 4757"/>
                <a:gd name="T64" fmla="*/ 269 w 1549"/>
                <a:gd name="T65" fmla="*/ 1616 h 4757"/>
                <a:gd name="T66" fmla="*/ 297 w 1549"/>
                <a:gd name="T67" fmla="*/ 1443 h 4757"/>
                <a:gd name="T68" fmla="*/ 297 w 1549"/>
                <a:gd name="T69" fmla="*/ 1443 h 4757"/>
                <a:gd name="T70" fmla="*/ 404 w 1549"/>
                <a:gd name="T71" fmla="*/ 1310 h 4757"/>
                <a:gd name="T72" fmla="*/ 476 w 1549"/>
                <a:gd name="T73" fmla="*/ 1246 h 4757"/>
                <a:gd name="T74" fmla="*/ 491 w 1549"/>
                <a:gd name="T75" fmla="*/ 1146 h 4757"/>
                <a:gd name="T76" fmla="*/ 547 w 1549"/>
                <a:gd name="T77" fmla="*/ 992 h 4757"/>
                <a:gd name="T78" fmla="*/ 547 w 1549"/>
                <a:gd name="T79" fmla="*/ 992 h 4757"/>
                <a:gd name="T80" fmla="*/ 660 w 1549"/>
                <a:gd name="T81" fmla="*/ 879 h 4757"/>
                <a:gd name="T82" fmla="*/ 738 w 1549"/>
                <a:gd name="T83" fmla="*/ 813 h 4757"/>
                <a:gd name="T84" fmla="*/ 781 w 1549"/>
                <a:gd name="T85" fmla="*/ 715 h 4757"/>
                <a:gd name="T86" fmla="*/ 861 w 1549"/>
                <a:gd name="T87" fmla="*/ 585 h 4757"/>
                <a:gd name="T88" fmla="*/ 861 w 1549"/>
                <a:gd name="T89" fmla="*/ 585 h 4757"/>
                <a:gd name="T90" fmla="*/ 976 w 1549"/>
                <a:gd name="T91" fmla="*/ 490 h 4757"/>
                <a:gd name="T92" fmla="*/ 1063 w 1549"/>
                <a:gd name="T93" fmla="*/ 424 h 4757"/>
                <a:gd name="T94" fmla="*/ 1133 w 1549"/>
                <a:gd name="T95" fmla="*/ 334 h 4757"/>
                <a:gd name="T96" fmla="*/ 1231 w 1549"/>
                <a:gd name="T97" fmla="*/ 230 h 4757"/>
                <a:gd name="T98" fmla="*/ 1231 w 1549"/>
                <a:gd name="T99" fmla="*/ 230 h 4757"/>
                <a:gd name="T100" fmla="*/ 1345 w 1549"/>
                <a:gd name="T101" fmla="*/ 152 h 4757"/>
                <a:gd name="T102" fmla="*/ 1444 w 1549"/>
                <a:gd name="T103" fmla="*/ 86 h 4757"/>
                <a:gd name="T104" fmla="*/ 1539 w 1549"/>
                <a:gd name="T105" fmla="*/ 10 h 4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9" h="4757">
                  <a:moveTo>
                    <a:pt x="95" y="2241"/>
                  </a:moveTo>
                  <a:cubicBezTo>
                    <a:pt x="66" y="2236"/>
                    <a:pt x="47" y="2208"/>
                    <a:pt x="53" y="2178"/>
                  </a:cubicBezTo>
                  <a:cubicBezTo>
                    <a:pt x="59" y="2149"/>
                    <a:pt x="87" y="2130"/>
                    <a:pt x="116" y="2136"/>
                  </a:cubicBezTo>
                  <a:cubicBezTo>
                    <a:pt x="145" y="2142"/>
                    <a:pt x="163" y="2170"/>
                    <a:pt x="158" y="2199"/>
                  </a:cubicBezTo>
                  <a:cubicBezTo>
                    <a:pt x="152" y="2227"/>
                    <a:pt x="124" y="2246"/>
                    <a:pt x="95" y="2241"/>
                  </a:cubicBezTo>
                  <a:close/>
                  <a:moveTo>
                    <a:pt x="134" y="2322"/>
                  </a:moveTo>
                  <a:cubicBezTo>
                    <a:pt x="138" y="2295"/>
                    <a:pt x="119" y="2269"/>
                    <a:pt x="91" y="2264"/>
                  </a:cubicBezTo>
                  <a:cubicBezTo>
                    <a:pt x="64" y="2259"/>
                    <a:pt x="37" y="2278"/>
                    <a:pt x="33" y="2306"/>
                  </a:cubicBezTo>
                  <a:cubicBezTo>
                    <a:pt x="28" y="2335"/>
                    <a:pt x="48" y="2361"/>
                    <a:pt x="76" y="2365"/>
                  </a:cubicBezTo>
                  <a:cubicBezTo>
                    <a:pt x="104" y="2369"/>
                    <a:pt x="129" y="2350"/>
                    <a:pt x="134" y="2322"/>
                  </a:cubicBezTo>
                  <a:close/>
                  <a:moveTo>
                    <a:pt x="114" y="2447"/>
                  </a:moveTo>
                  <a:cubicBezTo>
                    <a:pt x="117" y="2420"/>
                    <a:pt x="99" y="2396"/>
                    <a:pt x="72" y="2392"/>
                  </a:cubicBezTo>
                  <a:cubicBezTo>
                    <a:pt x="45" y="2389"/>
                    <a:pt x="21" y="2408"/>
                    <a:pt x="17" y="2435"/>
                  </a:cubicBezTo>
                  <a:cubicBezTo>
                    <a:pt x="14" y="2462"/>
                    <a:pt x="33" y="2486"/>
                    <a:pt x="60" y="2489"/>
                  </a:cubicBezTo>
                  <a:cubicBezTo>
                    <a:pt x="87" y="2492"/>
                    <a:pt x="111" y="2473"/>
                    <a:pt x="114" y="2447"/>
                  </a:cubicBezTo>
                  <a:close/>
                  <a:moveTo>
                    <a:pt x="99" y="2572"/>
                  </a:moveTo>
                  <a:cubicBezTo>
                    <a:pt x="101" y="2546"/>
                    <a:pt x="83" y="2524"/>
                    <a:pt x="57" y="2521"/>
                  </a:cubicBezTo>
                  <a:cubicBezTo>
                    <a:pt x="31" y="2519"/>
                    <a:pt x="9" y="2538"/>
                    <a:pt x="7" y="2564"/>
                  </a:cubicBezTo>
                  <a:cubicBezTo>
                    <a:pt x="4" y="2590"/>
                    <a:pt x="24" y="2612"/>
                    <a:pt x="49" y="2614"/>
                  </a:cubicBezTo>
                  <a:cubicBezTo>
                    <a:pt x="75" y="2616"/>
                    <a:pt x="97" y="2597"/>
                    <a:pt x="99" y="2572"/>
                  </a:cubicBezTo>
                  <a:close/>
                  <a:moveTo>
                    <a:pt x="89" y="2697"/>
                  </a:moveTo>
                  <a:cubicBezTo>
                    <a:pt x="90" y="2673"/>
                    <a:pt x="72" y="2653"/>
                    <a:pt x="47" y="2651"/>
                  </a:cubicBezTo>
                  <a:cubicBezTo>
                    <a:pt x="23" y="2650"/>
                    <a:pt x="2" y="2668"/>
                    <a:pt x="1" y="2693"/>
                  </a:cubicBezTo>
                  <a:cubicBezTo>
                    <a:pt x="0" y="2718"/>
                    <a:pt x="19" y="2739"/>
                    <a:pt x="43" y="2739"/>
                  </a:cubicBezTo>
                  <a:cubicBezTo>
                    <a:pt x="68" y="2740"/>
                    <a:pt x="88" y="2721"/>
                    <a:pt x="89" y="2697"/>
                  </a:cubicBezTo>
                  <a:close/>
                  <a:moveTo>
                    <a:pt x="83" y="2823"/>
                  </a:moveTo>
                  <a:cubicBezTo>
                    <a:pt x="84" y="2800"/>
                    <a:pt x="65" y="2781"/>
                    <a:pt x="42" y="2781"/>
                  </a:cubicBezTo>
                  <a:cubicBezTo>
                    <a:pt x="19" y="2780"/>
                    <a:pt x="0" y="2799"/>
                    <a:pt x="0" y="2823"/>
                  </a:cubicBezTo>
                  <a:cubicBezTo>
                    <a:pt x="0" y="2846"/>
                    <a:pt x="18" y="2865"/>
                    <a:pt x="42" y="2865"/>
                  </a:cubicBezTo>
                  <a:cubicBezTo>
                    <a:pt x="65" y="2865"/>
                    <a:pt x="83" y="2846"/>
                    <a:pt x="83" y="2823"/>
                  </a:cubicBezTo>
                  <a:close/>
                  <a:moveTo>
                    <a:pt x="83" y="2949"/>
                  </a:moveTo>
                  <a:cubicBezTo>
                    <a:pt x="82" y="2928"/>
                    <a:pt x="64" y="2911"/>
                    <a:pt x="42" y="2911"/>
                  </a:cubicBezTo>
                  <a:cubicBezTo>
                    <a:pt x="20" y="2911"/>
                    <a:pt x="3" y="2930"/>
                    <a:pt x="3" y="2952"/>
                  </a:cubicBezTo>
                  <a:cubicBezTo>
                    <a:pt x="4" y="2974"/>
                    <a:pt x="23" y="2991"/>
                    <a:pt x="44" y="2990"/>
                  </a:cubicBezTo>
                  <a:cubicBezTo>
                    <a:pt x="66" y="2989"/>
                    <a:pt x="83" y="2971"/>
                    <a:pt x="83" y="2949"/>
                  </a:cubicBezTo>
                  <a:close/>
                  <a:moveTo>
                    <a:pt x="86" y="3076"/>
                  </a:moveTo>
                  <a:cubicBezTo>
                    <a:pt x="85" y="3055"/>
                    <a:pt x="67" y="3040"/>
                    <a:pt x="47" y="3041"/>
                  </a:cubicBezTo>
                  <a:cubicBezTo>
                    <a:pt x="26" y="3042"/>
                    <a:pt x="10" y="3060"/>
                    <a:pt x="12" y="3081"/>
                  </a:cubicBezTo>
                  <a:cubicBezTo>
                    <a:pt x="13" y="3101"/>
                    <a:pt x="31" y="3117"/>
                    <a:pt x="52" y="3115"/>
                  </a:cubicBezTo>
                  <a:cubicBezTo>
                    <a:pt x="72" y="3114"/>
                    <a:pt x="88" y="3096"/>
                    <a:pt x="86" y="3076"/>
                  </a:cubicBezTo>
                  <a:close/>
                  <a:moveTo>
                    <a:pt x="95" y="3202"/>
                  </a:moveTo>
                  <a:cubicBezTo>
                    <a:pt x="93" y="3183"/>
                    <a:pt x="76" y="3169"/>
                    <a:pt x="57" y="3170"/>
                  </a:cubicBezTo>
                  <a:cubicBezTo>
                    <a:pt x="37" y="3172"/>
                    <a:pt x="23" y="3189"/>
                    <a:pt x="25" y="3209"/>
                  </a:cubicBezTo>
                  <a:cubicBezTo>
                    <a:pt x="27" y="3228"/>
                    <a:pt x="45" y="3242"/>
                    <a:pt x="64" y="3240"/>
                  </a:cubicBezTo>
                  <a:cubicBezTo>
                    <a:pt x="83" y="3238"/>
                    <a:pt x="97" y="3221"/>
                    <a:pt x="95" y="3202"/>
                  </a:cubicBezTo>
                  <a:close/>
                  <a:moveTo>
                    <a:pt x="108" y="3327"/>
                  </a:moveTo>
                  <a:cubicBezTo>
                    <a:pt x="106" y="3310"/>
                    <a:pt x="89" y="3297"/>
                    <a:pt x="71" y="3299"/>
                  </a:cubicBezTo>
                  <a:cubicBezTo>
                    <a:pt x="53" y="3302"/>
                    <a:pt x="41" y="3318"/>
                    <a:pt x="43" y="3337"/>
                  </a:cubicBezTo>
                  <a:cubicBezTo>
                    <a:pt x="46" y="3355"/>
                    <a:pt x="63" y="3367"/>
                    <a:pt x="80" y="3364"/>
                  </a:cubicBezTo>
                  <a:cubicBezTo>
                    <a:pt x="98" y="3362"/>
                    <a:pt x="111" y="3345"/>
                    <a:pt x="108" y="3327"/>
                  </a:cubicBezTo>
                  <a:close/>
                  <a:moveTo>
                    <a:pt x="126" y="3453"/>
                  </a:moveTo>
                  <a:cubicBezTo>
                    <a:pt x="123" y="3436"/>
                    <a:pt x="107" y="3425"/>
                    <a:pt x="91" y="3428"/>
                  </a:cubicBezTo>
                  <a:cubicBezTo>
                    <a:pt x="74" y="3431"/>
                    <a:pt x="63" y="3447"/>
                    <a:pt x="66" y="3463"/>
                  </a:cubicBezTo>
                  <a:cubicBezTo>
                    <a:pt x="69" y="3480"/>
                    <a:pt x="85" y="3491"/>
                    <a:pt x="102" y="3488"/>
                  </a:cubicBezTo>
                  <a:cubicBezTo>
                    <a:pt x="118" y="3485"/>
                    <a:pt x="129" y="3469"/>
                    <a:pt x="126" y="3453"/>
                  </a:cubicBezTo>
                  <a:close/>
                  <a:moveTo>
                    <a:pt x="149" y="3577"/>
                  </a:moveTo>
                  <a:cubicBezTo>
                    <a:pt x="145" y="3562"/>
                    <a:pt x="130" y="3552"/>
                    <a:pt x="115" y="3556"/>
                  </a:cubicBezTo>
                  <a:cubicBezTo>
                    <a:pt x="100" y="3559"/>
                    <a:pt x="90" y="3574"/>
                    <a:pt x="94" y="3589"/>
                  </a:cubicBezTo>
                  <a:cubicBezTo>
                    <a:pt x="97" y="3605"/>
                    <a:pt x="112" y="3614"/>
                    <a:pt x="127" y="3611"/>
                  </a:cubicBezTo>
                  <a:cubicBezTo>
                    <a:pt x="142" y="3607"/>
                    <a:pt x="152" y="3592"/>
                    <a:pt x="149" y="3577"/>
                  </a:cubicBezTo>
                  <a:close/>
                  <a:moveTo>
                    <a:pt x="176" y="3701"/>
                  </a:moveTo>
                  <a:cubicBezTo>
                    <a:pt x="172" y="3687"/>
                    <a:pt x="158" y="3679"/>
                    <a:pt x="144" y="3682"/>
                  </a:cubicBezTo>
                  <a:cubicBezTo>
                    <a:pt x="130" y="3686"/>
                    <a:pt x="122" y="3700"/>
                    <a:pt x="126" y="3714"/>
                  </a:cubicBezTo>
                  <a:cubicBezTo>
                    <a:pt x="129" y="3728"/>
                    <a:pt x="144" y="3736"/>
                    <a:pt x="157" y="3732"/>
                  </a:cubicBezTo>
                  <a:cubicBezTo>
                    <a:pt x="171" y="3729"/>
                    <a:pt x="179" y="3715"/>
                    <a:pt x="176" y="3701"/>
                  </a:cubicBezTo>
                  <a:close/>
                  <a:moveTo>
                    <a:pt x="208" y="3824"/>
                  </a:moveTo>
                  <a:cubicBezTo>
                    <a:pt x="204" y="3811"/>
                    <a:pt x="191" y="3804"/>
                    <a:pt x="178" y="3808"/>
                  </a:cubicBezTo>
                  <a:cubicBezTo>
                    <a:pt x="166" y="3811"/>
                    <a:pt x="159" y="3825"/>
                    <a:pt x="162" y="3837"/>
                  </a:cubicBezTo>
                  <a:cubicBezTo>
                    <a:pt x="166" y="3850"/>
                    <a:pt x="179" y="3857"/>
                    <a:pt x="192" y="3853"/>
                  </a:cubicBezTo>
                  <a:cubicBezTo>
                    <a:pt x="204" y="3849"/>
                    <a:pt x="211" y="3836"/>
                    <a:pt x="208" y="3824"/>
                  </a:cubicBezTo>
                  <a:close/>
                  <a:moveTo>
                    <a:pt x="244" y="3945"/>
                  </a:moveTo>
                  <a:cubicBezTo>
                    <a:pt x="240" y="3934"/>
                    <a:pt x="228" y="3928"/>
                    <a:pt x="217" y="3932"/>
                  </a:cubicBezTo>
                  <a:cubicBezTo>
                    <a:pt x="206" y="3935"/>
                    <a:pt x="200" y="3948"/>
                    <a:pt x="204" y="3959"/>
                  </a:cubicBezTo>
                  <a:cubicBezTo>
                    <a:pt x="208" y="3970"/>
                    <a:pt x="220" y="3976"/>
                    <a:pt x="231" y="3972"/>
                  </a:cubicBezTo>
                  <a:cubicBezTo>
                    <a:pt x="242" y="3968"/>
                    <a:pt x="248" y="3956"/>
                    <a:pt x="244" y="3945"/>
                  </a:cubicBezTo>
                  <a:close/>
                  <a:moveTo>
                    <a:pt x="285" y="4065"/>
                  </a:moveTo>
                  <a:cubicBezTo>
                    <a:pt x="281" y="4055"/>
                    <a:pt x="271" y="4050"/>
                    <a:pt x="261" y="4054"/>
                  </a:cubicBezTo>
                  <a:cubicBezTo>
                    <a:pt x="251" y="4058"/>
                    <a:pt x="246" y="4069"/>
                    <a:pt x="250" y="4079"/>
                  </a:cubicBezTo>
                  <a:cubicBezTo>
                    <a:pt x="253" y="4089"/>
                    <a:pt x="265" y="4094"/>
                    <a:pt x="274" y="4090"/>
                  </a:cubicBezTo>
                  <a:cubicBezTo>
                    <a:pt x="284" y="4086"/>
                    <a:pt x="289" y="4075"/>
                    <a:pt x="285" y="4065"/>
                  </a:cubicBezTo>
                  <a:close/>
                  <a:moveTo>
                    <a:pt x="331" y="4184"/>
                  </a:moveTo>
                  <a:cubicBezTo>
                    <a:pt x="327" y="4175"/>
                    <a:pt x="317" y="4171"/>
                    <a:pt x="309" y="4175"/>
                  </a:cubicBezTo>
                  <a:cubicBezTo>
                    <a:pt x="300" y="4178"/>
                    <a:pt x="296" y="4188"/>
                    <a:pt x="300" y="4197"/>
                  </a:cubicBezTo>
                  <a:cubicBezTo>
                    <a:pt x="304" y="4205"/>
                    <a:pt x="313" y="4209"/>
                    <a:pt x="322" y="4206"/>
                  </a:cubicBezTo>
                  <a:cubicBezTo>
                    <a:pt x="330" y="4202"/>
                    <a:pt x="334" y="4192"/>
                    <a:pt x="331" y="4184"/>
                  </a:cubicBezTo>
                  <a:close/>
                  <a:moveTo>
                    <a:pt x="381" y="4301"/>
                  </a:moveTo>
                  <a:cubicBezTo>
                    <a:pt x="377" y="4293"/>
                    <a:pt x="369" y="4290"/>
                    <a:pt x="362" y="4294"/>
                  </a:cubicBezTo>
                  <a:cubicBezTo>
                    <a:pt x="354" y="4297"/>
                    <a:pt x="351" y="4306"/>
                    <a:pt x="355" y="4313"/>
                  </a:cubicBezTo>
                  <a:cubicBezTo>
                    <a:pt x="358" y="4320"/>
                    <a:pt x="367" y="4323"/>
                    <a:pt x="374" y="4320"/>
                  </a:cubicBezTo>
                  <a:cubicBezTo>
                    <a:pt x="381" y="4316"/>
                    <a:pt x="384" y="4308"/>
                    <a:pt x="381" y="4301"/>
                  </a:cubicBezTo>
                  <a:close/>
                  <a:moveTo>
                    <a:pt x="435" y="4416"/>
                  </a:moveTo>
                  <a:cubicBezTo>
                    <a:pt x="432" y="4410"/>
                    <a:pt x="425" y="4407"/>
                    <a:pt x="419" y="4410"/>
                  </a:cubicBezTo>
                  <a:cubicBezTo>
                    <a:pt x="413" y="4413"/>
                    <a:pt x="410" y="4421"/>
                    <a:pt x="413" y="4427"/>
                  </a:cubicBezTo>
                  <a:cubicBezTo>
                    <a:pt x="417" y="4433"/>
                    <a:pt x="424" y="4435"/>
                    <a:pt x="430" y="4432"/>
                  </a:cubicBezTo>
                  <a:cubicBezTo>
                    <a:pt x="436" y="4429"/>
                    <a:pt x="438" y="4422"/>
                    <a:pt x="435" y="4416"/>
                  </a:cubicBezTo>
                  <a:close/>
                  <a:moveTo>
                    <a:pt x="494" y="4529"/>
                  </a:moveTo>
                  <a:cubicBezTo>
                    <a:pt x="491" y="4524"/>
                    <a:pt x="485" y="4522"/>
                    <a:pt x="480" y="4525"/>
                  </a:cubicBezTo>
                  <a:cubicBezTo>
                    <a:pt x="475" y="4528"/>
                    <a:pt x="474" y="4534"/>
                    <a:pt x="476" y="4538"/>
                  </a:cubicBezTo>
                  <a:cubicBezTo>
                    <a:pt x="479" y="4543"/>
                    <a:pt x="485" y="4545"/>
                    <a:pt x="490" y="4542"/>
                  </a:cubicBezTo>
                  <a:cubicBezTo>
                    <a:pt x="495" y="4539"/>
                    <a:pt x="496" y="4533"/>
                    <a:pt x="494" y="4529"/>
                  </a:cubicBezTo>
                  <a:close/>
                  <a:moveTo>
                    <a:pt x="556" y="4639"/>
                  </a:moveTo>
                  <a:cubicBezTo>
                    <a:pt x="554" y="4636"/>
                    <a:pt x="550" y="4635"/>
                    <a:pt x="546" y="4637"/>
                  </a:cubicBezTo>
                  <a:cubicBezTo>
                    <a:pt x="542" y="4639"/>
                    <a:pt x="541" y="4644"/>
                    <a:pt x="543" y="4647"/>
                  </a:cubicBezTo>
                  <a:cubicBezTo>
                    <a:pt x="546" y="4651"/>
                    <a:pt x="550" y="4652"/>
                    <a:pt x="554" y="4650"/>
                  </a:cubicBezTo>
                  <a:cubicBezTo>
                    <a:pt x="558" y="4648"/>
                    <a:pt x="559" y="4643"/>
                    <a:pt x="556" y="4639"/>
                  </a:cubicBezTo>
                  <a:close/>
                  <a:moveTo>
                    <a:pt x="623" y="4748"/>
                  </a:moveTo>
                  <a:cubicBezTo>
                    <a:pt x="622" y="4746"/>
                    <a:pt x="618" y="4745"/>
                    <a:pt x="616" y="4747"/>
                  </a:cubicBezTo>
                  <a:cubicBezTo>
                    <a:pt x="613" y="4748"/>
                    <a:pt x="613" y="4751"/>
                    <a:pt x="614" y="4754"/>
                  </a:cubicBezTo>
                  <a:cubicBezTo>
                    <a:pt x="616" y="4756"/>
                    <a:pt x="619" y="4757"/>
                    <a:pt x="622" y="4755"/>
                  </a:cubicBezTo>
                  <a:cubicBezTo>
                    <a:pt x="624" y="4754"/>
                    <a:pt x="625" y="4750"/>
                    <a:pt x="623" y="4748"/>
                  </a:cubicBezTo>
                  <a:close/>
                  <a:moveTo>
                    <a:pt x="82" y="2052"/>
                  </a:moveTo>
                  <a:cubicBezTo>
                    <a:pt x="76" y="2080"/>
                    <a:pt x="93" y="2108"/>
                    <a:pt x="121" y="2114"/>
                  </a:cubicBezTo>
                  <a:cubicBezTo>
                    <a:pt x="148" y="2120"/>
                    <a:pt x="175" y="2102"/>
                    <a:pt x="182" y="2075"/>
                  </a:cubicBezTo>
                  <a:cubicBezTo>
                    <a:pt x="188" y="2048"/>
                    <a:pt x="171" y="2021"/>
                    <a:pt x="144" y="2014"/>
                  </a:cubicBezTo>
                  <a:cubicBezTo>
                    <a:pt x="117" y="2007"/>
                    <a:pt x="89" y="2024"/>
                    <a:pt x="82" y="2052"/>
                  </a:cubicBezTo>
                  <a:close/>
                  <a:moveTo>
                    <a:pt x="116" y="1927"/>
                  </a:moveTo>
                  <a:cubicBezTo>
                    <a:pt x="109" y="1954"/>
                    <a:pt x="125" y="1981"/>
                    <a:pt x="151" y="1987"/>
                  </a:cubicBezTo>
                  <a:cubicBezTo>
                    <a:pt x="177" y="1994"/>
                    <a:pt x="203" y="1978"/>
                    <a:pt x="210" y="1953"/>
                  </a:cubicBezTo>
                  <a:cubicBezTo>
                    <a:pt x="217" y="1927"/>
                    <a:pt x="202" y="1901"/>
                    <a:pt x="176" y="1893"/>
                  </a:cubicBezTo>
                  <a:cubicBezTo>
                    <a:pt x="151" y="1886"/>
                    <a:pt x="123" y="1901"/>
                    <a:pt x="116" y="1927"/>
                  </a:cubicBezTo>
                  <a:close/>
                  <a:moveTo>
                    <a:pt x="155" y="1804"/>
                  </a:moveTo>
                  <a:cubicBezTo>
                    <a:pt x="147" y="1829"/>
                    <a:pt x="161" y="1855"/>
                    <a:pt x="186" y="1862"/>
                  </a:cubicBezTo>
                  <a:cubicBezTo>
                    <a:pt x="210" y="1869"/>
                    <a:pt x="236" y="1856"/>
                    <a:pt x="243" y="1831"/>
                  </a:cubicBezTo>
                  <a:cubicBezTo>
                    <a:pt x="251" y="1807"/>
                    <a:pt x="238" y="1781"/>
                    <a:pt x="213" y="1773"/>
                  </a:cubicBezTo>
                  <a:cubicBezTo>
                    <a:pt x="189" y="1765"/>
                    <a:pt x="163" y="1779"/>
                    <a:pt x="155" y="1804"/>
                  </a:cubicBezTo>
                  <a:close/>
                  <a:moveTo>
                    <a:pt x="198" y="1682"/>
                  </a:moveTo>
                  <a:cubicBezTo>
                    <a:pt x="190" y="1705"/>
                    <a:pt x="202" y="1730"/>
                    <a:pt x="225" y="1738"/>
                  </a:cubicBezTo>
                  <a:cubicBezTo>
                    <a:pt x="248" y="1746"/>
                    <a:pt x="273" y="1734"/>
                    <a:pt x="281" y="1711"/>
                  </a:cubicBezTo>
                  <a:cubicBezTo>
                    <a:pt x="289" y="1688"/>
                    <a:pt x="277" y="1663"/>
                    <a:pt x="255" y="1655"/>
                  </a:cubicBezTo>
                  <a:cubicBezTo>
                    <a:pt x="232" y="1646"/>
                    <a:pt x="206" y="1658"/>
                    <a:pt x="198" y="1682"/>
                  </a:cubicBezTo>
                  <a:close/>
                  <a:moveTo>
                    <a:pt x="245" y="1561"/>
                  </a:moveTo>
                  <a:cubicBezTo>
                    <a:pt x="237" y="1583"/>
                    <a:pt x="247" y="1608"/>
                    <a:pt x="269" y="1616"/>
                  </a:cubicBezTo>
                  <a:cubicBezTo>
                    <a:pt x="291" y="1624"/>
                    <a:pt x="315" y="1614"/>
                    <a:pt x="323" y="1592"/>
                  </a:cubicBezTo>
                  <a:cubicBezTo>
                    <a:pt x="332" y="1571"/>
                    <a:pt x="321" y="1547"/>
                    <a:pt x="300" y="1538"/>
                  </a:cubicBezTo>
                  <a:cubicBezTo>
                    <a:pt x="279" y="1529"/>
                    <a:pt x="254" y="1540"/>
                    <a:pt x="245" y="1561"/>
                  </a:cubicBezTo>
                  <a:close/>
                  <a:moveTo>
                    <a:pt x="297" y="1443"/>
                  </a:moveTo>
                  <a:cubicBezTo>
                    <a:pt x="288" y="1463"/>
                    <a:pt x="298" y="1487"/>
                    <a:pt x="318" y="1495"/>
                  </a:cubicBezTo>
                  <a:cubicBezTo>
                    <a:pt x="338" y="1504"/>
                    <a:pt x="361" y="1495"/>
                    <a:pt x="370" y="1475"/>
                  </a:cubicBezTo>
                  <a:cubicBezTo>
                    <a:pt x="379" y="1455"/>
                    <a:pt x="370" y="1432"/>
                    <a:pt x="350" y="1423"/>
                  </a:cubicBezTo>
                  <a:cubicBezTo>
                    <a:pt x="330" y="1414"/>
                    <a:pt x="306" y="1423"/>
                    <a:pt x="297" y="1443"/>
                  </a:cubicBezTo>
                  <a:close/>
                  <a:moveTo>
                    <a:pt x="354" y="1327"/>
                  </a:moveTo>
                  <a:cubicBezTo>
                    <a:pt x="344" y="1346"/>
                    <a:pt x="352" y="1368"/>
                    <a:pt x="371" y="1377"/>
                  </a:cubicBezTo>
                  <a:cubicBezTo>
                    <a:pt x="390" y="1386"/>
                    <a:pt x="412" y="1378"/>
                    <a:pt x="421" y="1359"/>
                  </a:cubicBezTo>
                  <a:cubicBezTo>
                    <a:pt x="430" y="1341"/>
                    <a:pt x="422" y="1319"/>
                    <a:pt x="404" y="1310"/>
                  </a:cubicBezTo>
                  <a:cubicBezTo>
                    <a:pt x="385" y="1300"/>
                    <a:pt x="363" y="1308"/>
                    <a:pt x="354" y="1327"/>
                  </a:cubicBezTo>
                  <a:close/>
                  <a:moveTo>
                    <a:pt x="414" y="1213"/>
                  </a:moveTo>
                  <a:cubicBezTo>
                    <a:pt x="405" y="1230"/>
                    <a:pt x="412" y="1252"/>
                    <a:pt x="429" y="1260"/>
                  </a:cubicBezTo>
                  <a:cubicBezTo>
                    <a:pt x="446" y="1269"/>
                    <a:pt x="467" y="1263"/>
                    <a:pt x="476" y="1246"/>
                  </a:cubicBezTo>
                  <a:cubicBezTo>
                    <a:pt x="485" y="1229"/>
                    <a:pt x="479" y="1208"/>
                    <a:pt x="462" y="1199"/>
                  </a:cubicBezTo>
                  <a:cubicBezTo>
                    <a:pt x="445" y="1189"/>
                    <a:pt x="423" y="1196"/>
                    <a:pt x="414" y="1213"/>
                  </a:cubicBezTo>
                  <a:close/>
                  <a:moveTo>
                    <a:pt x="479" y="1101"/>
                  </a:moveTo>
                  <a:cubicBezTo>
                    <a:pt x="470" y="1117"/>
                    <a:pt x="475" y="1137"/>
                    <a:pt x="491" y="1146"/>
                  </a:cubicBezTo>
                  <a:cubicBezTo>
                    <a:pt x="507" y="1155"/>
                    <a:pt x="526" y="1150"/>
                    <a:pt x="535" y="1134"/>
                  </a:cubicBezTo>
                  <a:cubicBezTo>
                    <a:pt x="544" y="1119"/>
                    <a:pt x="539" y="1099"/>
                    <a:pt x="524" y="1090"/>
                  </a:cubicBezTo>
                  <a:cubicBezTo>
                    <a:pt x="508" y="1080"/>
                    <a:pt x="488" y="1086"/>
                    <a:pt x="479" y="1101"/>
                  </a:cubicBezTo>
                  <a:close/>
                  <a:moveTo>
                    <a:pt x="547" y="992"/>
                  </a:moveTo>
                  <a:cubicBezTo>
                    <a:pt x="538" y="1007"/>
                    <a:pt x="543" y="1026"/>
                    <a:pt x="557" y="1034"/>
                  </a:cubicBezTo>
                  <a:cubicBezTo>
                    <a:pt x="571" y="1043"/>
                    <a:pt x="590" y="1039"/>
                    <a:pt x="599" y="1025"/>
                  </a:cubicBezTo>
                  <a:cubicBezTo>
                    <a:pt x="608" y="1011"/>
                    <a:pt x="604" y="992"/>
                    <a:pt x="590" y="983"/>
                  </a:cubicBezTo>
                  <a:cubicBezTo>
                    <a:pt x="576" y="974"/>
                    <a:pt x="557" y="978"/>
                    <a:pt x="547" y="992"/>
                  </a:cubicBezTo>
                  <a:close/>
                  <a:moveTo>
                    <a:pt x="620" y="886"/>
                  </a:moveTo>
                  <a:cubicBezTo>
                    <a:pt x="611" y="899"/>
                    <a:pt x="615" y="917"/>
                    <a:pt x="628" y="925"/>
                  </a:cubicBezTo>
                  <a:cubicBezTo>
                    <a:pt x="641" y="934"/>
                    <a:pt x="658" y="931"/>
                    <a:pt x="667" y="918"/>
                  </a:cubicBezTo>
                  <a:cubicBezTo>
                    <a:pt x="675" y="905"/>
                    <a:pt x="672" y="888"/>
                    <a:pt x="660" y="879"/>
                  </a:cubicBezTo>
                  <a:cubicBezTo>
                    <a:pt x="647" y="870"/>
                    <a:pt x="629" y="873"/>
                    <a:pt x="620" y="886"/>
                  </a:cubicBezTo>
                  <a:close/>
                  <a:moveTo>
                    <a:pt x="697" y="783"/>
                  </a:moveTo>
                  <a:cubicBezTo>
                    <a:pt x="688" y="794"/>
                    <a:pt x="691" y="810"/>
                    <a:pt x="702" y="819"/>
                  </a:cubicBezTo>
                  <a:cubicBezTo>
                    <a:pt x="714" y="827"/>
                    <a:pt x="730" y="825"/>
                    <a:pt x="738" y="813"/>
                  </a:cubicBezTo>
                  <a:cubicBezTo>
                    <a:pt x="747" y="802"/>
                    <a:pt x="745" y="786"/>
                    <a:pt x="733" y="777"/>
                  </a:cubicBezTo>
                  <a:cubicBezTo>
                    <a:pt x="722" y="769"/>
                    <a:pt x="705" y="771"/>
                    <a:pt x="697" y="783"/>
                  </a:cubicBezTo>
                  <a:close/>
                  <a:moveTo>
                    <a:pt x="777" y="682"/>
                  </a:moveTo>
                  <a:cubicBezTo>
                    <a:pt x="769" y="692"/>
                    <a:pt x="771" y="707"/>
                    <a:pt x="781" y="715"/>
                  </a:cubicBezTo>
                  <a:cubicBezTo>
                    <a:pt x="791" y="724"/>
                    <a:pt x="806" y="722"/>
                    <a:pt x="814" y="712"/>
                  </a:cubicBezTo>
                  <a:cubicBezTo>
                    <a:pt x="822" y="702"/>
                    <a:pt x="821" y="687"/>
                    <a:pt x="810" y="679"/>
                  </a:cubicBezTo>
                  <a:cubicBezTo>
                    <a:pt x="800" y="670"/>
                    <a:pt x="785" y="672"/>
                    <a:pt x="777" y="682"/>
                  </a:cubicBezTo>
                  <a:close/>
                  <a:moveTo>
                    <a:pt x="861" y="585"/>
                  </a:moveTo>
                  <a:cubicBezTo>
                    <a:pt x="853" y="594"/>
                    <a:pt x="854" y="607"/>
                    <a:pt x="863" y="615"/>
                  </a:cubicBezTo>
                  <a:cubicBezTo>
                    <a:pt x="872" y="623"/>
                    <a:pt x="886" y="622"/>
                    <a:pt x="893" y="613"/>
                  </a:cubicBezTo>
                  <a:cubicBezTo>
                    <a:pt x="901" y="604"/>
                    <a:pt x="900" y="591"/>
                    <a:pt x="891" y="583"/>
                  </a:cubicBezTo>
                  <a:cubicBezTo>
                    <a:pt x="883" y="575"/>
                    <a:pt x="869" y="576"/>
                    <a:pt x="861" y="585"/>
                  </a:cubicBezTo>
                  <a:close/>
                  <a:moveTo>
                    <a:pt x="949" y="491"/>
                  </a:moveTo>
                  <a:cubicBezTo>
                    <a:pt x="942" y="499"/>
                    <a:pt x="942" y="511"/>
                    <a:pt x="950" y="518"/>
                  </a:cubicBezTo>
                  <a:cubicBezTo>
                    <a:pt x="958" y="525"/>
                    <a:pt x="969" y="525"/>
                    <a:pt x="977" y="517"/>
                  </a:cubicBezTo>
                  <a:cubicBezTo>
                    <a:pt x="984" y="509"/>
                    <a:pt x="983" y="497"/>
                    <a:pt x="976" y="490"/>
                  </a:cubicBezTo>
                  <a:cubicBezTo>
                    <a:pt x="968" y="483"/>
                    <a:pt x="956" y="483"/>
                    <a:pt x="949" y="491"/>
                  </a:cubicBezTo>
                  <a:close/>
                  <a:moveTo>
                    <a:pt x="1040" y="400"/>
                  </a:moveTo>
                  <a:cubicBezTo>
                    <a:pt x="1033" y="407"/>
                    <a:pt x="1033" y="418"/>
                    <a:pt x="1040" y="424"/>
                  </a:cubicBezTo>
                  <a:cubicBezTo>
                    <a:pt x="1046" y="431"/>
                    <a:pt x="1057" y="431"/>
                    <a:pt x="1063" y="424"/>
                  </a:cubicBezTo>
                  <a:cubicBezTo>
                    <a:pt x="1070" y="418"/>
                    <a:pt x="1070" y="407"/>
                    <a:pt x="1063" y="400"/>
                  </a:cubicBezTo>
                  <a:cubicBezTo>
                    <a:pt x="1057" y="394"/>
                    <a:pt x="1046" y="394"/>
                    <a:pt x="1040" y="400"/>
                  </a:cubicBezTo>
                  <a:close/>
                  <a:moveTo>
                    <a:pt x="1134" y="313"/>
                  </a:moveTo>
                  <a:cubicBezTo>
                    <a:pt x="1128" y="319"/>
                    <a:pt x="1128" y="328"/>
                    <a:pt x="1133" y="334"/>
                  </a:cubicBezTo>
                  <a:cubicBezTo>
                    <a:pt x="1139" y="340"/>
                    <a:pt x="1148" y="340"/>
                    <a:pt x="1154" y="335"/>
                  </a:cubicBezTo>
                  <a:cubicBezTo>
                    <a:pt x="1159" y="329"/>
                    <a:pt x="1160" y="320"/>
                    <a:pt x="1154" y="314"/>
                  </a:cubicBezTo>
                  <a:cubicBezTo>
                    <a:pt x="1149" y="308"/>
                    <a:pt x="1140" y="308"/>
                    <a:pt x="1134" y="313"/>
                  </a:cubicBezTo>
                  <a:close/>
                  <a:moveTo>
                    <a:pt x="1231" y="230"/>
                  </a:moveTo>
                  <a:cubicBezTo>
                    <a:pt x="1226" y="234"/>
                    <a:pt x="1226" y="242"/>
                    <a:pt x="1230" y="247"/>
                  </a:cubicBezTo>
                  <a:cubicBezTo>
                    <a:pt x="1234" y="252"/>
                    <a:pt x="1242" y="253"/>
                    <a:pt x="1247" y="248"/>
                  </a:cubicBezTo>
                  <a:cubicBezTo>
                    <a:pt x="1252" y="244"/>
                    <a:pt x="1253" y="236"/>
                    <a:pt x="1248" y="231"/>
                  </a:cubicBezTo>
                  <a:cubicBezTo>
                    <a:pt x="1244" y="226"/>
                    <a:pt x="1236" y="225"/>
                    <a:pt x="1231" y="230"/>
                  </a:cubicBezTo>
                  <a:close/>
                  <a:moveTo>
                    <a:pt x="1332" y="150"/>
                  </a:moveTo>
                  <a:cubicBezTo>
                    <a:pt x="1327" y="153"/>
                    <a:pt x="1327" y="160"/>
                    <a:pt x="1330" y="164"/>
                  </a:cubicBezTo>
                  <a:cubicBezTo>
                    <a:pt x="1333" y="168"/>
                    <a:pt x="1340" y="169"/>
                    <a:pt x="1344" y="166"/>
                  </a:cubicBezTo>
                  <a:cubicBezTo>
                    <a:pt x="1348" y="162"/>
                    <a:pt x="1349" y="156"/>
                    <a:pt x="1345" y="152"/>
                  </a:cubicBezTo>
                  <a:cubicBezTo>
                    <a:pt x="1342" y="147"/>
                    <a:pt x="1336" y="147"/>
                    <a:pt x="1332" y="150"/>
                  </a:cubicBezTo>
                  <a:close/>
                  <a:moveTo>
                    <a:pt x="1435" y="74"/>
                  </a:moveTo>
                  <a:cubicBezTo>
                    <a:pt x="1431" y="77"/>
                    <a:pt x="1430" y="81"/>
                    <a:pt x="1433" y="85"/>
                  </a:cubicBezTo>
                  <a:cubicBezTo>
                    <a:pt x="1435" y="88"/>
                    <a:pt x="1440" y="89"/>
                    <a:pt x="1444" y="86"/>
                  </a:cubicBezTo>
                  <a:cubicBezTo>
                    <a:pt x="1447" y="84"/>
                    <a:pt x="1448" y="79"/>
                    <a:pt x="1445" y="76"/>
                  </a:cubicBezTo>
                  <a:cubicBezTo>
                    <a:pt x="1443" y="72"/>
                    <a:pt x="1438" y="72"/>
                    <a:pt x="1435" y="74"/>
                  </a:cubicBezTo>
                  <a:close/>
                  <a:moveTo>
                    <a:pt x="1540" y="2"/>
                  </a:moveTo>
                  <a:cubicBezTo>
                    <a:pt x="1538" y="4"/>
                    <a:pt x="1537" y="7"/>
                    <a:pt x="1539" y="10"/>
                  </a:cubicBezTo>
                  <a:cubicBezTo>
                    <a:pt x="1541" y="12"/>
                    <a:pt x="1544" y="13"/>
                    <a:pt x="1546" y="11"/>
                  </a:cubicBezTo>
                  <a:cubicBezTo>
                    <a:pt x="1549" y="9"/>
                    <a:pt x="1549" y="6"/>
                    <a:pt x="1548" y="4"/>
                  </a:cubicBezTo>
                  <a:cubicBezTo>
                    <a:pt x="1546" y="1"/>
                    <a:pt x="1543" y="0"/>
                    <a:pt x="1540" y="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2D57D68-EF15-433C-9708-441EF940F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6100" y="1042988"/>
              <a:ext cx="1136650" cy="4295774"/>
            </a:xfrm>
            <a:custGeom>
              <a:avLst/>
              <a:gdLst>
                <a:gd name="T0" fmla="*/ 123 w 1353"/>
                <a:gd name="T1" fmla="*/ 2647 h 5115"/>
                <a:gd name="T2" fmla="*/ 28 w 1353"/>
                <a:gd name="T3" fmla="*/ 2794 h 5115"/>
                <a:gd name="T4" fmla="*/ 93 w 1353"/>
                <a:gd name="T5" fmla="*/ 2870 h 5115"/>
                <a:gd name="T6" fmla="*/ 174 w 1353"/>
                <a:gd name="T7" fmla="*/ 3044 h 5115"/>
                <a:gd name="T8" fmla="*/ 174 w 1353"/>
                <a:gd name="T9" fmla="*/ 3044 h 5115"/>
                <a:gd name="T10" fmla="*/ 166 w 1353"/>
                <a:gd name="T11" fmla="*/ 3232 h 5115"/>
                <a:gd name="T12" fmla="*/ 147 w 1353"/>
                <a:gd name="T13" fmla="*/ 3329 h 5115"/>
                <a:gd name="T14" fmla="*/ 216 w 1353"/>
                <a:gd name="T15" fmla="*/ 3406 h 5115"/>
                <a:gd name="T16" fmla="*/ 310 w 1353"/>
                <a:gd name="T17" fmla="*/ 3561 h 5115"/>
                <a:gd name="T18" fmla="*/ 310 w 1353"/>
                <a:gd name="T19" fmla="*/ 3561 h 5115"/>
                <a:gd name="T20" fmla="*/ 335 w 1353"/>
                <a:gd name="T21" fmla="*/ 3735 h 5115"/>
                <a:gd name="T22" fmla="*/ 343 w 1353"/>
                <a:gd name="T23" fmla="*/ 3839 h 5115"/>
                <a:gd name="T24" fmla="*/ 418 w 1353"/>
                <a:gd name="T25" fmla="*/ 3918 h 5115"/>
                <a:gd name="T26" fmla="*/ 521 w 1353"/>
                <a:gd name="T27" fmla="*/ 4053 h 5115"/>
                <a:gd name="T28" fmla="*/ 521 w 1353"/>
                <a:gd name="T29" fmla="*/ 4053 h 5115"/>
                <a:gd name="T30" fmla="*/ 576 w 1353"/>
                <a:gd name="T31" fmla="*/ 4209 h 5115"/>
                <a:gd name="T32" fmla="*/ 612 w 1353"/>
                <a:gd name="T33" fmla="*/ 4314 h 5115"/>
                <a:gd name="T34" fmla="*/ 696 w 1353"/>
                <a:gd name="T35" fmla="*/ 4394 h 5115"/>
                <a:gd name="T36" fmla="*/ 805 w 1353"/>
                <a:gd name="T37" fmla="*/ 4510 h 5115"/>
                <a:gd name="T38" fmla="*/ 805 w 1353"/>
                <a:gd name="T39" fmla="*/ 4510 h 5115"/>
                <a:gd name="T40" fmla="*/ 883 w 1353"/>
                <a:gd name="T41" fmla="*/ 4642 h 5115"/>
                <a:gd name="T42" fmla="*/ 948 w 1353"/>
                <a:gd name="T43" fmla="*/ 4741 h 5115"/>
                <a:gd name="T44" fmla="*/ 1042 w 1353"/>
                <a:gd name="T45" fmla="*/ 4822 h 5115"/>
                <a:gd name="T46" fmla="*/ 1154 w 1353"/>
                <a:gd name="T47" fmla="*/ 4920 h 5115"/>
                <a:gd name="T48" fmla="*/ 1154 w 1353"/>
                <a:gd name="T49" fmla="*/ 4920 h 5115"/>
                <a:gd name="T50" fmla="*/ 1251 w 1353"/>
                <a:gd name="T51" fmla="*/ 5025 h 5115"/>
                <a:gd name="T52" fmla="*/ 1343 w 1353"/>
                <a:gd name="T53" fmla="*/ 5113 h 5115"/>
                <a:gd name="T54" fmla="*/ 60 w 1353"/>
                <a:gd name="T55" fmla="*/ 2572 h 5115"/>
                <a:gd name="T56" fmla="*/ 1 w 1353"/>
                <a:gd name="T57" fmla="*/ 2383 h 5115"/>
                <a:gd name="T58" fmla="*/ 1 w 1353"/>
                <a:gd name="T59" fmla="*/ 2383 h 5115"/>
                <a:gd name="T60" fmla="*/ 54 w 1353"/>
                <a:gd name="T61" fmla="*/ 2198 h 5115"/>
                <a:gd name="T62" fmla="*/ 105 w 1353"/>
                <a:gd name="T63" fmla="*/ 2115 h 5115"/>
                <a:gd name="T64" fmla="*/ 64 w 1353"/>
                <a:gd name="T65" fmla="*/ 2021 h 5115"/>
                <a:gd name="T66" fmla="*/ 42 w 1353"/>
                <a:gd name="T67" fmla="*/ 1837 h 5115"/>
                <a:gd name="T68" fmla="*/ 42 w 1353"/>
                <a:gd name="T69" fmla="*/ 1837 h 5115"/>
                <a:gd name="T70" fmla="*/ 111 w 1353"/>
                <a:gd name="T71" fmla="*/ 1670 h 5115"/>
                <a:gd name="T72" fmla="*/ 165 w 1353"/>
                <a:gd name="T73" fmla="*/ 1583 h 5115"/>
                <a:gd name="T74" fmla="*/ 151 w 1353"/>
                <a:gd name="T75" fmla="*/ 1477 h 5115"/>
                <a:gd name="T76" fmla="*/ 163 w 1353"/>
                <a:gd name="T77" fmla="*/ 1304 h 5115"/>
                <a:gd name="T78" fmla="*/ 163 w 1353"/>
                <a:gd name="T79" fmla="*/ 1304 h 5115"/>
                <a:gd name="T80" fmla="*/ 244 w 1353"/>
                <a:gd name="T81" fmla="*/ 1155 h 5115"/>
                <a:gd name="T82" fmla="*/ 305 w 1353"/>
                <a:gd name="T83" fmla="*/ 1066 h 5115"/>
                <a:gd name="T84" fmla="*/ 319 w 1353"/>
                <a:gd name="T85" fmla="*/ 953 h 5115"/>
                <a:gd name="T86" fmla="*/ 362 w 1353"/>
                <a:gd name="T87" fmla="*/ 797 h 5115"/>
                <a:gd name="T88" fmla="*/ 362 w 1353"/>
                <a:gd name="T89" fmla="*/ 797 h 5115"/>
                <a:gd name="T90" fmla="*/ 451 w 1353"/>
                <a:gd name="T91" fmla="*/ 666 h 5115"/>
                <a:gd name="T92" fmla="*/ 520 w 1353"/>
                <a:gd name="T93" fmla="*/ 573 h 5115"/>
                <a:gd name="T94" fmla="*/ 565 w 1353"/>
                <a:gd name="T95" fmla="*/ 461 h 5115"/>
                <a:gd name="T96" fmla="*/ 634 w 1353"/>
                <a:gd name="T97" fmla="*/ 326 h 5115"/>
                <a:gd name="T98" fmla="*/ 634 w 1353"/>
                <a:gd name="T99" fmla="*/ 326 h 5115"/>
                <a:gd name="T100" fmla="*/ 727 w 1353"/>
                <a:gd name="T101" fmla="*/ 213 h 5115"/>
                <a:gd name="T102" fmla="*/ 808 w 1353"/>
                <a:gd name="T103" fmla="*/ 117 h 5115"/>
                <a:gd name="T104" fmla="*/ 882 w 1353"/>
                <a:gd name="T105" fmla="*/ 11 h 5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3" h="5115">
                  <a:moveTo>
                    <a:pt x="72" y="2709"/>
                  </a:moveTo>
                  <a:cubicBezTo>
                    <a:pt x="41" y="2712"/>
                    <a:pt x="13" y="2689"/>
                    <a:pt x="10" y="2658"/>
                  </a:cubicBezTo>
                  <a:cubicBezTo>
                    <a:pt x="7" y="2626"/>
                    <a:pt x="31" y="2598"/>
                    <a:pt x="62" y="2596"/>
                  </a:cubicBezTo>
                  <a:cubicBezTo>
                    <a:pt x="93" y="2594"/>
                    <a:pt x="120" y="2617"/>
                    <a:pt x="123" y="2647"/>
                  </a:cubicBezTo>
                  <a:cubicBezTo>
                    <a:pt x="126" y="2678"/>
                    <a:pt x="103" y="2705"/>
                    <a:pt x="72" y="2709"/>
                  </a:cubicBezTo>
                  <a:close/>
                  <a:moveTo>
                    <a:pt x="135" y="2780"/>
                  </a:moveTo>
                  <a:cubicBezTo>
                    <a:pt x="131" y="2751"/>
                    <a:pt x="105" y="2730"/>
                    <a:pt x="75" y="2733"/>
                  </a:cubicBezTo>
                  <a:cubicBezTo>
                    <a:pt x="45" y="2737"/>
                    <a:pt x="24" y="2764"/>
                    <a:pt x="28" y="2794"/>
                  </a:cubicBezTo>
                  <a:cubicBezTo>
                    <a:pt x="31" y="2824"/>
                    <a:pt x="59" y="2845"/>
                    <a:pt x="89" y="2841"/>
                  </a:cubicBezTo>
                  <a:cubicBezTo>
                    <a:pt x="118" y="2836"/>
                    <a:pt x="139" y="2809"/>
                    <a:pt x="135" y="2780"/>
                  </a:cubicBezTo>
                  <a:close/>
                  <a:moveTo>
                    <a:pt x="152" y="2912"/>
                  </a:moveTo>
                  <a:cubicBezTo>
                    <a:pt x="147" y="2885"/>
                    <a:pt x="121" y="2866"/>
                    <a:pt x="93" y="2870"/>
                  </a:cubicBezTo>
                  <a:cubicBezTo>
                    <a:pt x="65" y="2874"/>
                    <a:pt x="45" y="2901"/>
                    <a:pt x="50" y="2929"/>
                  </a:cubicBezTo>
                  <a:cubicBezTo>
                    <a:pt x="55" y="2958"/>
                    <a:pt x="82" y="2977"/>
                    <a:pt x="110" y="2972"/>
                  </a:cubicBezTo>
                  <a:cubicBezTo>
                    <a:pt x="138" y="2967"/>
                    <a:pt x="156" y="2940"/>
                    <a:pt x="152" y="2912"/>
                  </a:cubicBezTo>
                  <a:close/>
                  <a:moveTo>
                    <a:pt x="174" y="3044"/>
                  </a:moveTo>
                  <a:cubicBezTo>
                    <a:pt x="168" y="3018"/>
                    <a:pt x="143" y="3001"/>
                    <a:pt x="116" y="3006"/>
                  </a:cubicBezTo>
                  <a:cubicBezTo>
                    <a:pt x="89" y="3011"/>
                    <a:pt x="72" y="3037"/>
                    <a:pt x="77" y="3064"/>
                  </a:cubicBezTo>
                  <a:cubicBezTo>
                    <a:pt x="83" y="3091"/>
                    <a:pt x="109" y="3108"/>
                    <a:pt x="136" y="3102"/>
                  </a:cubicBezTo>
                  <a:cubicBezTo>
                    <a:pt x="162" y="3096"/>
                    <a:pt x="179" y="3070"/>
                    <a:pt x="174" y="3044"/>
                  </a:cubicBezTo>
                  <a:close/>
                  <a:moveTo>
                    <a:pt x="200" y="3175"/>
                  </a:moveTo>
                  <a:cubicBezTo>
                    <a:pt x="194" y="3150"/>
                    <a:pt x="169" y="3135"/>
                    <a:pt x="144" y="3140"/>
                  </a:cubicBezTo>
                  <a:cubicBezTo>
                    <a:pt x="119" y="3146"/>
                    <a:pt x="103" y="3172"/>
                    <a:pt x="109" y="3197"/>
                  </a:cubicBezTo>
                  <a:cubicBezTo>
                    <a:pt x="116" y="3223"/>
                    <a:pt x="141" y="3238"/>
                    <a:pt x="166" y="3232"/>
                  </a:cubicBezTo>
                  <a:cubicBezTo>
                    <a:pt x="191" y="3225"/>
                    <a:pt x="206" y="3200"/>
                    <a:pt x="200" y="3175"/>
                  </a:cubicBezTo>
                  <a:close/>
                  <a:moveTo>
                    <a:pt x="232" y="3305"/>
                  </a:moveTo>
                  <a:cubicBezTo>
                    <a:pt x="225" y="3282"/>
                    <a:pt x="201" y="3268"/>
                    <a:pt x="177" y="3274"/>
                  </a:cubicBezTo>
                  <a:cubicBezTo>
                    <a:pt x="154" y="3280"/>
                    <a:pt x="140" y="3305"/>
                    <a:pt x="147" y="3329"/>
                  </a:cubicBezTo>
                  <a:cubicBezTo>
                    <a:pt x="153" y="3353"/>
                    <a:pt x="178" y="3367"/>
                    <a:pt x="202" y="3360"/>
                  </a:cubicBezTo>
                  <a:cubicBezTo>
                    <a:pt x="225" y="3353"/>
                    <a:pt x="239" y="3328"/>
                    <a:pt x="232" y="3305"/>
                  </a:cubicBezTo>
                  <a:close/>
                  <a:moveTo>
                    <a:pt x="268" y="3434"/>
                  </a:moveTo>
                  <a:cubicBezTo>
                    <a:pt x="261" y="3412"/>
                    <a:pt x="238" y="3400"/>
                    <a:pt x="216" y="3406"/>
                  </a:cubicBezTo>
                  <a:cubicBezTo>
                    <a:pt x="194" y="3413"/>
                    <a:pt x="181" y="3437"/>
                    <a:pt x="188" y="3459"/>
                  </a:cubicBezTo>
                  <a:cubicBezTo>
                    <a:pt x="196" y="3482"/>
                    <a:pt x="220" y="3494"/>
                    <a:pt x="242" y="3486"/>
                  </a:cubicBezTo>
                  <a:cubicBezTo>
                    <a:pt x="264" y="3479"/>
                    <a:pt x="275" y="3455"/>
                    <a:pt x="268" y="3434"/>
                  </a:cubicBezTo>
                  <a:close/>
                  <a:moveTo>
                    <a:pt x="310" y="3561"/>
                  </a:moveTo>
                  <a:cubicBezTo>
                    <a:pt x="302" y="3541"/>
                    <a:pt x="280" y="3530"/>
                    <a:pt x="259" y="3537"/>
                  </a:cubicBezTo>
                  <a:cubicBezTo>
                    <a:pt x="238" y="3544"/>
                    <a:pt x="228" y="3567"/>
                    <a:pt x="235" y="3588"/>
                  </a:cubicBezTo>
                  <a:cubicBezTo>
                    <a:pt x="243" y="3609"/>
                    <a:pt x="266" y="3619"/>
                    <a:pt x="286" y="3612"/>
                  </a:cubicBezTo>
                  <a:cubicBezTo>
                    <a:pt x="307" y="3604"/>
                    <a:pt x="317" y="3581"/>
                    <a:pt x="310" y="3561"/>
                  </a:cubicBezTo>
                  <a:close/>
                  <a:moveTo>
                    <a:pt x="356" y="3687"/>
                  </a:moveTo>
                  <a:cubicBezTo>
                    <a:pt x="348" y="3668"/>
                    <a:pt x="326" y="3659"/>
                    <a:pt x="307" y="3666"/>
                  </a:cubicBezTo>
                  <a:cubicBezTo>
                    <a:pt x="288" y="3674"/>
                    <a:pt x="279" y="3696"/>
                    <a:pt x="287" y="3715"/>
                  </a:cubicBezTo>
                  <a:cubicBezTo>
                    <a:pt x="295" y="3734"/>
                    <a:pt x="316" y="3743"/>
                    <a:pt x="335" y="3735"/>
                  </a:cubicBezTo>
                  <a:cubicBezTo>
                    <a:pt x="354" y="3727"/>
                    <a:pt x="363" y="3706"/>
                    <a:pt x="356" y="3687"/>
                  </a:cubicBezTo>
                  <a:close/>
                  <a:moveTo>
                    <a:pt x="406" y="3811"/>
                  </a:moveTo>
                  <a:cubicBezTo>
                    <a:pt x="398" y="3794"/>
                    <a:pt x="378" y="3786"/>
                    <a:pt x="360" y="3793"/>
                  </a:cubicBezTo>
                  <a:cubicBezTo>
                    <a:pt x="343" y="3801"/>
                    <a:pt x="335" y="3822"/>
                    <a:pt x="343" y="3839"/>
                  </a:cubicBezTo>
                  <a:cubicBezTo>
                    <a:pt x="351" y="3857"/>
                    <a:pt x="372" y="3865"/>
                    <a:pt x="389" y="3857"/>
                  </a:cubicBezTo>
                  <a:cubicBezTo>
                    <a:pt x="406" y="3849"/>
                    <a:pt x="414" y="3828"/>
                    <a:pt x="406" y="3811"/>
                  </a:cubicBezTo>
                  <a:close/>
                  <a:moveTo>
                    <a:pt x="461" y="3933"/>
                  </a:moveTo>
                  <a:cubicBezTo>
                    <a:pt x="454" y="3917"/>
                    <a:pt x="434" y="3911"/>
                    <a:pt x="418" y="3918"/>
                  </a:cubicBezTo>
                  <a:cubicBezTo>
                    <a:pt x="402" y="3926"/>
                    <a:pt x="395" y="3946"/>
                    <a:pt x="403" y="3962"/>
                  </a:cubicBezTo>
                  <a:cubicBezTo>
                    <a:pt x="412" y="3978"/>
                    <a:pt x="431" y="3984"/>
                    <a:pt x="447" y="3976"/>
                  </a:cubicBezTo>
                  <a:cubicBezTo>
                    <a:pt x="463" y="3968"/>
                    <a:pt x="469" y="3949"/>
                    <a:pt x="461" y="3933"/>
                  </a:cubicBezTo>
                  <a:close/>
                  <a:moveTo>
                    <a:pt x="521" y="4053"/>
                  </a:moveTo>
                  <a:cubicBezTo>
                    <a:pt x="513" y="4039"/>
                    <a:pt x="495" y="4033"/>
                    <a:pt x="481" y="4041"/>
                  </a:cubicBezTo>
                  <a:cubicBezTo>
                    <a:pt x="466" y="4049"/>
                    <a:pt x="461" y="4067"/>
                    <a:pt x="469" y="4082"/>
                  </a:cubicBezTo>
                  <a:cubicBezTo>
                    <a:pt x="477" y="4096"/>
                    <a:pt x="495" y="4102"/>
                    <a:pt x="509" y="4094"/>
                  </a:cubicBezTo>
                  <a:cubicBezTo>
                    <a:pt x="524" y="4086"/>
                    <a:pt x="529" y="4068"/>
                    <a:pt x="521" y="4053"/>
                  </a:cubicBezTo>
                  <a:close/>
                  <a:moveTo>
                    <a:pt x="585" y="4171"/>
                  </a:moveTo>
                  <a:cubicBezTo>
                    <a:pt x="578" y="4158"/>
                    <a:pt x="561" y="4154"/>
                    <a:pt x="548" y="4161"/>
                  </a:cubicBezTo>
                  <a:cubicBezTo>
                    <a:pt x="535" y="4169"/>
                    <a:pt x="530" y="4186"/>
                    <a:pt x="538" y="4199"/>
                  </a:cubicBezTo>
                  <a:cubicBezTo>
                    <a:pt x="546" y="4212"/>
                    <a:pt x="563" y="4217"/>
                    <a:pt x="576" y="4209"/>
                  </a:cubicBezTo>
                  <a:cubicBezTo>
                    <a:pt x="589" y="4201"/>
                    <a:pt x="593" y="4184"/>
                    <a:pt x="585" y="4171"/>
                  </a:cubicBezTo>
                  <a:close/>
                  <a:moveTo>
                    <a:pt x="654" y="4287"/>
                  </a:moveTo>
                  <a:cubicBezTo>
                    <a:pt x="647" y="4275"/>
                    <a:pt x="631" y="4272"/>
                    <a:pt x="620" y="4279"/>
                  </a:cubicBezTo>
                  <a:cubicBezTo>
                    <a:pt x="608" y="4286"/>
                    <a:pt x="605" y="4302"/>
                    <a:pt x="612" y="4314"/>
                  </a:cubicBezTo>
                  <a:cubicBezTo>
                    <a:pt x="620" y="4325"/>
                    <a:pt x="635" y="4329"/>
                    <a:pt x="647" y="4321"/>
                  </a:cubicBezTo>
                  <a:cubicBezTo>
                    <a:pt x="658" y="4314"/>
                    <a:pt x="662" y="4298"/>
                    <a:pt x="654" y="4287"/>
                  </a:cubicBezTo>
                  <a:close/>
                  <a:moveTo>
                    <a:pt x="727" y="4399"/>
                  </a:moveTo>
                  <a:cubicBezTo>
                    <a:pt x="720" y="4389"/>
                    <a:pt x="706" y="4387"/>
                    <a:pt x="696" y="4394"/>
                  </a:cubicBezTo>
                  <a:cubicBezTo>
                    <a:pt x="686" y="4401"/>
                    <a:pt x="683" y="4415"/>
                    <a:pt x="690" y="4425"/>
                  </a:cubicBezTo>
                  <a:cubicBezTo>
                    <a:pt x="697" y="4436"/>
                    <a:pt x="712" y="4438"/>
                    <a:pt x="722" y="4431"/>
                  </a:cubicBezTo>
                  <a:cubicBezTo>
                    <a:pt x="732" y="4424"/>
                    <a:pt x="734" y="4410"/>
                    <a:pt x="727" y="4399"/>
                  </a:cubicBezTo>
                  <a:close/>
                  <a:moveTo>
                    <a:pt x="805" y="4510"/>
                  </a:moveTo>
                  <a:cubicBezTo>
                    <a:pt x="798" y="4501"/>
                    <a:pt x="785" y="4499"/>
                    <a:pt x="776" y="4506"/>
                  </a:cubicBezTo>
                  <a:cubicBezTo>
                    <a:pt x="767" y="4512"/>
                    <a:pt x="766" y="4525"/>
                    <a:pt x="772" y="4534"/>
                  </a:cubicBezTo>
                  <a:cubicBezTo>
                    <a:pt x="779" y="4543"/>
                    <a:pt x="792" y="4545"/>
                    <a:pt x="801" y="4538"/>
                  </a:cubicBezTo>
                  <a:cubicBezTo>
                    <a:pt x="810" y="4531"/>
                    <a:pt x="811" y="4518"/>
                    <a:pt x="805" y="4510"/>
                  </a:cubicBezTo>
                  <a:close/>
                  <a:moveTo>
                    <a:pt x="886" y="4617"/>
                  </a:moveTo>
                  <a:cubicBezTo>
                    <a:pt x="880" y="4609"/>
                    <a:pt x="869" y="4608"/>
                    <a:pt x="861" y="4614"/>
                  </a:cubicBezTo>
                  <a:cubicBezTo>
                    <a:pt x="853" y="4621"/>
                    <a:pt x="852" y="4632"/>
                    <a:pt x="858" y="4639"/>
                  </a:cubicBezTo>
                  <a:cubicBezTo>
                    <a:pt x="865" y="4647"/>
                    <a:pt x="876" y="4648"/>
                    <a:pt x="883" y="4642"/>
                  </a:cubicBezTo>
                  <a:cubicBezTo>
                    <a:pt x="891" y="4636"/>
                    <a:pt x="892" y="4624"/>
                    <a:pt x="886" y="4617"/>
                  </a:cubicBezTo>
                  <a:close/>
                  <a:moveTo>
                    <a:pt x="971" y="4721"/>
                  </a:moveTo>
                  <a:cubicBezTo>
                    <a:pt x="966" y="4715"/>
                    <a:pt x="956" y="4714"/>
                    <a:pt x="950" y="4720"/>
                  </a:cubicBezTo>
                  <a:cubicBezTo>
                    <a:pt x="943" y="4725"/>
                    <a:pt x="943" y="4735"/>
                    <a:pt x="948" y="4741"/>
                  </a:cubicBezTo>
                  <a:cubicBezTo>
                    <a:pt x="954" y="4748"/>
                    <a:pt x="964" y="4748"/>
                    <a:pt x="970" y="4743"/>
                  </a:cubicBezTo>
                  <a:cubicBezTo>
                    <a:pt x="976" y="4737"/>
                    <a:pt x="977" y="4727"/>
                    <a:pt x="971" y="4721"/>
                  </a:cubicBezTo>
                  <a:close/>
                  <a:moveTo>
                    <a:pt x="1061" y="4822"/>
                  </a:moveTo>
                  <a:cubicBezTo>
                    <a:pt x="1056" y="4817"/>
                    <a:pt x="1048" y="4817"/>
                    <a:pt x="1042" y="4822"/>
                  </a:cubicBezTo>
                  <a:cubicBezTo>
                    <a:pt x="1037" y="4827"/>
                    <a:pt x="1037" y="4835"/>
                    <a:pt x="1042" y="4840"/>
                  </a:cubicBezTo>
                  <a:cubicBezTo>
                    <a:pt x="1047" y="4845"/>
                    <a:pt x="1055" y="4845"/>
                    <a:pt x="1060" y="4840"/>
                  </a:cubicBezTo>
                  <a:cubicBezTo>
                    <a:pt x="1065" y="4835"/>
                    <a:pt x="1066" y="4827"/>
                    <a:pt x="1061" y="4822"/>
                  </a:cubicBezTo>
                  <a:close/>
                  <a:moveTo>
                    <a:pt x="1154" y="4920"/>
                  </a:moveTo>
                  <a:cubicBezTo>
                    <a:pt x="1150" y="4916"/>
                    <a:pt x="1143" y="4916"/>
                    <a:pt x="1139" y="4920"/>
                  </a:cubicBezTo>
                  <a:cubicBezTo>
                    <a:pt x="1135" y="4924"/>
                    <a:pt x="1135" y="4931"/>
                    <a:pt x="1139" y="4935"/>
                  </a:cubicBezTo>
                  <a:cubicBezTo>
                    <a:pt x="1143" y="4939"/>
                    <a:pt x="1150" y="4939"/>
                    <a:pt x="1154" y="4935"/>
                  </a:cubicBezTo>
                  <a:cubicBezTo>
                    <a:pt x="1158" y="4930"/>
                    <a:pt x="1158" y="4924"/>
                    <a:pt x="1154" y="4920"/>
                  </a:cubicBezTo>
                  <a:close/>
                  <a:moveTo>
                    <a:pt x="1250" y="5014"/>
                  </a:moveTo>
                  <a:cubicBezTo>
                    <a:pt x="1247" y="5011"/>
                    <a:pt x="1242" y="5011"/>
                    <a:pt x="1239" y="5015"/>
                  </a:cubicBezTo>
                  <a:cubicBezTo>
                    <a:pt x="1236" y="5018"/>
                    <a:pt x="1236" y="5023"/>
                    <a:pt x="1240" y="5026"/>
                  </a:cubicBezTo>
                  <a:cubicBezTo>
                    <a:pt x="1243" y="5029"/>
                    <a:pt x="1248" y="5029"/>
                    <a:pt x="1251" y="5025"/>
                  </a:cubicBezTo>
                  <a:cubicBezTo>
                    <a:pt x="1254" y="5022"/>
                    <a:pt x="1254" y="5017"/>
                    <a:pt x="1250" y="5014"/>
                  </a:cubicBezTo>
                  <a:close/>
                  <a:moveTo>
                    <a:pt x="1350" y="5105"/>
                  </a:moveTo>
                  <a:cubicBezTo>
                    <a:pt x="1348" y="5103"/>
                    <a:pt x="1345" y="5103"/>
                    <a:pt x="1343" y="5105"/>
                  </a:cubicBezTo>
                  <a:cubicBezTo>
                    <a:pt x="1341" y="5108"/>
                    <a:pt x="1341" y="5111"/>
                    <a:pt x="1343" y="5113"/>
                  </a:cubicBezTo>
                  <a:cubicBezTo>
                    <a:pt x="1346" y="5115"/>
                    <a:pt x="1349" y="5115"/>
                    <a:pt x="1351" y="5113"/>
                  </a:cubicBezTo>
                  <a:cubicBezTo>
                    <a:pt x="1353" y="5110"/>
                    <a:pt x="1353" y="5107"/>
                    <a:pt x="1350" y="5105"/>
                  </a:cubicBezTo>
                  <a:close/>
                  <a:moveTo>
                    <a:pt x="3" y="2521"/>
                  </a:moveTo>
                  <a:cubicBezTo>
                    <a:pt x="4" y="2551"/>
                    <a:pt x="30" y="2574"/>
                    <a:pt x="60" y="2572"/>
                  </a:cubicBezTo>
                  <a:cubicBezTo>
                    <a:pt x="90" y="2570"/>
                    <a:pt x="113" y="2544"/>
                    <a:pt x="111" y="2515"/>
                  </a:cubicBezTo>
                  <a:cubicBezTo>
                    <a:pt x="109" y="2485"/>
                    <a:pt x="84" y="2463"/>
                    <a:pt x="54" y="2464"/>
                  </a:cubicBezTo>
                  <a:cubicBezTo>
                    <a:pt x="25" y="2465"/>
                    <a:pt x="1" y="2490"/>
                    <a:pt x="3" y="2521"/>
                  </a:cubicBezTo>
                  <a:close/>
                  <a:moveTo>
                    <a:pt x="1" y="2383"/>
                  </a:moveTo>
                  <a:cubicBezTo>
                    <a:pt x="1" y="2412"/>
                    <a:pt x="25" y="2435"/>
                    <a:pt x="53" y="2434"/>
                  </a:cubicBezTo>
                  <a:cubicBezTo>
                    <a:pt x="82" y="2433"/>
                    <a:pt x="104" y="2410"/>
                    <a:pt x="104" y="2382"/>
                  </a:cubicBezTo>
                  <a:cubicBezTo>
                    <a:pt x="103" y="2353"/>
                    <a:pt x="80" y="2331"/>
                    <a:pt x="52" y="2331"/>
                  </a:cubicBezTo>
                  <a:cubicBezTo>
                    <a:pt x="23" y="2331"/>
                    <a:pt x="0" y="2354"/>
                    <a:pt x="1" y="2383"/>
                  </a:cubicBezTo>
                  <a:close/>
                  <a:moveTo>
                    <a:pt x="3" y="2246"/>
                  </a:moveTo>
                  <a:cubicBezTo>
                    <a:pt x="3" y="2274"/>
                    <a:pt x="25" y="2296"/>
                    <a:pt x="52" y="2296"/>
                  </a:cubicBezTo>
                  <a:cubicBezTo>
                    <a:pt x="79" y="2296"/>
                    <a:pt x="101" y="2275"/>
                    <a:pt x="102" y="2248"/>
                  </a:cubicBezTo>
                  <a:cubicBezTo>
                    <a:pt x="102" y="2221"/>
                    <a:pt x="81" y="2199"/>
                    <a:pt x="54" y="2198"/>
                  </a:cubicBezTo>
                  <a:cubicBezTo>
                    <a:pt x="27" y="2197"/>
                    <a:pt x="4" y="2218"/>
                    <a:pt x="3" y="2246"/>
                  </a:cubicBezTo>
                  <a:close/>
                  <a:moveTo>
                    <a:pt x="11" y="2109"/>
                  </a:moveTo>
                  <a:cubicBezTo>
                    <a:pt x="10" y="2135"/>
                    <a:pt x="30" y="2158"/>
                    <a:pt x="55" y="2159"/>
                  </a:cubicBezTo>
                  <a:cubicBezTo>
                    <a:pt x="81" y="2160"/>
                    <a:pt x="103" y="2140"/>
                    <a:pt x="105" y="2115"/>
                  </a:cubicBezTo>
                  <a:cubicBezTo>
                    <a:pt x="106" y="2089"/>
                    <a:pt x="87" y="2067"/>
                    <a:pt x="61" y="2065"/>
                  </a:cubicBezTo>
                  <a:cubicBezTo>
                    <a:pt x="35" y="2063"/>
                    <a:pt x="13" y="2083"/>
                    <a:pt x="11" y="2109"/>
                  </a:cubicBezTo>
                  <a:close/>
                  <a:moveTo>
                    <a:pt x="24" y="1973"/>
                  </a:moveTo>
                  <a:cubicBezTo>
                    <a:pt x="22" y="1997"/>
                    <a:pt x="40" y="2019"/>
                    <a:pt x="64" y="2021"/>
                  </a:cubicBezTo>
                  <a:cubicBezTo>
                    <a:pt x="89" y="2023"/>
                    <a:pt x="110" y="2005"/>
                    <a:pt x="112" y="1981"/>
                  </a:cubicBezTo>
                  <a:cubicBezTo>
                    <a:pt x="115" y="1957"/>
                    <a:pt x="97" y="1935"/>
                    <a:pt x="73" y="1933"/>
                  </a:cubicBezTo>
                  <a:cubicBezTo>
                    <a:pt x="48" y="1930"/>
                    <a:pt x="26" y="1948"/>
                    <a:pt x="24" y="1973"/>
                  </a:cubicBezTo>
                  <a:close/>
                  <a:moveTo>
                    <a:pt x="42" y="1837"/>
                  </a:moveTo>
                  <a:cubicBezTo>
                    <a:pt x="39" y="1860"/>
                    <a:pt x="55" y="1881"/>
                    <a:pt x="78" y="1884"/>
                  </a:cubicBezTo>
                  <a:cubicBezTo>
                    <a:pt x="101" y="1887"/>
                    <a:pt x="122" y="1871"/>
                    <a:pt x="125" y="1848"/>
                  </a:cubicBezTo>
                  <a:cubicBezTo>
                    <a:pt x="128" y="1825"/>
                    <a:pt x="112" y="1804"/>
                    <a:pt x="89" y="1801"/>
                  </a:cubicBezTo>
                  <a:cubicBezTo>
                    <a:pt x="66" y="1797"/>
                    <a:pt x="45" y="1814"/>
                    <a:pt x="42" y="1837"/>
                  </a:cubicBezTo>
                  <a:close/>
                  <a:moveTo>
                    <a:pt x="65" y="1702"/>
                  </a:moveTo>
                  <a:cubicBezTo>
                    <a:pt x="61" y="1724"/>
                    <a:pt x="76" y="1744"/>
                    <a:pt x="97" y="1748"/>
                  </a:cubicBezTo>
                  <a:cubicBezTo>
                    <a:pt x="119" y="1751"/>
                    <a:pt x="139" y="1737"/>
                    <a:pt x="143" y="1715"/>
                  </a:cubicBezTo>
                  <a:cubicBezTo>
                    <a:pt x="146" y="1694"/>
                    <a:pt x="132" y="1674"/>
                    <a:pt x="111" y="1670"/>
                  </a:cubicBezTo>
                  <a:cubicBezTo>
                    <a:pt x="89" y="1666"/>
                    <a:pt x="68" y="1680"/>
                    <a:pt x="65" y="1702"/>
                  </a:cubicBezTo>
                  <a:close/>
                  <a:moveTo>
                    <a:pt x="93" y="1568"/>
                  </a:moveTo>
                  <a:cubicBezTo>
                    <a:pt x="88" y="1588"/>
                    <a:pt x="101" y="1608"/>
                    <a:pt x="122" y="1612"/>
                  </a:cubicBezTo>
                  <a:cubicBezTo>
                    <a:pt x="142" y="1616"/>
                    <a:pt x="161" y="1603"/>
                    <a:pt x="165" y="1583"/>
                  </a:cubicBezTo>
                  <a:cubicBezTo>
                    <a:pt x="170" y="1563"/>
                    <a:pt x="157" y="1544"/>
                    <a:pt x="137" y="1539"/>
                  </a:cubicBezTo>
                  <a:cubicBezTo>
                    <a:pt x="117" y="1535"/>
                    <a:pt x="97" y="1548"/>
                    <a:pt x="93" y="1568"/>
                  </a:cubicBezTo>
                  <a:close/>
                  <a:moveTo>
                    <a:pt x="125" y="1435"/>
                  </a:moveTo>
                  <a:cubicBezTo>
                    <a:pt x="121" y="1454"/>
                    <a:pt x="132" y="1473"/>
                    <a:pt x="151" y="1477"/>
                  </a:cubicBezTo>
                  <a:cubicBezTo>
                    <a:pt x="170" y="1482"/>
                    <a:pt x="188" y="1471"/>
                    <a:pt x="193" y="1452"/>
                  </a:cubicBezTo>
                  <a:cubicBezTo>
                    <a:pt x="197" y="1434"/>
                    <a:pt x="186" y="1415"/>
                    <a:pt x="168" y="1410"/>
                  </a:cubicBezTo>
                  <a:cubicBezTo>
                    <a:pt x="149" y="1405"/>
                    <a:pt x="130" y="1417"/>
                    <a:pt x="125" y="1435"/>
                  </a:cubicBezTo>
                  <a:close/>
                  <a:moveTo>
                    <a:pt x="163" y="1304"/>
                  </a:moveTo>
                  <a:cubicBezTo>
                    <a:pt x="158" y="1321"/>
                    <a:pt x="168" y="1339"/>
                    <a:pt x="185" y="1344"/>
                  </a:cubicBezTo>
                  <a:cubicBezTo>
                    <a:pt x="203" y="1349"/>
                    <a:pt x="220" y="1339"/>
                    <a:pt x="225" y="1322"/>
                  </a:cubicBezTo>
                  <a:cubicBezTo>
                    <a:pt x="230" y="1305"/>
                    <a:pt x="220" y="1287"/>
                    <a:pt x="203" y="1282"/>
                  </a:cubicBezTo>
                  <a:cubicBezTo>
                    <a:pt x="186" y="1277"/>
                    <a:pt x="168" y="1287"/>
                    <a:pt x="163" y="1304"/>
                  </a:cubicBezTo>
                  <a:close/>
                  <a:moveTo>
                    <a:pt x="206" y="1174"/>
                  </a:moveTo>
                  <a:cubicBezTo>
                    <a:pt x="201" y="1190"/>
                    <a:pt x="209" y="1207"/>
                    <a:pt x="225" y="1212"/>
                  </a:cubicBezTo>
                  <a:cubicBezTo>
                    <a:pt x="241" y="1217"/>
                    <a:pt x="258" y="1209"/>
                    <a:pt x="263" y="1193"/>
                  </a:cubicBezTo>
                  <a:cubicBezTo>
                    <a:pt x="268" y="1178"/>
                    <a:pt x="259" y="1161"/>
                    <a:pt x="244" y="1155"/>
                  </a:cubicBezTo>
                  <a:cubicBezTo>
                    <a:pt x="228" y="1150"/>
                    <a:pt x="211" y="1159"/>
                    <a:pt x="206" y="1174"/>
                  </a:cubicBezTo>
                  <a:close/>
                  <a:moveTo>
                    <a:pt x="253" y="1046"/>
                  </a:moveTo>
                  <a:cubicBezTo>
                    <a:pt x="248" y="1061"/>
                    <a:pt x="255" y="1077"/>
                    <a:pt x="270" y="1082"/>
                  </a:cubicBezTo>
                  <a:cubicBezTo>
                    <a:pt x="284" y="1087"/>
                    <a:pt x="300" y="1080"/>
                    <a:pt x="305" y="1066"/>
                  </a:cubicBezTo>
                  <a:cubicBezTo>
                    <a:pt x="310" y="1051"/>
                    <a:pt x="303" y="1036"/>
                    <a:pt x="289" y="1030"/>
                  </a:cubicBezTo>
                  <a:cubicBezTo>
                    <a:pt x="274" y="1025"/>
                    <a:pt x="259" y="1032"/>
                    <a:pt x="253" y="1046"/>
                  </a:cubicBezTo>
                  <a:close/>
                  <a:moveTo>
                    <a:pt x="305" y="920"/>
                  </a:moveTo>
                  <a:cubicBezTo>
                    <a:pt x="300" y="933"/>
                    <a:pt x="306" y="948"/>
                    <a:pt x="319" y="953"/>
                  </a:cubicBezTo>
                  <a:cubicBezTo>
                    <a:pt x="332" y="958"/>
                    <a:pt x="346" y="952"/>
                    <a:pt x="352" y="940"/>
                  </a:cubicBezTo>
                  <a:cubicBezTo>
                    <a:pt x="357" y="927"/>
                    <a:pt x="351" y="912"/>
                    <a:pt x="338" y="907"/>
                  </a:cubicBezTo>
                  <a:cubicBezTo>
                    <a:pt x="325" y="902"/>
                    <a:pt x="311" y="908"/>
                    <a:pt x="305" y="920"/>
                  </a:cubicBezTo>
                  <a:close/>
                  <a:moveTo>
                    <a:pt x="362" y="797"/>
                  </a:moveTo>
                  <a:cubicBezTo>
                    <a:pt x="357" y="808"/>
                    <a:pt x="362" y="822"/>
                    <a:pt x="373" y="827"/>
                  </a:cubicBezTo>
                  <a:cubicBezTo>
                    <a:pt x="385" y="832"/>
                    <a:pt x="398" y="827"/>
                    <a:pt x="403" y="816"/>
                  </a:cubicBezTo>
                  <a:cubicBezTo>
                    <a:pt x="408" y="804"/>
                    <a:pt x="404" y="791"/>
                    <a:pt x="392" y="786"/>
                  </a:cubicBezTo>
                  <a:cubicBezTo>
                    <a:pt x="381" y="780"/>
                    <a:pt x="367" y="785"/>
                    <a:pt x="362" y="797"/>
                  </a:cubicBezTo>
                  <a:close/>
                  <a:moveTo>
                    <a:pt x="424" y="675"/>
                  </a:moveTo>
                  <a:cubicBezTo>
                    <a:pt x="418" y="685"/>
                    <a:pt x="423" y="697"/>
                    <a:pt x="432" y="702"/>
                  </a:cubicBezTo>
                  <a:cubicBezTo>
                    <a:pt x="442" y="707"/>
                    <a:pt x="455" y="703"/>
                    <a:pt x="460" y="693"/>
                  </a:cubicBezTo>
                  <a:cubicBezTo>
                    <a:pt x="465" y="683"/>
                    <a:pt x="461" y="671"/>
                    <a:pt x="451" y="666"/>
                  </a:cubicBezTo>
                  <a:cubicBezTo>
                    <a:pt x="441" y="661"/>
                    <a:pt x="429" y="665"/>
                    <a:pt x="424" y="675"/>
                  </a:cubicBezTo>
                  <a:close/>
                  <a:moveTo>
                    <a:pt x="489" y="556"/>
                  </a:moveTo>
                  <a:cubicBezTo>
                    <a:pt x="485" y="565"/>
                    <a:pt x="488" y="575"/>
                    <a:pt x="496" y="580"/>
                  </a:cubicBezTo>
                  <a:cubicBezTo>
                    <a:pt x="505" y="585"/>
                    <a:pt x="516" y="582"/>
                    <a:pt x="520" y="573"/>
                  </a:cubicBezTo>
                  <a:cubicBezTo>
                    <a:pt x="525" y="565"/>
                    <a:pt x="522" y="554"/>
                    <a:pt x="514" y="549"/>
                  </a:cubicBezTo>
                  <a:cubicBezTo>
                    <a:pt x="505" y="544"/>
                    <a:pt x="494" y="547"/>
                    <a:pt x="489" y="556"/>
                  </a:cubicBezTo>
                  <a:close/>
                  <a:moveTo>
                    <a:pt x="559" y="439"/>
                  </a:moveTo>
                  <a:cubicBezTo>
                    <a:pt x="555" y="447"/>
                    <a:pt x="557" y="456"/>
                    <a:pt x="565" y="461"/>
                  </a:cubicBezTo>
                  <a:cubicBezTo>
                    <a:pt x="572" y="465"/>
                    <a:pt x="581" y="463"/>
                    <a:pt x="586" y="455"/>
                  </a:cubicBezTo>
                  <a:cubicBezTo>
                    <a:pt x="590" y="448"/>
                    <a:pt x="588" y="439"/>
                    <a:pt x="581" y="434"/>
                  </a:cubicBezTo>
                  <a:cubicBezTo>
                    <a:pt x="573" y="430"/>
                    <a:pt x="564" y="432"/>
                    <a:pt x="559" y="439"/>
                  </a:cubicBezTo>
                  <a:close/>
                  <a:moveTo>
                    <a:pt x="634" y="326"/>
                  </a:moveTo>
                  <a:cubicBezTo>
                    <a:pt x="630" y="332"/>
                    <a:pt x="632" y="340"/>
                    <a:pt x="638" y="344"/>
                  </a:cubicBezTo>
                  <a:cubicBezTo>
                    <a:pt x="644" y="348"/>
                    <a:pt x="652" y="346"/>
                    <a:pt x="656" y="340"/>
                  </a:cubicBezTo>
                  <a:cubicBezTo>
                    <a:pt x="659" y="334"/>
                    <a:pt x="658" y="326"/>
                    <a:pt x="652" y="322"/>
                  </a:cubicBezTo>
                  <a:cubicBezTo>
                    <a:pt x="646" y="318"/>
                    <a:pt x="638" y="320"/>
                    <a:pt x="634" y="326"/>
                  </a:cubicBezTo>
                  <a:close/>
                  <a:moveTo>
                    <a:pt x="712" y="215"/>
                  </a:moveTo>
                  <a:cubicBezTo>
                    <a:pt x="709" y="220"/>
                    <a:pt x="710" y="226"/>
                    <a:pt x="715" y="230"/>
                  </a:cubicBezTo>
                  <a:cubicBezTo>
                    <a:pt x="720" y="233"/>
                    <a:pt x="726" y="232"/>
                    <a:pt x="730" y="227"/>
                  </a:cubicBezTo>
                  <a:cubicBezTo>
                    <a:pt x="733" y="222"/>
                    <a:pt x="732" y="216"/>
                    <a:pt x="727" y="213"/>
                  </a:cubicBezTo>
                  <a:cubicBezTo>
                    <a:pt x="722" y="209"/>
                    <a:pt x="716" y="210"/>
                    <a:pt x="712" y="215"/>
                  </a:cubicBezTo>
                  <a:close/>
                  <a:moveTo>
                    <a:pt x="795" y="107"/>
                  </a:moveTo>
                  <a:cubicBezTo>
                    <a:pt x="792" y="111"/>
                    <a:pt x="793" y="116"/>
                    <a:pt x="796" y="119"/>
                  </a:cubicBezTo>
                  <a:cubicBezTo>
                    <a:pt x="800" y="121"/>
                    <a:pt x="805" y="121"/>
                    <a:pt x="808" y="117"/>
                  </a:cubicBezTo>
                  <a:cubicBezTo>
                    <a:pt x="810" y="114"/>
                    <a:pt x="810" y="108"/>
                    <a:pt x="806" y="106"/>
                  </a:cubicBezTo>
                  <a:cubicBezTo>
                    <a:pt x="803" y="103"/>
                    <a:pt x="798" y="104"/>
                    <a:pt x="795" y="107"/>
                  </a:cubicBezTo>
                  <a:close/>
                  <a:moveTo>
                    <a:pt x="881" y="3"/>
                  </a:moveTo>
                  <a:cubicBezTo>
                    <a:pt x="879" y="5"/>
                    <a:pt x="880" y="9"/>
                    <a:pt x="882" y="11"/>
                  </a:cubicBezTo>
                  <a:cubicBezTo>
                    <a:pt x="884" y="13"/>
                    <a:pt x="888" y="12"/>
                    <a:pt x="890" y="10"/>
                  </a:cubicBezTo>
                  <a:cubicBezTo>
                    <a:pt x="892" y="7"/>
                    <a:pt x="892" y="4"/>
                    <a:pt x="889" y="2"/>
                  </a:cubicBezTo>
                  <a:cubicBezTo>
                    <a:pt x="887" y="0"/>
                    <a:pt x="883" y="0"/>
                    <a:pt x="881" y="3"/>
                  </a:cubicBezTo>
                  <a:close/>
                </a:path>
              </a:pathLst>
            </a:custGeom>
            <a:gradFill>
              <a:gsLst>
                <a:gs pos="0">
                  <a:srgbClr val="E615EB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A84974B-6091-4696-93B9-B368C7783D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238" y="1624014"/>
              <a:ext cx="1889124" cy="4302126"/>
            </a:xfrm>
            <a:custGeom>
              <a:avLst/>
              <a:gdLst>
                <a:gd name="T0" fmla="*/ 324 w 2249"/>
                <a:gd name="T1" fmla="*/ 2920 h 5121"/>
                <a:gd name="T2" fmla="*/ 266 w 2249"/>
                <a:gd name="T3" fmla="*/ 3096 h 5121"/>
                <a:gd name="T4" fmla="*/ 353 w 2249"/>
                <a:gd name="T5" fmla="*/ 3156 h 5121"/>
                <a:gd name="T6" fmla="*/ 483 w 2249"/>
                <a:gd name="T7" fmla="*/ 3313 h 5121"/>
                <a:gd name="T8" fmla="*/ 483 w 2249"/>
                <a:gd name="T9" fmla="*/ 3313 h 5121"/>
                <a:gd name="T10" fmla="*/ 526 w 2249"/>
                <a:gd name="T11" fmla="*/ 3507 h 5121"/>
                <a:gd name="T12" fmla="*/ 532 w 2249"/>
                <a:gd name="T13" fmla="*/ 3613 h 5121"/>
                <a:gd name="T14" fmla="*/ 624 w 2249"/>
                <a:gd name="T15" fmla="*/ 3673 h 5121"/>
                <a:gd name="T16" fmla="*/ 762 w 2249"/>
                <a:gd name="T17" fmla="*/ 3807 h 5121"/>
                <a:gd name="T18" fmla="*/ 762 w 2249"/>
                <a:gd name="T19" fmla="*/ 3807 h 5121"/>
                <a:gd name="T20" fmla="*/ 835 w 2249"/>
                <a:gd name="T21" fmla="*/ 3978 h 5121"/>
                <a:gd name="T22" fmla="*/ 871 w 2249"/>
                <a:gd name="T23" fmla="*/ 4083 h 5121"/>
                <a:gd name="T24" fmla="*/ 969 w 2249"/>
                <a:gd name="T25" fmla="*/ 4144 h 5121"/>
                <a:gd name="T26" fmla="*/ 1111 w 2249"/>
                <a:gd name="T27" fmla="*/ 4254 h 5121"/>
                <a:gd name="T28" fmla="*/ 1111 w 2249"/>
                <a:gd name="T29" fmla="*/ 4254 h 5121"/>
                <a:gd name="T30" fmla="*/ 1209 w 2249"/>
                <a:gd name="T31" fmla="*/ 4399 h 5121"/>
                <a:gd name="T32" fmla="*/ 1274 w 2249"/>
                <a:gd name="T33" fmla="*/ 4497 h 5121"/>
                <a:gd name="T34" fmla="*/ 1382 w 2249"/>
                <a:gd name="T35" fmla="*/ 4557 h 5121"/>
                <a:gd name="T36" fmla="*/ 1524 w 2249"/>
                <a:gd name="T37" fmla="*/ 4646 h 5121"/>
                <a:gd name="T38" fmla="*/ 1524 w 2249"/>
                <a:gd name="T39" fmla="*/ 4646 h 5121"/>
                <a:gd name="T40" fmla="*/ 1641 w 2249"/>
                <a:gd name="T41" fmla="*/ 4760 h 5121"/>
                <a:gd name="T42" fmla="*/ 1734 w 2249"/>
                <a:gd name="T43" fmla="*/ 4845 h 5121"/>
                <a:gd name="T44" fmla="*/ 1852 w 2249"/>
                <a:gd name="T45" fmla="*/ 4902 h 5121"/>
                <a:gd name="T46" fmla="*/ 1993 w 2249"/>
                <a:gd name="T47" fmla="*/ 4972 h 5121"/>
                <a:gd name="T48" fmla="*/ 1993 w 2249"/>
                <a:gd name="T49" fmla="*/ 4972 h 5121"/>
                <a:gd name="T50" fmla="*/ 2121 w 2249"/>
                <a:gd name="T51" fmla="*/ 5055 h 5121"/>
                <a:gd name="T52" fmla="*/ 2239 w 2249"/>
                <a:gd name="T53" fmla="*/ 5120 h 5121"/>
                <a:gd name="T54" fmla="*/ 240 w 2249"/>
                <a:gd name="T55" fmla="*/ 2859 h 5121"/>
                <a:gd name="T56" fmla="*/ 128 w 2249"/>
                <a:gd name="T57" fmla="*/ 2682 h 5121"/>
                <a:gd name="T58" fmla="*/ 128 w 2249"/>
                <a:gd name="T59" fmla="*/ 2682 h 5121"/>
                <a:gd name="T60" fmla="*/ 132 w 2249"/>
                <a:gd name="T61" fmla="*/ 2478 h 5121"/>
                <a:gd name="T62" fmla="*/ 162 w 2249"/>
                <a:gd name="T63" fmla="*/ 2379 h 5121"/>
                <a:gd name="T64" fmla="*/ 95 w 2249"/>
                <a:gd name="T65" fmla="*/ 2294 h 5121"/>
                <a:gd name="T66" fmla="*/ 23 w 2249"/>
                <a:gd name="T67" fmla="*/ 2111 h 5121"/>
                <a:gd name="T68" fmla="*/ 23 w 2249"/>
                <a:gd name="T69" fmla="*/ 2111 h 5121"/>
                <a:gd name="T70" fmla="*/ 48 w 2249"/>
                <a:gd name="T71" fmla="*/ 1921 h 5121"/>
                <a:gd name="T72" fmla="*/ 81 w 2249"/>
                <a:gd name="T73" fmla="*/ 1818 h 5121"/>
                <a:gd name="T74" fmla="*/ 38 w 2249"/>
                <a:gd name="T75" fmla="*/ 1713 h 5121"/>
                <a:gd name="T76" fmla="*/ 4 w 2249"/>
                <a:gd name="T77" fmla="*/ 1532 h 5121"/>
                <a:gd name="T78" fmla="*/ 4 w 2249"/>
                <a:gd name="T79" fmla="*/ 1532 h 5121"/>
                <a:gd name="T80" fmla="*/ 47 w 2249"/>
                <a:gd name="T81" fmla="*/ 1358 h 5121"/>
                <a:gd name="T82" fmla="*/ 85 w 2249"/>
                <a:gd name="T83" fmla="*/ 1249 h 5121"/>
                <a:gd name="T84" fmla="*/ 69 w 2249"/>
                <a:gd name="T85" fmla="*/ 1130 h 5121"/>
                <a:gd name="T86" fmla="*/ 71 w 2249"/>
                <a:gd name="T87" fmla="*/ 958 h 5121"/>
                <a:gd name="T88" fmla="*/ 71 w 2249"/>
                <a:gd name="T89" fmla="*/ 958 h 5121"/>
                <a:gd name="T90" fmla="*/ 127 w 2249"/>
                <a:gd name="T91" fmla="*/ 801 h 5121"/>
                <a:gd name="T92" fmla="*/ 174 w 2249"/>
                <a:gd name="T93" fmla="*/ 687 h 5121"/>
                <a:gd name="T94" fmla="*/ 189 w 2249"/>
                <a:gd name="T95" fmla="*/ 559 h 5121"/>
                <a:gd name="T96" fmla="*/ 223 w 2249"/>
                <a:gd name="T97" fmla="*/ 402 h 5121"/>
                <a:gd name="T98" fmla="*/ 223 w 2249"/>
                <a:gd name="T99" fmla="*/ 402 h 5121"/>
                <a:gd name="T100" fmla="*/ 288 w 2249"/>
                <a:gd name="T101" fmla="*/ 261 h 5121"/>
                <a:gd name="T102" fmla="*/ 345 w 2249"/>
                <a:gd name="T103" fmla="*/ 142 h 5121"/>
                <a:gd name="T104" fmla="*/ 393 w 2249"/>
                <a:gd name="T105" fmla="*/ 12 h 5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9" h="5121">
                  <a:moveTo>
                    <a:pt x="289" y="2997"/>
                  </a:moveTo>
                  <a:cubicBezTo>
                    <a:pt x="258" y="3009"/>
                    <a:pt x="223" y="2993"/>
                    <a:pt x="212" y="2961"/>
                  </a:cubicBezTo>
                  <a:cubicBezTo>
                    <a:pt x="200" y="2929"/>
                    <a:pt x="217" y="2895"/>
                    <a:pt x="248" y="2884"/>
                  </a:cubicBezTo>
                  <a:cubicBezTo>
                    <a:pt x="279" y="2873"/>
                    <a:pt x="313" y="2890"/>
                    <a:pt x="324" y="2920"/>
                  </a:cubicBezTo>
                  <a:cubicBezTo>
                    <a:pt x="335" y="2951"/>
                    <a:pt x="320" y="2985"/>
                    <a:pt x="289" y="2997"/>
                  </a:cubicBezTo>
                  <a:close/>
                  <a:moveTo>
                    <a:pt x="372" y="3053"/>
                  </a:moveTo>
                  <a:cubicBezTo>
                    <a:pt x="361" y="3024"/>
                    <a:pt x="328" y="3010"/>
                    <a:pt x="298" y="3021"/>
                  </a:cubicBezTo>
                  <a:cubicBezTo>
                    <a:pt x="268" y="3032"/>
                    <a:pt x="254" y="3066"/>
                    <a:pt x="266" y="3096"/>
                  </a:cubicBezTo>
                  <a:cubicBezTo>
                    <a:pt x="278" y="3126"/>
                    <a:pt x="312" y="3140"/>
                    <a:pt x="341" y="3128"/>
                  </a:cubicBezTo>
                  <a:cubicBezTo>
                    <a:pt x="370" y="3115"/>
                    <a:pt x="384" y="3082"/>
                    <a:pt x="372" y="3053"/>
                  </a:cubicBezTo>
                  <a:close/>
                  <a:moveTo>
                    <a:pt x="425" y="3184"/>
                  </a:moveTo>
                  <a:cubicBezTo>
                    <a:pt x="413" y="3157"/>
                    <a:pt x="381" y="3144"/>
                    <a:pt x="353" y="3156"/>
                  </a:cubicBezTo>
                  <a:cubicBezTo>
                    <a:pt x="325" y="3168"/>
                    <a:pt x="313" y="3201"/>
                    <a:pt x="325" y="3229"/>
                  </a:cubicBezTo>
                  <a:cubicBezTo>
                    <a:pt x="338" y="3257"/>
                    <a:pt x="371" y="3269"/>
                    <a:pt x="398" y="3256"/>
                  </a:cubicBezTo>
                  <a:cubicBezTo>
                    <a:pt x="425" y="3244"/>
                    <a:pt x="437" y="3211"/>
                    <a:pt x="425" y="3184"/>
                  </a:cubicBezTo>
                  <a:close/>
                  <a:moveTo>
                    <a:pt x="483" y="3313"/>
                  </a:moveTo>
                  <a:cubicBezTo>
                    <a:pt x="471" y="3288"/>
                    <a:pt x="440" y="3277"/>
                    <a:pt x="414" y="3289"/>
                  </a:cubicBezTo>
                  <a:cubicBezTo>
                    <a:pt x="388" y="3302"/>
                    <a:pt x="377" y="3333"/>
                    <a:pt x="389" y="3359"/>
                  </a:cubicBezTo>
                  <a:cubicBezTo>
                    <a:pt x="402" y="3386"/>
                    <a:pt x="434" y="3396"/>
                    <a:pt x="460" y="3383"/>
                  </a:cubicBezTo>
                  <a:cubicBezTo>
                    <a:pt x="485" y="3370"/>
                    <a:pt x="496" y="3339"/>
                    <a:pt x="483" y="3313"/>
                  </a:cubicBezTo>
                  <a:close/>
                  <a:moveTo>
                    <a:pt x="546" y="3440"/>
                  </a:moveTo>
                  <a:cubicBezTo>
                    <a:pt x="533" y="3416"/>
                    <a:pt x="503" y="3407"/>
                    <a:pt x="479" y="3420"/>
                  </a:cubicBezTo>
                  <a:cubicBezTo>
                    <a:pt x="454" y="3433"/>
                    <a:pt x="445" y="3463"/>
                    <a:pt x="458" y="3487"/>
                  </a:cubicBezTo>
                  <a:cubicBezTo>
                    <a:pt x="472" y="3512"/>
                    <a:pt x="502" y="3521"/>
                    <a:pt x="526" y="3507"/>
                  </a:cubicBezTo>
                  <a:cubicBezTo>
                    <a:pt x="550" y="3494"/>
                    <a:pt x="559" y="3464"/>
                    <a:pt x="546" y="3440"/>
                  </a:cubicBezTo>
                  <a:close/>
                  <a:moveTo>
                    <a:pt x="613" y="3565"/>
                  </a:moveTo>
                  <a:cubicBezTo>
                    <a:pt x="600" y="3543"/>
                    <a:pt x="572" y="3535"/>
                    <a:pt x="549" y="3548"/>
                  </a:cubicBezTo>
                  <a:cubicBezTo>
                    <a:pt x="526" y="3561"/>
                    <a:pt x="519" y="3590"/>
                    <a:pt x="532" y="3613"/>
                  </a:cubicBezTo>
                  <a:cubicBezTo>
                    <a:pt x="545" y="3635"/>
                    <a:pt x="574" y="3643"/>
                    <a:pt x="597" y="3629"/>
                  </a:cubicBezTo>
                  <a:cubicBezTo>
                    <a:pt x="619" y="3616"/>
                    <a:pt x="626" y="3587"/>
                    <a:pt x="613" y="3565"/>
                  </a:cubicBezTo>
                  <a:close/>
                  <a:moveTo>
                    <a:pt x="685" y="3687"/>
                  </a:moveTo>
                  <a:cubicBezTo>
                    <a:pt x="672" y="3667"/>
                    <a:pt x="645" y="3660"/>
                    <a:pt x="624" y="3673"/>
                  </a:cubicBezTo>
                  <a:cubicBezTo>
                    <a:pt x="603" y="3686"/>
                    <a:pt x="597" y="3714"/>
                    <a:pt x="610" y="3735"/>
                  </a:cubicBezTo>
                  <a:cubicBezTo>
                    <a:pt x="624" y="3756"/>
                    <a:pt x="651" y="3762"/>
                    <a:pt x="672" y="3748"/>
                  </a:cubicBezTo>
                  <a:cubicBezTo>
                    <a:pt x="692" y="3735"/>
                    <a:pt x="698" y="3708"/>
                    <a:pt x="685" y="3687"/>
                  </a:cubicBezTo>
                  <a:close/>
                  <a:moveTo>
                    <a:pt x="762" y="3807"/>
                  </a:moveTo>
                  <a:cubicBezTo>
                    <a:pt x="749" y="3788"/>
                    <a:pt x="723" y="3783"/>
                    <a:pt x="703" y="3796"/>
                  </a:cubicBezTo>
                  <a:cubicBezTo>
                    <a:pt x="684" y="3809"/>
                    <a:pt x="679" y="3835"/>
                    <a:pt x="693" y="3854"/>
                  </a:cubicBezTo>
                  <a:cubicBezTo>
                    <a:pt x="706" y="3874"/>
                    <a:pt x="732" y="3878"/>
                    <a:pt x="751" y="3865"/>
                  </a:cubicBezTo>
                  <a:cubicBezTo>
                    <a:pt x="770" y="3851"/>
                    <a:pt x="775" y="3825"/>
                    <a:pt x="762" y="3807"/>
                  </a:cubicBezTo>
                  <a:close/>
                  <a:moveTo>
                    <a:pt x="843" y="3923"/>
                  </a:moveTo>
                  <a:cubicBezTo>
                    <a:pt x="830" y="3906"/>
                    <a:pt x="805" y="3902"/>
                    <a:pt x="788" y="3915"/>
                  </a:cubicBezTo>
                  <a:cubicBezTo>
                    <a:pt x="770" y="3928"/>
                    <a:pt x="766" y="3953"/>
                    <a:pt x="780" y="3970"/>
                  </a:cubicBezTo>
                  <a:cubicBezTo>
                    <a:pt x="793" y="3988"/>
                    <a:pt x="818" y="3991"/>
                    <a:pt x="835" y="3978"/>
                  </a:cubicBezTo>
                  <a:cubicBezTo>
                    <a:pt x="852" y="3965"/>
                    <a:pt x="855" y="3940"/>
                    <a:pt x="843" y="3923"/>
                  </a:cubicBezTo>
                  <a:close/>
                  <a:moveTo>
                    <a:pt x="928" y="4037"/>
                  </a:moveTo>
                  <a:cubicBezTo>
                    <a:pt x="915" y="4021"/>
                    <a:pt x="892" y="4019"/>
                    <a:pt x="876" y="4031"/>
                  </a:cubicBezTo>
                  <a:cubicBezTo>
                    <a:pt x="860" y="4044"/>
                    <a:pt x="858" y="4067"/>
                    <a:pt x="871" y="4083"/>
                  </a:cubicBezTo>
                  <a:cubicBezTo>
                    <a:pt x="884" y="4099"/>
                    <a:pt x="907" y="4101"/>
                    <a:pt x="923" y="4088"/>
                  </a:cubicBezTo>
                  <a:cubicBezTo>
                    <a:pt x="938" y="4076"/>
                    <a:pt x="940" y="4052"/>
                    <a:pt x="928" y="4037"/>
                  </a:cubicBezTo>
                  <a:close/>
                  <a:moveTo>
                    <a:pt x="1017" y="4147"/>
                  </a:moveTo>
                  <a:cubicBezTo>
                    <a:pt x="1005" y="4133"/>
                    <a:pt x="984" y="4132"/>
                    <a:pt x="969" y="4144"/>
                  </a:cubicBezTo>
                  <a:cubicBezTo>
                    <a:pt x="955" y="4156"/>
                    <a:pt x="953" y="4178"/>
                    <a:pt x="966" y="4192"/>
                  </a:cubicBezTo>
                  <a:cubicBezTo>
                    <a:pt x="978" y="4207"/>
                    <a:pt x="1000" y="4208"/>
                    <a:pt x="1014" y="4195"/>
                  </a:cubicBezTo>
                  <a:cubicBezTo>
                    <a:pt x="1028" y="4183"/>
                    <a:pt x="1030" y="4161"/>
                    <a:pt x="1017" y="4147"/>
                  </a:cubicBezTo>
                  <a:close/>
                  <a:moveTo>
                    <a:pt x="1111" y="4254"/>
                  </a:moveTo>
                  <a:cubicBezTo>
                    <a:pt x="1099" y="4242"/>
                    <a:pt x="1079" y="4241"/>
                    <a:pt x="1066" y="4253"/>
                  </a:cubicBezTo>
                  <a:cubicBezTo>
                    <a:pt x="1053" y="4265"/>
                    <a:pt x="1053" y="4285"/>
                    <a:pt x="1065" y="4298"/>
                  </a:cubicBezTo>
                  <a:cubicBezTo>
                    <a:pt x="1077" y="4311"/>
                    <a:pt x="1097" y="4311"/>
                    <a:pt x="1110" y="4299"/>
                  </a:cubicBezTo>
                  <a:cubicBezTo>
                    <a:pt x="1122" y="4287"/>
                    <a:pt x="1123" y="4267"/>
                    <a:pt x="1111" y="4254"/>
                  </a:cubicBezTo>
                  <a:close/>
                  <a:moveTo>
                    <a:pt x="1209" y="4358"/>
                  </a:moveTo>
                  <a:cubicBezTo>
                    <a:pt x="1197" y="4347"/>
                    <a:pt x="1179" y="4347"/>
                    <a:pt x="1168" y="4358"/>
                  </a:cubicBezTo>
                  <a:cubicBezTo>
                    <a:pt x="1156" y="4369"/>
                    <a:pt x="1156" y="4388"/>
                    <a:pt x="1168" y="4399"/>
                  </a:cubicBezTo>
                  <a:cubicBezTo>
                    <a:pt x="1179" y="4411"/>
                    <a:pt x="1198" y="4410"/>
                    <a:pt x="1209" y="4399"/>
                  </a:cubicBezTo>
                  <a:cubicBezTo>
                    <a:pt x="1220" y="4387"/>
                    <a:pt x="1220" y="4369"/>
                    <a:pt x="1209" y="4358"/>
                  </a:cubicBezTo>
                  <a:close/>
                  <a:moveTo>
                    <a:pt x="1310" y="4458"/>
                  </a:moveTo>
                  <a:cubicBezTo>
                    <a:pt x="1299" y="4448"/>
                    <a:pt x="1283" y="4449"/>
                    <a:pt x="1273" y="4459"/>
                  </a:cubicBezTo>
                  <a:cubicBezTo>
                    <a:pt x="1263" y="4470"/>
                    <a:pt x="1263" y="4487"/>
                    <a:pt x="1274" y="4497"/>
                  </a:cubicBezTo>
                  <a:cubicBezTo>
                    <a:pt x="1285" y="4507"/>
                    <a:pt x="1302" y="4506"/>
                    <a:pt x="1312" y="4495"/>
                  </a:cubicBezTo>
                  <a:cubicBezTo>
                    <a:pt x="1322" y="4484"/>
                    <a:pt x="1321" y="4468"/>
                    <a:pt x="1310" y="4458"/>
                  </a:cubicBezTo>
                  <a:close/>
                  <a:moveTo>
                    <a:pt x="1415" y="4554"/>
                  </a:moveTo>
                  <a:cubicBezTo>
                    <a:pt x="1405" y="4545"/>
                    <a:pt x="1390" y="4546"/>
                    <a:pt x="1382" y="4557"/>
                  </a:cubicBezTo>
                  <a:cubicBezTo>
                    <a:pt x="1373" y="4567"/>
                    <a:pt x="1374" y="4582"/>
                    <a:pt x="1384" y="4590"/>
                  </a:cubicBezTo>
                  <a:cubicBezTo>
                    <a:pt x="1395" y="4599"/>
                    <a:pt x="1410" y="4598"/>
                    <a:pt x="1418" y="4588"/>
                  </a:cubicBezTo>
                  <a:cubicBezTo>
                    <a:pt x="1427" y="4577"/>
                    <a:pt x="1426" y="4562"/>
                    <a:pt x="1415" y="4554"/>
                  </a:cubicBezTo>
                  <a:close/>
                  <a:moveTo>
                    <a:pt x="1524" y="4646"/>
                  </a:moveTo>
                  <a:cubicBezTo>
                    <a:pt x="1515" y="4639"/>
                    <a:pt x="1502" y="4640"/>
                    <a:pt x="1494" y="4649"/>
                  </a:cubicBezTo>
                  <a:cubicBezTo>
                    <a:pt x="1487" y="4659"/>
                    <a:pt x="1489" y="4672"/>
                    <a:pt x="1498" y="4680"/>
                  </a:cubicBezTo>
                  <a:cubicBezTo>
                    <a:pt x="1507" y="4687"/>
                    <a:pt x="1521" y="4685"/>
                    <a:pt x="1528" y="4676"/>
                  </a:cubicBezTo>
                  <a:cubicBezTo>
                    <a:pt x="1535" y="4667"/>
                    <a:pt x="1534" y="4653"/>
                    <a:pt x="1524" y="4646"/>
                  </a:cubicBezTo>
                  <a:close/>
                  <a:moveTo>
                    <a:pt x="1637" y="4734"/>
                  </a:moveTo>
                  <a:cubicBezTo>
                    <a:pt x="1628" y="4728"/>
                    <a:pt x="1617" y="4730"/>
                    <a:pt x="1610" y="4738"/>
                  </a:cubicBezTo>
                  <a:cubicBezTo>
                    <a:pt x="1604" y="4746"/>
                    <a:pt x="1606" y="4758"/>
                    <a:pt x="1615" y="4764"/>
                  </a:cubicBezTo>
                  <a:cubicBezTo>
                    <a:pt x="1623" y="4771"/>
                    <a:pt x="1635" y="4769"/>
                    <a:pt x="1641" y="4760"/>
                  </a:cubicBezTo>
                  <a:cubicBezTo>
                    <a:pt x="1647" y="4752"/>
                    <a:pt x="1645" y="4740"/>
                    <a:pt x="1637" y="4734"/>
                  </a:cubicBezTo>
                  <a:close/>
                  <a:moveTo>
                    <a:pt x="1752" y="4818"/>
                  </a:moveTo>
                  <a:cubicBezTo>
                    <a:pt x="1745" y="4813"/>
                    <a:pt x="1735" y="4815"/>
                    <a:pt x="1730" y="4822"/>
                  </a:cubicBezTo>
                  <a:cubicBezTo>
                    <a:pt x="1725" y="4830"/>
                    <a:pt x="1727" y="4840"/>
                    <a:pt x="1734" y="4845"/>
                  </a:cubicBezTo>
                  <a:cubicBezTo>
                    <a:pt x="1742" y="4850"/>
                    <a:pt x="1752" y="4848"/>
                    <a:pt x="1757" y="4840"/>
                  </a:cubicBezTo>
                  <a:cubicBezTo>
                    <a:pt x="1762" y="4833"/>
                    <a:pt x="1760" y="4823"/>
                    <a:pt x="1752" y="4818"/>
                  </a:cubicBezTo>
                  <a:close/>
                  <a:moveTo>
                    <a:pt x="1871" y="4897"/>
                  </a:moveTo>
                  <a:cubicBezTo>
                    <a:pt x="1865" y="4893"/>
                    <a:pt x="1856" y="4895"/>
                    <a:pt x="1852" y="4902"/>
                  </a:cubicBezTo>
                  <a:cubicBezTo>
                    <a:pt x="1848" y="4908"/>
                    <a:pt x="1850" y="4917"/>
                    <a:pt x="1857" y="4921"/>
                  </a:cubicBezTo>
                  <a:cubicBezTo>
                    <a:pt x="1863" y="4925"/>
                    <a:pt x="1872" y="4923"/>
                    <a:pt x="1876" y="4916"/>
                  </a:cubicBezTo>
                  <a:cubicBezTo>
                    <a:pt x="1879" y="4910"/>
                    <a:pt x="1877" y="4901"/>
                    <a:pt x="1871" y="4897"/>
                  </a:cubicBezTo>
                  <a:close/>
                  <a:moveTo>
                    <a:pt x="1993" y="4972"/>
                  </a:moveTo>
                  <a:cubicBezTo>
                    <a:pt x="1987" y="4969"/>
                    <a:pt x="1981" y="4971"/>
                    <a:pt x="1978" y="4977"/>
                  </a:cubicBezTo>
                  <a:cubicBezTo>
                    <a:pt x="1975" y="4982"/>
                    <a:pt x="1976" y="4989"/>
                    <a:pt x="1982" y="4992"/>
                  </a:cubicBezTo>
                  <a:cubicBezTo>
                    <a:pt x="1987" y="4995"/>
                    <a:pt x="1994" y="4993"/>
                    <a:pt x="1997" y="4988"/>
                  </a:cubicBezTo>
                  <a:cubicBezTo>
                    <a:pt x="2000" y="4982"/>
                    <a:pt x="1998" y="4976"/>
                    <a:pt x="1993" y="4972"/>
                  </a:cubicBezTo>
                  <a:close/>
                  <a:moveTo>
                    <a:pt x="2117" y="5043"/>
                  </a:moveTo>
                  <a:cubicBezTo>
                    <a:pt x="2113" y="5041"/>
                    <a:pt x="2108" y="5043"/>
                    <a:pt x="2106" y="5047"/>
                  </a:cubicBezTo>
                  <a:cubicBezTo>
                    <a:pt x="2104" y="5051"/>
                    <a:pt x="2105" y="5056"/>
                    <a:pt x="2109" y="5058"/>
                  </a:cubicBezTo>
                  <a:cubicBezTo>
                    <a:pt x="2114" y="5061"/>
                    <a:pt x="2119" y="5059"/>
                    <a:pt x="2121" y="5055"/>
                  </a:cubicBezTo>
                  <a:cubicBezTo>
                    <a:pt x="2123" y="5050"/>
                    <a:pt x="2121" y="5045"/>
                    <a:pt x="2117" y="5043"/>
                  </a:cubicBezTo>
                  <a:close/>
                  <a:moveTo>
                    <a:pt x="2244" y="5109"/>
                  </a:moveTo>
                  <a:cubicBezTo>
                    <a:pt x="2241" y="5108"/>
                    <a:pt x="2238" y="5109"/>
                    <a:pt x="2236" y="5112"/>
                  </a:cubicBezTo>
                  <a:cubicBezTo>
                    <a:pt x="2235" y="5115"/>
                    <a:pt x="2236" y="5119"/>
                    <a:pt x="2239" y="5120"/>
                  </a:cubicBezTo>
                  <a:cubicBezTo>
                    <a:pt x="2242" y="5121"/>
                    <a:pt x="2246" y="5120"/>
                    <a:pt x="2247" y="5117"/>
                  </a:cubicBezTo>
                  <a:cubicBezTo>
                    <a:pt x="2249" y="5114"/>
                    <a:pt x="2247" y="5111"/>
                    <a:pt x="2244" y="5109"/>
                  </a:cubicBezTo>
                  <a:close/>
                  <a:moveTo>
                    <a:pt x="167" y="2822"/>
                  </a:moveTo>
                  <a:cubicBezTo>
                    <a:pt x="177" y="2853"/>
                    <a:pt x="210" y="2870"/>
                    <a:pt x="240" y="2859"/>
                  </a:cubicBezTo>
                  <a:cubicBezTo>
                    <a:pt x="270" y="2849"/>
                    <a:pt x="286" y="2817"/>
                    <a:pt x="276" y="2787"/>
                  </a:cubicBezTo>
                  <a:cubicBezTo>
                    <a:pt x="267" y="2758"/>
                    <a:pt x="235" y="2741"/>
                    <a:pt x="205" y="2750"/>
                  </a:cubicBezTo>
                  <a:cubicBezTo>
                    <a:pt x="174" y="2759"/>
                    <a:pt x="157" y="2792"/>
                    <a:pt x="167" y="2822"/>
                  </a:cubicBezTo>
                  <a:close/>
                  <a:moveTo>
                    <a:pt x="128" y="2682"/>
                  </a:moveTo>
                  <a:cubicBezTo>
                    <a:pt x="136" y="2712"/>
                    <a:pt x="167" y="2729"/>
                    <a:pt x="196" y="2720"/>
                  </a:cubicBezTo>
                  <a:cubicBezTo>
                    <a:pt x="225" y="2712"/>
                    <a:pt x="241" y="2681"/>
                    <a:pt x="233" y="2653"/>
                  </a:cubicBezTo>
                  <a:cubicBezTo>
                    <a:pt x="225" y="2624"/>
                    <a:pt x="195" y="2607"/>
                    <a:pt x="166" y="2615"/>
                  </a:cubicBezTo>
                  <a:cubicBezTo>
                    <a:pt x="137" y="2622"/>
                    <a:pt x="119" y="2653"/>
                    <a:pt x="128" y="2682"/>
                  </a:cubicBezTo>
                  <a:close/>
                  <a:moveTo>
                    <a:pt x="94" y="2541"/>
                  </a:moveTo>
                  <a:cubicBezTo>
                    <a:pt x="100" y="2569"/>
                    <a:pt x="129" y="2587"/>
                    <a:pt x="157" y="2579"/>
                  </a:cubicBezTo>
                  <a:cubicBezTo>
                    <a:pt x="185" y="2572"/>
                    <a:pt x="202" y="2544"/>
                    <a:pt x="195" y="2516"/>
                  </a:cubicBezTo>
                  <a:cubicBezTo>
                    <a:pt x="188" y="2489"/>
                    <a:pt x="161" y="2471"/>
                    <a:pt x="132" y="2478"/>
                  </a:cubicBezTo>
                  <a:cubicBezTo>
                    <a:pt x="104" y="2484"/>
                    <a:pt x="87" y="2512"/>
                    <a:pt x="94" y="2541"/>
                  </a:cubicBezTo>
                  <a:close/>
                  <a:moveTo>
                    <a:pt x="65" y="2398"/>
                  </a:moveTo>
                  <a:cubicBezTo>
                    <a:pt x="70" y="2426"/>
                    <a:pt x="97" y="2443"/>
                    <a:pt x="124" y="2437"/>
                  </a:cubicBezTo>
                  <a:cubicBezTo>
                    <a:pt x="150" y="2431"/>
                    <a:pt x="167" y="2405"/>
                    <a:pt x="162" y="2379"/>
                  </a:cubicBezTo>
                  <a:cubicBezTo>
                    <a:pt x="157" y="2352"/>
                    <a:pt x="131" y="2335"/>
                    <a:pt x="104" y="2340"/>
                  </a:cubicBezTo>
                  <a:cubicBezTo>
                    <a:pt x="77" y="2345"/>
                    <a:pt x="59" y="2371"/>
                    <a:pt x="65" y="2398"/>
                  </a:cubicBezTo>
                  <a:close/>
                  <a:moveTo>
                    <a:pt x="41" y="2255"/>
                  </a:moveTo>
                  <a:cubicBezTo>
                    <a:pt x="45" y="2281"/>
                    <a:pt x="70" y="2298"/>
                    <a:pt x="95" y="2294"/>
                  </a:cubicBezTo>
                  <a:cubicBezTo>
                    <a:pt x="121" y="2289"/>
                    <a:pt x="138" y="2265"/>
                    <a:pt x="134" y="2240"/>
                  </a:cubicBezTo>
                  <a:cubicBezTo>
                    <a:pt x="130" y="2215"/>
                    <a:pt x="106" y="2197"/>
                    <a:pt x="80" y="2201"/>
                  </a:cubicBezTo>
                  <a:cubicBezTo>
                    <a:pt x="55" y="2205"/>
                    <a:pt x="37" y="2229"/>
                    <a:pt x="41" y="2255"/>
                  </a:cubicBezTo>
                  <a:close/>
                  <a:moveTo>
                    <a:pt x="23" y="2111"/>
                  </a:moveTo>
                  <a:cubicBezTo>
                    <a:pt x="26" y="2136"/>
                    <a:pt x="49" y="2153"/>
                    <a:pt x="73" y="2150"/>
                  </a:cubicBezTo>
                  <a:cubicBezTo>
                    <a:pt x="97" y="2146"/>
                    <a:pt x="114" y="2124"/>
                    <a:pt x="111" y="2100"/>
                  </a:cubicBezTo>
                  <a:cubicBezTo>
                    <a:pt x="108" y="2076"/>
                    <a:pt x="86" y="2059"/>
                    <a:pt x="62" y="2061"/>
                  </a:cubicBezTo>
                  <a:cubicBezTo>
                    <a:pt x="37" y="2064"/>
                    <a:pt x="20" y="2086"/>
                    <a:pt x="23" y="2111"/>
                  </a:cubicBezTo>
                  <a:close/>
                  <a:moveTo>
                    <a:pt x="10" y="1966"/>
                  </a:moveTo>
                  <a:cubicBezTo>
                    <a:pt x="12" y="1990"/>
                    <a:pt x="33" y="2007"/>
                    <a:pt x="56" y="2005"/>
                  </a:cubicBezTo>
                  <a:cubicBezTo>
                    <a:pt x="79" y="2002"/>
                    <a:pt x="96" y="1982"/>
                    <a:pt x="94" y="1959"/>
                  </a:cubicBezTo>
                  <a:cubicBezTo>
                    <a:pt x="92" y="1936"/>
                    <a:pt x="72" y="1919"/>
                    <a:pt x="48" y="1921"/>
                  </a:cubicBezTo>
                  <a:cubicBezTo>
                    <a:pt x="25" y="1923"/>
                    <a:pt x="8" y="1943"/>
                    <a:pt x="10" y="1966"/>
                  </a:cubicBezTo>
                  <a:close/>
                  <a:moveTo>
                    <a:pt x="3" y="1822"/>
                  </a:moveTo>
                  <a:cubicBezTo>
                    <a:pt x="4" y="1844"/>
                    <a:pt x="23" y="1860"/>
                    <a:pt x="44" y="1859"/>
                  </a:cubicBezTo>
                  <a:cubicBezTo>
                    <a:pt x="66" y="1858"/>
                    <a:pt x="82" y="1839"/>
                    <a:pt x="81" y="1818"/>
                  </a:cubicBezTo>
                  <a:cubicBezTo>
                    <a:pt x="80" y="1796"/>
                    <a:pt x="62" y="1780"/>
                    <a:pt x="40" y="1780"/>
                  </a:cubicBezTo>
                  <a:cubicBezTo>
                    <a:pt x="18" y="1781"/>
                    <a:pt x="2" y="1800"/>
                    <a:pt x="3" y="1822"/>
                  </a:cubicBezTo>
                  <a:close/>
                  <a:moveTo>
                    <a:pt x="1" y="1677"/>
                  </a:moveTo>
                  <a:cubicBezTo>
                    <a:pt x="1" y="1697"/>
                    <a:pt x="18" y="1714"/>
                    <a:pt x="38" y="1713"/>
                  </a:cubicBezTo>
                  <a:cubicBezTo>
                    <a:pt x="58" y="1713"/>
                    <a:pt x="75" y="1696"/>
                    <a:pt x="74" y="1676"/>
                  </a:cubicBezTo>
                  <a:cubicBezTo>
                    <a:pt x="74" y="1656"/>
                    <a:pt x="57" y="1639"/>
                    <a:pt x="37" y="1640"/>
                  </a:cubicBezTo>
                  <a:cubicBezTo>
                    <a:pt x="17" y="1640"/>
                    <a:pt x="0" y="1656"/>
                    <a:pt x="1" y="1677"/>
                  </a:cubicBezTo>
                  <a:close/>
                  <a:moveTo>
                    <a:pt x="4" y="1532"/>
                  </a:moveTo>
                  <a:cubicBezTo>
                    <a:pt x="4" y="1551"/>
                    <a:pt x="19" y="1567"/>
                    <a:pt x="38" y="1567"/>
                  </a:cubicBezTo>
                  <a:cubicBezTo>
                    <a:pt x="56" y="1567"/>
                    <a:pt x="72" y="1552"/>
                    <a:pt x="72" y="1534"/>
                  </a:cubicBezTo>
                  <a:cubicBezTo>
                    <a:pt x="73" y="1515"/>
                    <a:pt x="58" y="1499"/>
                    <a:pt x="39" y="1499"/>
                  </a:cubicBezTo>
                  <a:cubicBezTo>
                    <a:pt x="20" y="1498"/>
                    <a:pt x="4" y="1513"/>
                    <a:pt x="4" y="1532"/>
                  </a:cubicBezTo>
                  <a:close/>
                  <a:moveTo>
                    <a:pt x="13" y="1388"/>
                  </a:moveTo>
                  <a:cubicBezTo>
                    <a:pt x="12" y="1405"/>
                    <a:pt x="25" y="1420"/>
                    <a:pt x="43" y="1421"/>
                  </a:cubicBezTo>
                  <a:cubicBezTo>
                    <a:pt x="60" y="1422"/>
                    <a:pt x="75" y="1409"/>
                    <a:pt x="76" y="1392"/>
                  </a:cubicBezTo>
                  <a:cubicBezTo>
                    <a:pt x="77" y="1374"/>
                    <a:pt x="64" y="1359"/>
                    <a:pt x="47" y="1358"/>
                  </a:cubicBezTo>
                  <a:cubicBezTo>
                    <a:pt x="29" y="1357"/>
                    <a:pt x="14" y="1370"/>
                    <a:pt x="13" y="1388"/>
                  </a:cubicBezTo>
                  <a:close/>
                  <a:moveTo>
                    <a:pt x="27" y="1244"/>
                  </a:moveTo>
                  <a:cubicBezTo>
                    <a:pt x="25" y="1260"/>
                    <a:pt x="37" y="1274"/>
                    <a:pt x="53" y="1276"/>
                  </a:cubicBezTo>
                  <a:cubicBezTo>
                    <a:pt x="69" y="1277"/>
                    <a:pt x="83" y="1265"/>
                    <a:pt x="85" y="1249"/>
                  </a:cubicBezTo>
                  <a:cubicBezTo>
                    <a:pt x="87" y="1234"/>
                    <a:pt x="75" y="1219"/>
                    <a:pt x="59" y="1218"/>
                  </a:cubicBezTo>
                  <a:cubicBezTo>
                    <a:pt x="43" y="1216"/>
                    <a:pt x="29" y="1228"/>
                    <a:pt x="27" y="1244"/>
                  </a:cubicBezTo>
                  <a:close/>
                  <a:moveTo>
                    <a:pt x="47" y="1100"/>
                  </a:moveTo>
                  <a:cubicBezTo>
                    <a:pt x="45" y="1115"/>
                    <a:pt x="55" y="1129"/>
                    <a:pt x="69" y="1130"/>
                  </a:cubicBezTo>
                  <a:cubicBezTo>
                    <a:pt x="84" y="1132"/>
                    <a:pt x="97" y="1122"/>
                    <a:pt x="99" y="1108"/>
                  </a:cubicBezTo>
                  <a:cubicBezTo>
                    <a:pt x="101" y="1093"/>
                    <a:pt x="91" y="1080"/>
                    <a:pt x="77" y="1078"/>
                  </a:cubicBezTo>
                  <a:cubicBezTo>
                    <a:pt x="62" y="1076"/>
                    <a:pt x="49" y="1086"/>
                    <a:pt x="47" y="1100"/>
                  </a:cubicBezTo>
                  <a:close/>
                  <a:moveTo>
                    <a:pt x="71" y="958"/>
                  </a:moveTo>
                  <a:cubicBezTo>
                    <a:pt x="69" y="971"/>
                    <a:pt x="78" y="984"/>
                    <a:pt x="91" y="986"/>
                  </a:cubicBezTo>
                  <a:cubicBezTo>
                    <a:pt x="104" y="988"/>
                    <a:pt x="116" y="979"/>
                    <a:pt x="119" y="967"/>
                  </a:cubicBezTo>
                  <a:cubicBezTo>
                    <a:pt x="121" y="954"/>
                    <a:pt x="112" y="941"/>
                    <a:pt x="99" y="939"/>
                  </a:cubicBezTo>
                  <a:cubicBezTo>
                    <a:pt x="86" y="936"/>
                    <a:pt x="74" y="945"/>
                    <a:pt x="71" y="958"/>
                  </a:cubicBezTo>
                  <a:close/>
                  <a:moveTo>
                    <a:pt x="102" y="817"/>
                  </a:moveTo>
                  <a:cubicBezTo>
                    <a:pt x="99" y="829"/>
                    <a:pt x="107" y="840"/>
                    <a:pt x="118" y="843"/>
                  </a:cubicBezTo>
                  <a:cubicBezTo>
                    <a:pt x="130" y="845"/>
                    <a:pt x="141" y="838"/>
                    <a:pt x="143" y="826"/>
                  </a:cubicBezTo>
                  <a:cubicBezTo>
                    <a:pt x="146" y="815"/>
                    <a:pt x="139" y="803"/>
                    <a:pt x="127" y="801"/>
                  </a:cubicBezTo>
                  <a:cubicBezTo>
                    <a:pt x="116" y="798"/>
                    <a:pt x="104" y="805"/>
                    <a:pt x="102" y="817"/>
                  </a:cubicBezTo>
                  <a:close/>
                  <a:moveTo>
                    <a:pt x="137" y="677"/>
                  </a:moveTo>
                  <a:cubicBezTo>
                    <a:pt x="134" y="687"/>
                    <a:pt x="141" y="698"/>
                    <a:pt x="151" y="700"/>
                  </a:cubicBezTo>
                  <a:cubicBezTo>
                    <a:pt x="161" y="703"/>
                    <a:pt x="171" y="697"/>
                    <a:pt x="174" y="687"/>
                  </a:cubicBezTo>
                  <a:cubicBezTo>
                    <a:pt x="176" y="677"/>
                    <a:pt x="170" y="666"/>
                    <a:pt x="160" y="664"/>
                  </a:cubicBezTo>
                  <a:cubicBezTo>
                    <a:pt x="150" y="661"/>
                    <a:pt x="140" y="667"/>
                    <a:pt x="137" y="677"/>
                  </a:cubicBezTo>
                  <a:close/>
                  <a:moveTo>
                    <a:pt x="178" y="539"/>
                  </a:moveTo>
                  <a:cubicBezTo>
                    <a:pt x="175" y="548"/>
                    <a:pt x="180" y="557"/>
                    <a:pt x="189" y="559"/>
                  </a:cubicBezTo>
                  <a:cubicBezTo>
                    <a:pt x="197" y="562"/>
                    <a:pt x="206" y="557"/>
                    <a:pt x="209" y="548"/>
                  </a:cubicBezTo>
                  <a:cubicBezTo>
                    <a:pt x="211" y="540"/>
                    <a:pt x="206" y="531"/>
                    <a:pt x="198" y="528"/>
                  </a:cubicBezTo>
                  <a:cubicBezTo>
                    <a:pt x="189" y="525"/>
                    <a:pt x="180" y="530"/>
                    <a:pt x="178" y="539"/>
                  </a:cubicBezTo>
                  <a:close/>
                  <a:moveTo>
                    <a:pt x="223" y="402"/>
                  </a:moveTo>
                  <a:cubicBezTo>
                    <a:pt x="221" y="410"/>
                    <a:pt x="225" y="417"/>
                    <a:pt x="232" y="420"/>
                  </a:cubicBezTo>
                  <a:cubicBezTo>
                    <a:pt x="239" y="422"/>
                    <a:pt x="247" y="418"/>
                    <a:pt x="249" y="411"/>
                  </a:cubicBezTo>
                  <a:cubicBezTo>
                    <a:pt x="252" y="404"/>
                    <a:pt x="248" y="396"/>
                    <a:pt x="241" y="394"/>
                  </a:cubicBezTo>
                  <a:cubicBezTo>
                    <a:pt x="233" y="391"/>
                    <a:pt x="226" y="395"/>
                    <a:pt x="223" y="402"/>
                  </a:cubicBezTo>
                  <a:close/>
                  <a:moveTo>
                    <a:pt x="274" y="268"/>
                  </a:moveTo>
                  <a:cubicBezTo>
                    <a:pt x="272" y="273"/>
                    <a:pt x="275" y="280"/>
                    <a:pt x="280" y="282"/>
                  </a:cubicBezTo>
                  <a:cubicBezTo>
                    <a:pt x="286" y="284"/>
                    <a:pt x="293" y="281"/>
                    <a:pt x="295" y="275"/>
                  </a:cubicBezTo>
                  <a:cubicBezTo>
                    <a:pt x="297" y="270"/>
                    <a:pt x="294" y="263"/>
                    <a:pt x="288" y="261"/>
                  </a:cubicBezTo>
                  <a:cubicBezTo>
                    <a:pt x="283" y="259"/>
                    <a:pt x="276" y="262"/>
                    <a:pt x="274" y="268"/>
                  </a:cubicBezTo>
                  <a:close/>
                  <a:moveTo>
                    <a:pt x="329" y="135"/>
                  </a:moveTo>
                  <a:cubicBezTo>
                    <a:pt x="328" y="139"/>
                    <a:pt x="330" y="144"/>
                    <a:pt x="334" y="146"/>
                  </a:cubicBezTo>
                  <a:cubicBezTo>
                    <a:pt x="338" y="148"/>
                    <a:pt x="343" y="146"/>
                    <a:pt x="345" y="142"/>
                  </a:cubicBezTo>
                  <a:cubicBezTo>
                    <a:pt x="347" y="137"/>
                    <a:pt x="345" y="132"/>
                    <a:pt x="341" y="130"/>
                  </a:cubicBezTo>
                  <a:cubicBezTo>
                    <a:pt x="336" y="129"/>
                    <a:pt x="331" y="131"/>
                    <a:pt x="329" y="135"/>
                  </a:cubicBezTo>
                  <a:close/>
                  <a:moveTo>
                    <a:pt x="390" y="4"/>
                  </a:moveTo>
                  <a:cubicBezTo>
                    <a:pt x="388" y="8"/>
                    <a:pt x="390" y="11"/>
                    <a:pt x="393" y="12"/>
                  </a:cubicBezTo>
                  <a:cubicBezTo>
                    <a:pt x="396" y="14"/>
                    <a:pt x="399" y="13"/>
                    <a:pt x="401" y="10"/>
                  </a:cubicBezTo>
                  <a:cubicBezTo>
                    <a:pt x="402" y="7"/>
                    <a:pt x="401" y="3"/>
                    <a:pt x="398" y="2"/>
                  </a:cubicBezTo>
                  <a:cubicBezTo>
                    <a:pt x="395" y="0"/>
                    <a:pt x="391" y="1"/>
                    <a:pt x="39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05ED5749-B076-4DBF-B519-6DCB1BA1C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6850" y="2284412"/>
              <a:ext cx="2728913" cy="4067176"/>
            </a:xfrm>
            <a:custGeom>
              <a:avLst/>
              <a:gdLst>
                <a:gd name="T0" fmla="*/ 736 w 3250"/>
                <a:gd name="T1" fmla="*/ 3031 h 4842"/>
                <a:gd name="T2" fmla="*/ 718 w 3250"/>
                <a:gd name="T3" fmla="*/ 3227 h 4842"/>
                <a:gd name="T4" fmla="*/ 823 w 3250"/>
                <a:gd name="T5" fmla="*/ 3268 h 4842"/>
                <a:gd name="T6" fmla="*/ 994 w 3250"/>
                <a:gd name="T7" fmla="*/ 3399 h 4842"/>
                <a:gd name="T8" fmla="*/ 994 w 3250"/>
                <a:gd name="T9" fmla="*/ 3399 h 4842"/>
                <a:gd name="T10" fmla="*/ 1085 w 3250"/>
                <a:gd name="T11" fmla="*/ 3589 h 4842"/>
                <a:gd name="T12" fmla="*/ 1117 w 3250"/>
                <a:gd name="T13" fmla="*/ 3696 h 4842"/>
                <a:gd name="T14" fmla="*/ 1226 w 3250"/>
                <a:gd name="T15" fmla="*/ 3737 h 4842"/>
                <a:gd name="T16" fmla="*/ 1401 w 3250"/>
                <a:gd name="T17" fmla="*/ 3841 h 4842"/>
                <a:gd name="T18" fmla="*/ 1401 w 3250"/>
                <a:gd name="T19" fmla="*/ 3841 h 4842"/>
                <a:gd name="T20" fmla="*/ 1517 w 3250"/>
                <a:gd name="T21" fmla="*/ 4001 h 4842"/>
                <a:gd name="T22" fmla="*/ 1580 w 3250"/>
                <a:gd name="T23" fmla="*/ 4100 h 4842"/>
                <a:gd name="T24" fmla="*/ 1696 w 3250"/>
                <a:gd name="T25" fmla="*/ 4139 h 4842"/>
                <a:gd name="T26" fmla="*/ 1869 w 3250"/>
                <a:gd name="T27" fmla="*/ 4219 h 4842"/>
                <a:gd name="T28" fmla="*/ 1869 w 3250"/>
                <a:gd name="T29" fmla="*/ 4219 h 4842"/>
                <a:gd name="T30" fmla="*/ 2005 w 3250"/>
                <a:gd name="T31" fmla="*/ 4345 h 4842"/>
                <a:gd name="T32" fmla="*/ 2096 w 3250"/>
                <a:gd name="T33" fmla="*/ 4430 h 4842"/>
                <a:gd name="T34" fmla="*/ 2221 w 3250"/>
                <a:gd name="T35" fmla="*/ 4466 h 4842"/>
                <a:gd name="T36" fmla="*/ 2390 w 3250"/>
                <a:gd name="T37" fmla="*/ 4524 h 4842"/>
                <a:gd name="T38" fmla="*/ 2390 w 3250"/>
                <a:gd name="T39" fmla="*/ 4524 h 4842"/>
                <a:gd name="T40" fmla="*/ 2538 w 3250"/>
                <a:gd name="T41" fmla="*/ 4614 h 4842"/>
                <a:gd name="T42" fmla="*/ 2654 w 3250"/>
                <a:gd name="T43" fmla="*/ 4679 h 4842"/>
                <a:gd name="T44" fmla="*/ 2790 w 3250"/>
                <a:gd name="T45" fmla="*/ 4709 h 4842"/>
                <a:gd name="T46" fmla="*/ 2952 w 3250"/>
                <a:gd name="T47" fmla="*/ 4749 h 4842"/>
                <a:gd name="T48" fmla="*/ 2952 w 3250"/>
                <a:gd name="T49" fmla="*/ 4749 h 4842"/>
                <a:gd name="T50" fmla="*/ 3104 w 3250"/>
                <a:gd name="T51" fmla="*/ 4803 h 4842"/>
                <a:gd name="T52" fmla="*/ 3242 w 3250"/>
                <a:gd name="T53" fmla="*/ 4842 h 4842"/>
                <a:gd name="T54" fmla="*/ 634 w 3250"/>
                <a:gd name="T55" fmla="*/ 2989 h 4842"/>
                <a:gd name="T56" fmla="*/ 476 w 3250"/>
                <a:gd name="T57" fmla="*/ 2833 h 4842"/>
                <a:gd name="T58" fmla="*/ 476 w 3250"/>
                <a:gd name="T59" fmla="*/ 2833 h 4842"/>
                <a:gd name="T60" fmla="*/ 431 w 3250"/>
                <a:gd name="T61" fmla="*/ 2621 h 4842"/>
                <a:gd name="T62" fmla="*/ 438 w 3250"/>
                <a:gd name="T63" fmla="*/ 2511 h 4842"/>
                <a:gd name="T64" fmla="*/ 349 w 3250"/>
                <a:gd name="T65" fmla="*/ 2440 h 4842"/>
                <a:gd name="T66" fmla="*/ 230 w 3250"/>
                <a:gd name="T67" fmla="*/ 2268 h 4842"/>
                <a:gd name="T68" fmla="*/ 230 w 3250"/>
                <a:gd name="T69" fmla="*/ 2268 h 4842"/>
                <a:gd name="T70" fmla="*/ 211 w 3250"/>
                <a:gd name="T71" fmla="*/ 2066 h 4842"/>
                <a:gd name="T72" fmla="*/ 220 w 3250"/>
                <a:gd name="T73" fmla="*/ 1952 h 4842"/>
                <a:gd name="T74" fmla="*/ 150 w 3250"/>
                <a:gd name="T75" fmla="*/ 1854 h 4842"/>
                <a:gd name="T76" fmla="*/ 71 w 3250"/>
                <a:gd name="T77" fmla="*/ 1675 h 4842"/>
                <a:gd name="T78" fmla="*/ 71 w 3250"/>
                <a:gd name="T79" fmla="*/ 1675 h 4842"/>
                <a:gd name="T80" fmla="*/ 73 w 3250"/>
                <a:gd name="T81" fmla="*/ 1485 h 4842"/>
                <a:gd name="T82" fmla="*/ 87 w 3250"/>
                <a:gd name="T83" fmla="*/ 1364 h 4842"/>
                <a:gd name="T84" fmla="*/ 42 w 3250"/>
                <a:gd name="T85" fmla="*/ 1245 h 4842"/>
                <a:gd name="T86" fmla="*/ 3 w 3250"/>
                <a:gd name="T87" fmla="*/ 1067 h 4842"/>
                <a:gd name="T88" fmla="*/ 3 w 3250"/>
                <a:gd name="T89" fmla="*/ 1067 h 4842"/>
                <a:gd name="T90" fmla="*/ 22 w 3250"/>
                <a:gd name="T91" fmla="*/ 891 h 4842"/>
                <a:gd name="T92" fmla="*/ 43 w 3250"/>
                <a:gd name="T93" fmla="*/ 762 h 4842"/>
                <a:gd name="T94" fmla="*/ 28 w 3250"/>
                <a:gd name="T95" fmla="*/ 626 h 4842"/>
                <a:gd name="T96" fmla="*/ 26 w 3250"/>
                <a:gd name="T97" fmla="*/ 456 h 4842"/>
                <a:gd name="T98" fmla="*/ 26 w 3250"/>
                <a:gd name="T99" fmla="*/ 456 h 4842"/>
                <a:gd name="T100" fmla="*/ 59 w 3250"/>
                <a:gd name="T101" fmla="*/ 295 h 4842"/>
                <a:gd name="T102" fmla="*/ 89 w 3250"/>
                <a:gd name="T103" fmla="*/ 158 h 4842"/>
                <a:gd name="T104" fmla="*/ 107 w 3250"/>
                <a:gd name="T105" fmla="*/ 13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50" h="4842">
                  <a:moveTo>
                    <a:pt x="718" y="3119"/>
                  </a:moveTo>
                  <a:cubicBezTo>
                    <a:pt x="688" y="3138"/>
                    <a:pt x="649" y="3130"/>
                    <a:pt x="629" y="3100"/>
                  </a:cubicBezTo>
                  <a:cubicBezTo>
                    <a:pt x="610" y="3070"/>
                    <a:pt x="619" y="3031"/>
                    <a:pt x="648" y="3012"/>
                  </a:cubicBezTo>
                  <a:cubicBezTo>
                    <a:pt x="678" y="2994"/>
                    <a:pt x="717" y="3002"/>
                    <a:pt x="736" y="3031"/>
                  </a:cubicBezTo>
                  <a:cubicBezTo>
                    <a:pt x="755" y="3060"/>
                    <a:pt x="747" y="3099"/>
                    <a:pt x="718" y="3119"/>
                  </a:cubicBezTo>
                  <a:close/>
                  <a:moveTo>
                    <a:pt x="817" y="3157"/>
                  </a:moveTo>
                  <a:cubicBezTo>
                    <a:pt x="798" y="3130"/>
                    <a:pt x="761" y="3123"/>
                    <a:pt x="733" y="3142"/>
                  </a:cubicBezTo>
                  <a:cubicBezTo>
                    <a:pt x="705" y="3161"/>
                    <a:pt x="698" y="3199"/>
                    <a:pt x="718" y="3227"/>
                  </a:cubicBezTo>
                  <a:cubicBezTo>
                    <a:pt x="738" y="3255"/>
                    <a:pt x="776" y="3261"/>
                    <a:pt x="803" y="3241"/>
                  </a:cubicBezTo>
                  <a:cubicBezTo>
                    <a:pt x="830" y="3221"/>
                    <a:pt x="836" y="3184"/>
                    <a:pt x="817" y="3157"/>
                  </a:cubicBezTo>
                  <a:close/>
                  <a:moveTo>
                    <a:pt x="904" y="3279"/>
                  </a:moveTo>
                  <a:cubicBezTo>
                    <a:pt x="885" y="3254"/>
                    <a:pt x="848" y="3249"/>
                    <a:pt x="823" y="3268"/>
                  </a:cubicBezTo>
                  <a:cubicBezTo>
                    <a:pt x="797" y="3287"/>
                    <a:pt x="791" y="3324"/>
                    <a:pt x="811" y="3350"/>
                  </a:cubicBezTo>
                  <a:cubicBezTo>
                    <a:pt x="831" y="3376"/>
                    <a:pt x="868" y="3380"/>
                    <a:pt x="893" y="3361"/>
                  </a:cubicBezTo>
                  <a:cubicBezTo>
                    <a:pt x="918" y="3341"/>
                    <a:pt x="923" y="3305"/>
                    <a:pt x="904" y="3279"/>
                  </a:cubicBezTo>
                  <a:close/>
                  <a:moveTo>
                    <a:pt x="994" y="3399"/>
                  </a:moveTo>
                  <a:cubicBezTo>
                    <a:pt x="975" y="3376"/>
                    <a:pt x="941" y="3372"/>
                    <a:pt x="917" y="3391"/>
                  </a:cubicBezTo>
                  <a:cubicBezTo>
                    <a:pt x="893" y="3410"/>
                    <a:pt x="889" y="3445"/>
                    <a:pt x="909" y="3469"/>
                  </a:cubicBezTo>
                  <a:cubicBezTo>
                    <a:pt x="929" y="3493"/>
                    <a:pt x="964" y="3496"/>
                    <a:pt x="987" y="3476"/>
                  </a:cubicBezTo>
                  <a:cubicBezTo>
                    <a:pt x="1010" y="3457"/>
                    <a:pt x="1014" y="3422"/>
                    <a:pt x="994" y="3399"/>
                  </a:cubicBezTo>
                  <a:close/>
                  <a:moveTo>
                    <a:pt x="1090" y="3515"/>
                  </a:moveTo>
                  <a:cubicBezTo>
                    <a:pt x="1071" y="3493"/>
                    <a:pt x="1038" y="3491"/>
                    <a:pt x="1016" y="3510"/>
                  </a:cubicBezTo>
                  <a:cubicBezTo>
                    <a:pt x="994" y="3529"/>
                    <a:pt x="991" y="3562"/>
                    <a:pt x="1011" y="3585"/>
                  </a:cubicBezTo>
                  <a:cubicBezTo>
                    <a:pt x="1030" y="3607"/>
                    <a:pt x="1064" y="3608"/>
                    <a:pt x="1085" y="3589"/>
                  </a:cubicBezTo>
                  <a:cubicBezTo>
                    <a:pt x="1107" y="3569"/>
                    <a:pt x="1109" y="3536"/>
                    <a:pt x="1090" y="3515"/>
                  </a:cubicBezTo>
                  <a:close/>
                  <a:moveTo>
                    <a:pt x="1189" y="3627"/>
                  </a:moveTo>
                  <a:cubicBezTo>
                    <a:pt x="1170" y="3608"/>
                    <a:pt x="1139" y="3607"/>
                    <a:pt x="1119" y="3625"/>
                  </a:cubicBezTo>
                  <a:cubicBezTo>
                    <a:pt x="1099" y="3644"/>
                    <a:pt x="1098" y="3676"/>
                    <a:pt x="1117" y="3696"/>
                  </a:cubicBezTo>
                  <a:cubicBezTo>
                    <a:pt x="1136" y="3716"/>
                    <a:pt x="1168" y="3717"/>
                    <a:pt x="1188" y="3698"/>
                  </a:cubicBezTo>
                  <a:cubicBezTo>
                    <a:pt x="1207" y="3678"/>
                    <a:pt x="1208" y="3647"/>
                    <a:pt x="1189" y="3627"/>
                  </a:cubicBezTo>
                  <a:close/>
                  <a:moveTo>
                    <a:pt x="1293" y="3736"/>
                  </a:moveTo>
                  <a:cubicBezTo>
                    <a:pt x="1274" y="3718"/>
                    <a:pt x="1245" y="3718"/>
                    <a:pt x="1226" y="3737"/>
                  </a:cubicBezTo>
                  <a:cubicBezTo>
                    <a:pt x="1208" y="3755"/>
                    <a:pt x="1208" y="3785"/>
                    <a:pt x="1227" y="3804"/>
                  </a:cubicBezTo>
                  <a:cubicBezTo>
                    <a:pt x="1246" y="3822"/>
                    <a:pt x="1276" y="3822"/>
                    <a:pt x="1294" y="3803"/>
                  </a:cubicBezTo>
                  <a:cubicBezTo>
                    <a:pt x="1312" y="3784"/>
                    <a:pt x="1311" y="3754"/>
                    <a:pt x="1293" y="3736"/>
                  </a:cubicBezTo>
                  <a:close/>
                  <a:moveTo>
                    <a:pt x="1401" y="3841"/>
                  </a:moveTo>
                  <a:cubicBezTo>
                    <a:pt x="1383" y="3825"/>
                    <a:pt x="1355" y="3826"/>
                    <a:pt x="1338" y="3844"/>
                  </a:cubicBezTo>
                  <a:cubicBezTo>
                    <a:pt x="1321" y="3862"/>
                    <a:pt x="1322" y="3890"/>
                    <a:pt x="1341" y="3907"/>
                  </a:cubicBezTo>
                  <a:cubicBezTo>
                    <a:pt x="1359" y="3924"/>
                    <a:pt x="1388" y="3922"/>
                    <a:pt x="1404" y="3904"/>
                  </a:cubicBezTo>
                  <a:cubicBezTo>
                    <a:pt x="1420" y="3885"/>
                    <a:pt x="1419" y="3857"/>
                    <a:pt x="1401" y="3841"/>
                  </a:cubicBezTo>
                  <a:close/>
                  <a:moveTo>
                    <a:pt x="1512" y="3942"/>
                  </a:moveTo>
                  <a:cubicBezTo>
                    <a:pt x="1495" y="3927"/>
                    <a:pt x="1469" y="3929"/>
                    <a:pt x="1453" y="3947"/>
                  </a:cubicBezTo>
                  <a:cubicBezTo>
                    <a:pt x="1438" y="3964"/>
                    <a:pt x="1441" y="3991"/>
                    <a:pt x="1458" y="4006"/>
                  </a:cubicBezTo>
                  <a:cubicBezTo>
                    <a:pt x="1476" y="4021"/>
                    <a:pt x="1503" y="4019"/>
                    <a:pt x="1517" y="4001"/>
                  </a:cubicBezTo>
                  <a:cubicBezTo>
                    <a:pt x="1532" y="3983"/>
                    <a:pt x="1530" y="3957"/>
                    <a:pt x="1512" y="3942"/>
                  </a:cubicBezTo>
                  <a:close/>
                  <a:moveTo>
                    <a:pt x="1628" y="4039"/>
                  </a:moveTo>
                  <a:cubicBezTo>
                    <a:pt x="1611" y="4026"/>
                    <a:pt x="1586" y="4029"/>
                    <a:pt x="1573" y="4045"/>
                  </a:cubicBezTo>
                  <a:cubicBezTo>
                    <a:pt x="1559" y="4062"/>
                    <a:pt x="1562" y="4087"/>
                    <a:pt x="1580" y="4100"/>
                  </a:cubicBezTo>
                  <a:cubicBezTo>
                    <a:pt x="1597" y="4114"/>
                    <a:pt x="1621" y="4111"/>
                    <a:pt x="1634" y="4093"/>
                  </a:cubicBezTo>
                  <a:cubicBezTo>
                    <a:pt x="1648" y="4076"/>
                    <a:pt x="1644" y="4052"/>
                    <a:pt x="1628" y="4039"/>
                  </a:cubicBezTo>
                  <a:close/>
                  <a:moveTo>
                    <a:pt x="1747" y="4131"/>
                  </a:moveTo>
                  <a:cubicBezTo>
                    <a:pt x="1730" y="4120"/>
                    <a:pt x="1708" y="4123"/>
                    <a:pt x="1696" y="4139"/>
                  </a:cubicBezTo>
                  <a:cubicBezTo>
                    <a:pt x="1684" y="4156"/>
                    <a:pt x="1688" y="4178"/>
                    <a:pt x="1704" y="4190"/>
                  </a:cubicBezTo>
                  <a:cubicBezTo>
                    <a:pt x="1721" y="4202"/>
                    <a:pt x="1743" y="4198"/>
                    <a:pt x="1755" y="4182"/>
                  </a:cubicBezTo>
                  <a:cubicBezTo>
                    <a:pt x="1766" y="4165"/>
                    <a:pt x="1763" y="4143"/>
                    <a:pt x="1747" y="4131"/>
                  </a:cubicBezTo>
                  <a:close/>
                  <a:moveTo>
                    <a:pt x="1869" y="4219"/>
                  </a:moveTo>
                  <a:cubicBezTo>
                    <a:pt x="1854" y="4209"/>
                    <a:pt x="1833" y="4213"/>
                    <a:pt x="1822" y="4228"/>
                  </a:cubicBezTo>
                  <a:cubicBezTo>
                    <a:pt x="1812" y="4244"/>
                    <a:pt x="1816" y="4265"/>
                    <a:pt x="1832" y="4275"/>
                  </a:cubicBezTo>
                  <a:cubicBezTo>
                    <a:pt x="1847" y="4286"/>
                    <a:pt x="1868" y="4281"/>
                    <a:pt x="1878" y="4266"/>
                  </a:cubicBezTo>
                  <a:cubicBezTo>
                    <a:pt x="1889" y="4250"/>
                    <a:pt x="1884" y="4229"/>
                    <a:pt x="1869" y="4219"/>
                  </a:cubicBezTo>
                  <a:close/>
                  <a:moveTo>
                    <a:pt x="1995" y="4303"/>
                  </a:moveTo>
                  <a:cubicBezTo>
                    <a:pt x="1980" y="4294"/>
                    <a:pt x="1961" y="4298"/>
                    <a:pt x="1952" y="4313"/>
                  </a:cubicBezTo>
                  <a:cubicBezTo>
                    <a:pt x="1943" y="4327"/>
                    <a:pt x="1948" y="4346"/>
                    <a:pt x="1962" y="4355"/>
                  </a:cubicBezTo>
                  <a:cubicBezTo>
                    <a:pt x="1977" y="4364"/>
                    <a:pt x="1996" y="4360"/>
                    <a:pt x="2005" y="4345"/>
                  </a:cubicBezTo>
                  <a:cubicBezTo>
                    <a:pt x="2014" y="4330"/>
                    <a:pt x="2009" y="4311"/>
                    <a:pt x="1995" y="4303"/>
                  </a:cubicBezTo>
                  <a:close/>
                  <a:moveTo>
                    <a:pt x="2124" y="4381"/>
                  </a:moveTo>
                  <a:cubicBezTo>
                    <a:pt x="2110" y="4374"/>
                    <a:pt x="2093" y="4379"/>
                    <a:pt x="2085" y="4392"/>
                  </a:cubicBezTo>
                  <a:cubicBezTo>
                    <a:pt x="2078" y="4405"/>
                    <a:pt x="2082" y="4423"/>
                    <a:pt x="2096" y="4430"/>
                  </a:cubicBezTo>
                  <a:cubicBezTo>
                    <a:pt x="2110" y="4438"/>
                    <a:pt x="2127" y="4433"/>
                    <a:pt x="2134" y="4420"/>
                  </a:cubicBezTo>
                  <a:cubicBezTo>
                    <a:pt x="2142" y="4406"/>
                    <a:pt x="2137" y="4389"/>
                    <a:pt x="2124" y="4381"/>
                  </a:cubicBezTo>
                  <a:close/>
                  <a:moveTo>
                    <a:pt x="2255" y="4455"/>
                  </a:moveTo>
                  <a:cubicBezTo>
                    <a:pt x="2243" y="4449"/>
                    <a:pt x="2228" y="4454"/>
                    <a:pt x="2221" y="4466"/>
                  </a:cubicBezTo>
                  <a:cubicBezTo>
                    <a:pt x="2215" y="4479"/>
                    <a:pt x="2220" y="4494"/>
                    <a:pt x="2232" y="4500"/>
                  </a:cubicBezTo>
                  <a:cubicBezTo>
                    <a:pt x="2245" y="4507"/>
                    <a:pt x="2260" y="4502"/>
                    <a:pt x="2266" y="4489"/>
                  </a:cubicBezTo>
                  <a:cubicBezTo>
                    <a:pt x="2273" y="4477"/>
                    <a:pt x="2268" y="4462"/>
                    <a:pt x="2255" y="4455"/>
                  </a:cubicBezTo>
                  <a:close/>
                  <a:moveTo>
                    <a:pt x="2390" y="4524"/>
                  </a:moveTo>
                  <a:cubicBezTo>
                    <a:pt x="2379" y="4519"/>
                    <a:pt x="2365" y="4524"/>
                    <a:pt x="2360" y="4535"/>
                  </a:cubicBezTo>
                  <a:cubicBezTo>
                    <a:pt x="2354" y="4546"/>
                    <a:pt x="2359" y="4560"/>
                    <a:pt x="2371" y="4565"/>
                  </a:cubicBezTo>
                  <a:cubicBezTo>
                    <a:pt x="2382" y="4571"/>
                    <a:pt x="2396" y="4566"/>
                    <a:pt x="2401" y="4554"/>
                  </a:cubicBezTo>
                  <a:cubicBezTo>
                    <a:pt x="2406" y="4543"/>
                    <a:pt x="2401" y="4529"/>
                    <a:pt x="2390" y="4524"/>
                  </a:cubicBezTo>
                  <a:close/>
                  <a:moveTo>
                    <a:pt x="2527" y="4588"/>
                  </a:moveTo>
                  <a:cubicBezTo>
                    <a:pt x="2517" y="4584"/>
                    <a:pt x="2505" y="4588"/>
                    <a:pt x="2501" y="4599"/>
                  </a:cubicBezTo>
                  <a:cubicBezTo>
                    <a:pt x="2497" y="4609"/>
                    <a:pt x="2501" y="4620"/>
                    <a:pt x="2512" y="4625"/>
                  </a:cubicBezTo>
                  <a:cubicBezTo>
                    <a:pt x="2522" y="4629"/>
                    <a:pt x="2533" y="4624"/>
                    <a:pt x="2538" y="4614"/>
                  </a:cubicBezTo>
                  <a:cubicBezTo>
                    <a:pt x="2542" y="4604"/>
                    <a:pt x="2537" y="4592"/>
                    <a:pt x="2527" y="4588"/>
                  </a:cubicBezTo>
                  <a:close/>
                  <a:moveTo>
                    <a:pt x="2667" y="4647"/>
                  </a:moveTo>
                  <a:cubicBezTo>
                    <a:pt x="2658" y="4643"/>
                    <a:pt x="2648" y="4648"/>
                    <a:pt x="2644" y="4657"/>
                  </a:cubicBezTo>
                  <a:cubicBezTo>
                    <a:pt x="2641" y="4666"/>
                    <a:pt x="2645" y="4676"/>
                    <a:pt x="2654" y="4679"/>
                  </a:cubicBezTo>
                  <a:cubicBezTo>
                    <a:pt x="2663" y="4682"/>
                    <a:pt x="2673" y="4678"/>
                    <a:pt x="2677" y="4669"/>
                  </a:cubicBezTo>
                  <a:cubicBezTo>
                    <a:pt x="2680" y="4660"/>
                    <a:pt x="2675" y="4650"/>
                    <a:pt x="2667" y="4647"/>
                  </a:cubicBezTo>
                  <a:close/>
                  <a:moveTo>
                    <a:pt x="2808" y="4700"/>
                  </a:moveTo>
                  <a:cubicBezTo>
                    <a:pt x="2801" y="4698"/>
                    <a:pt x="2793" y="4702"/>
                    <a:pt x="2790" y="4709"/>
                  </a:cubicBezTo>
                  <a:cubicBezTo>
                    <a:pt x="2787" y="4717"/>
                    <a:pt x="2791" y="4725"/>
                    <a:pt x="2799" y="4728"/>
                  </a:cubicBezTo>
                  <a:cubicBezTo>
                    <a:pt x="2807" y="4730"/>
                    <a:pt x="2815" y="4726"/>
                    <a:pt x="2817" y="4719"/>
                  </a:cubicBezTo>
                  <a:cubicBezTo>
                    <a:pt x="2820" y="4711"/>
                    <a:pt x="2816" y="4703"/>
                    <a:pt x="2808" y="4700"/>
                  </a:cubicBezTo>
                  <a:close/>
                  <a:moveTo>
                    <a:pt x="2952" y="4749"/>
                  </a:moveTo>
                  <a:cubicBezTo>
                    <a:pt x="2946" y="4747"/>
                    <a:pt x="2939" y="4750"/>
                    <a:pt x="2937" y="4756"/>
                  </a:cubicBezTo>
                  <a:cubicBezTo>
                    <a:pt x="2935" y="4763"/>
                    <a:pt x="2939" y="4769"/>
                    <a:pt x="2945" y="4771"/>
                  </a:cubicBezTo>
                  <a:cubicBezTo>
                    <a:pt x="2952" y="4773"/>
                    <a:pt x="2958" y="4769"/>
                    <a:pt x="2960" y="4763"/>
                  </a:cubicBezTo>
                  <a:cubicBezTo>
                    <a:pt x="2962" y="4757"/>
                    <a:pt x="2958" y="4750"/>
                    <a:pt x="2952" y="4749"/>
                  </a:cubicBezTo>
                  <a:close/>
                  <a:moveTo>
                    <a:pt x="3097" y="4792"/>
                  </a:moveTo>
                  <a:cubicBezTo>
                    <a:pt x="3093" y="4790"/>
                    <a:pt x="3088" y="4793"/>
                    <a:pt x="3086" y="4798"/>
                  </a:cubicBezTo>
                  <a:cubicBezTo>
                    <a:pt x="3085" y="4803"/>
                    <a:pt x="3088" y="4808"/>
                    <a:pt x="3093" y="4809"/>
                  </a:cubicBezTo>
                  <a:cubicBezTo>
                    <a:pt x="3098" y="4810"/>
                    <a:pt x="3103" y="4807"/>
                    <a:pt x="3104" y="4803"/>
                  </a:cubicBezTo>
                  <a:cubicBezTo>
                    <a:pt x="3105" y="4798"/>
                    <a:pt x="3102" y="4793"/>
                    <a:pt x="3097" y="4792"/>
                  </a:cubicBezTo>
                  <a:close/>
                  <a:moveTo>
                    <a:pt x="3245" y="4829"/>
                  </a:moveTo>
                  <a:cubicBezTo>
                    <a:pt x="3241" y="4828"/>
                    <a:pt x="3238" y="4831"/>
                    <a:pt x="3237" y="4834"/>
                  </a:cubicBezTo>
                  <a:cubicBezTo>
                    <a:pt x="3236" y="4837"/>
                    <a:pt x="3238" y="4841"/>
                    <a:pt x="3242" y="4842"/>
                  </a:cubicBezTo>
                  <a:cubicBezTo>
                    <a:pt x="3245" y="4842"/>
                    <a:pt x="3249" y="4840"/>
                    <a:pt x="3249" y="4837"/>
                  </a:cubicBezTo>
                  <a:cubicBezTo>
                    <a:pt x="3250" y="4833"/>
                    <a:pt x="3248" y="4830"/>
                    <a:pt x="3245" y="4829"/>
                  </a:cubicBezTo>
                  <a:close/>
                  <a:moveTo>
                    <a:pt x="550" y="2968"/>
                  </a:moveTo>
                  <a:cubicBezTo>
                    <a:pt x="568" y="2997"/>
                    <a:pt x="605" y="3007"/>
                    <a:pt x="634" y="2989"/>
                  </a:cubicBezTo>
                  <a:cubicBezTo>
                    <a:pt x="662" y="2971"/>
                    <a:pt x="671" y="2934"/>
                    <a:pt x="654" y="2906"/>
                  </a:cubicBezTo>
                  <a:cubicBezTo>
                    <a:pt x="637" y="2877"/>
                    <a:pt x="601" y="2868"/>
                    <a:pt x="571" y="2884"/>
                  </a:cubicBezTo>
                  <a:cubicBezTo>
                    <a:pt x="542" y="2901"/>
                    <a:pt x="532" y="2939"/>
                    <a:pt x="550" y="2968"/>
                  </a:cubicBezTo>
                  <a:close/>
                  <a:moveTo>
                    <a:pt x="476" y="2833"/>
                  </a:moveTo>
                  <a:cubicBezTo>
                    <a:pt x="491" y="2862"/>
                    <a:pt x="527" y="2872"/>
                    <a:pt x="555" y="2856"/>
                  </a:cubicBezTo>
                  <a:cubicBezTo>
                    <a:pt x="583" y="2840"/>
                    <a:pt x="593" y="2805"/>
                    <a:pt x="578" y="2777"/>
                  </a:cubicBezTo>
                  <a:cubicBezTo>
                    <a:pt x="562" y="2749"/>
                    <a:pt x="527" y="2739"/>
                    <a:pt x="499" y="2754"/>
                  </a:cubicBezTo>
                  <a:cubicBezTo>
                    <a:pt x="471" y="2769"/>
                    <a:pt x="460" y="2804"/>
                    <a:pt x="476" y="2833"/>
                  </a:cubicBezTo>
                  <a:close/>
                  <a:moveTo>
                    <a:pt x="406" y="2695"/>
                  </a:moveTo>
                  <a:cubicBezTo>
                    <a:pt x="420" y="2723"/>
                    <a:pt x="454" y="2734"/>
                    <a:pt x="481" y="2720"/>
                  </a:cubicBezTo>
                  <a:cubicBezTo>
                    <a:pt x="508" y="2706"/>
                    <a:pt x="519" y="2672"/>
                    <a:pt x="505" y="2646"/>
                  </a:cubicBezTo>
                  <a:cubicBezTo>
                    <a:pt x="492" y="2619"/>
                    <a:pt x="459" y="2607"/>
                    <a:pt x="431" y="2621"/>
                  </a:cubicBezTo>
                  <a:cubicBezTo>
                    <a:pt x="404" y="2634"/>
                    <a:pt x="392" y="2667"/>
                    <a:pt x="406" y="2695"/>
                  </a:cubicBezTo>
                  <a:close/>
                  <a:moveTo>
                    <a:pt x="342" y="2555"/>
                  </a:moveTo>
                  <a:cubicBezTo>
                    <a:pt x="355" y="2582"/>
                    <a:pt x="386" y="2593"/>
                    <a:pt x="412" y="2581"/>
                  </a:cubicBezTo>
                  <a:cubicBezTo>
                    <a:pt x="439" y="2568"/>
                    <a:pt x="450" y="2537"/>
                    <a:pt x="438" y="2511"/>
                  </a:cubicBezTo>
                  <a:cubicBezTo>
                    <a:pt x="426" y="2485"/>
                    <a:pt x="395" y="2473"/>
                    <a:pt x="369" y="2485"/>
                  </a:cubicBezTo>
                  <a:cubicBezTo>
                    <a:pt x="342" y="2497"/>
                    <a:pt x="330" y="2528"/>
                    <a:pt x="342" y="2555"/>
                  </a:cubicBezTo>
                  <a:close/>
                  <a:moveTo>
                    <a:pt x="284" y="2413"/>
                  </a:moveTo>
                  <a:cubicBezTo>
                    <a:pt x="294" y="2439"/>
                    <a:pt x="324" y="2451"/>
                    <a:pt x="349" y="2440"/>
                  </a:cubicBezTo>
                  <a:cubicBezTo>
                    <a:pt x="374" y="2429"/>
                    <a:pt x="386" y="2400"/>
                    <a:pt x="376" y="2375"/>
                  </a:cubicBezTo>
                  <a:cubicBezTo>
                    <a:pt x="366" y="2350"/>
                    <a:pt x="337" y="2337"/>
                    <a:pt x="311" y="2347"/>
                  </a:cubicBezTo>
                  <a:cubicBezTo>
                    <a:pt x="285" y="2358"/>
                    <a:pt x="273" y="2387"/>
                    <a:pt x="284" y="2413"/>
                  </a:cubicBezTo>
                  <a:close/>
                  <a:moveTo>
                    <a:pt x="230" y="2268"/>
                  </a:moveTo>
                  <a:cubicBezTo>
                    <a:pt x="239" y="2293"/>
                    <a:pt x="267" y="2306"/>
                    <a:pt x="291" y="2296"/>
                  </a:cubicBezTo>
                  <a:cubicBezTo>
                    <a:pt x="315" y="2287"/>
                    <a:pt x="328" y="2260"/>
                    <a:pt x="319" y="2236"/>
                  </a:cubicBezTo>
                  <a:cubicBezTo>
                    <a:pt x="310" y="2212"/>
                    <a:pt x="283" y="2199"/>
                    <a:pt x="258" y="2208"/>
                  </a:cubicBezTo>
                  <a:cubicBezTo>
                    <a:pt x="234" y="2216"/>
                    <a:pt x="221" y="2244"/>
                    <a:pt x="230" y="2268"/>
                  </a:cubicBezTo>
                  <a:close/>
                  <a:moveTo>
                    <a:pt x="182" y="2122"/>
                  </a:moveTo>
                  <a:cubicBezTo>
                    <a:pt x="190" y="2146"/>
                    <a:pt x="215" y="2159"/>
                    <a:pt x="238" y="2151"/>
                  </a:cubicBezTo>
                  <a:cubicBezTo>
                    <a:pt x="262" y="2143"/>
                    <a:pt x="274" y="2118"/>
                    <a:pt x="267" y="2095"/>
                  </a:cubicBezTo>
                  <a:cubicBezTo>
                    <a:pt x="259" y="2072"/>
                    <a:pt x="234" y="2059"/>
                    <a:pt x="211" y="2066"/>
                  </a:cubicBezTo>
                  <a:cubicBezTo>
                    <a:pt x="187" y="2073"/>
                    <a:pt x="174" y="2099"/>
                    <a:pt x="182" y="2122"/>
                  </a:cubicBezTo>
                  <a:close/>
                  <a:moveTo>
                    <a:pt x="140" y="1975"/>
                  </a:moveTo>
                  <a:cubicBezTo>
                    <a:pt x="146" y="1997"/>
                    <a:pt x="169" y="2010"/>
                    <a:pt x="191" y="2003"/>
                  </a:cubicBezTo>
                  <a:cubicBezTo>
                    <a:pt x="214" y="1997"/>
                    <a:pt x="226" y="1973"/>
                    <a:pt x="220" y="1952"/>
                  </a:cubicBezTo>
                  <a:cubicBezTo>
                    <a:pt x="214" y="1930"/>
                    <a:pt x="191" y="1917"/>
                    <a:pt x="168" y="1923"/>
                  </a:cubicBezTo>
                  <a:cubicBezTo>
                    <a:pt x="146" y="1929"/>
                    <a:pt x="133" y="1952"/>
                    <a:pt x="140" y="1975"/>
                  </a:cubicBezTo>
                  <a:close/>
                  <a:moveTo>
                    <a:pt x="103" y="1826"/>
                  </a:moveTo>
                  <a:cubicBezTo>
                    <a:pt x="108" y="1847"/>
                    <a:pt x="129" y="1859"/>
                    <a:pt x="150" y="1854"/>
                  </a:cubicBezTo>
                  <a:cubicBezTo>
                    <a:pt x="171" y="1849"/>
                    <a:pt x="184" y="1827"/>
                    <a:pt x="178" y="1807"/>
                  </a:cubicBezTo>
                  <a:cubicBezTo>
                    <a:pt x="173" y="1786"/>
                    <a:pt x="152" y="1773"/>
                    <a:pt x="131" y="1778"/>
                  </a:cubicBezTo>
                  <a:cubicBezTo>
                    <a:pt x="110" y="1783"/>
                    <a:pt x="97" y="1804"/>
                    <a:pt x="103" y="1826"/>
                  </a:cubicBezTo>
                  <a:close/>
                  <a:moveTo>
                    <a:pt x="71" y="1675"/>
                  </a:moveTo>
                  <a:cubicBezTo>
                    <a:pt x="75" y="1695"/>
                    <a:pt x="95" y="1708"/>
                    <a:pt x="114" y="1703"/>
                  </a:cubicBezTo>
                  <a:cubicBezTo>
                    <a:pt x="134" y="1699"/>
                    <a:pt x="146" y="1680"/>
                    <a:pt x="142" y="1660"/>
                  </a:cubicBezTo>
                  <a:cubicBezTo>
                    <a:pt x="138" y="1641"/>
                    <a:pt x="119" y="1628"/>
                    <a:pt x="100" y="1632"/>
                  </a:cubicBezTo>
                  <a:cubicBezTo>
                    <a:pt x="80" y="1636"/>
                    <a:pt x="67" y="1655"/>
                    <a:pt x="71" y="1675"/>
                  </a:cubicBezTo>
                  <a:close/>
                  <a:moveTo>
                    <a:pt x="46" y="1524"/>
                  </a:moveTo>
                  <a:cubicBezTo>
                    <a:pt x="49" y="1542"/>
                    <a:pt x="66" y="1555"/>
                    <a:pt x="84" y="1552"/>
                  </a:cubicBezTo>
                  <a:cubicBezTo>
                    <a:pt x="103" y="1548"/>
                    <a:pt x="115" y="1531"/>
                    <a:pt x="112" y="1513"/>
                  </a:cubicBezTo>
                  <a:cubicBezTo>
                    <a:pt x="109" y="1495"/>
                    <a:pt x="92" y="1482"/>
                    <a:pt x="73" y="1485"/>
                  </a:cubicBezTo>
                  <a:cubicBezTo>
                    <a:pt x="55" y="1488"/>
                    <a:pt x="43" y="1506"/>
                    <a:pt x="46" y="1524"/>
                  </a:cubicBezTo>
                  <a:close/>
                  <a:moveTo>
                    <a:pt x="26" y="1372"/>
                  </a:moveTo>
                  <a:cubicBezTo>
                    <a:pt x="28" y="1389"/>
                    <a:pt x="43" y="1401"/>
                    <a:pt x="60" y="1399"/>
                  </a:cubicBezTo>
                  <a:cubicBezTo>
                    <a:pt x="77" y="1396"/>
                    <a:pt x="89" y="1381"/>
                    <a:pt x="87" y="1364"/>
                  </a:cubicBezTo>
                  <a:cubicBezTo>
                    <a:pt x="85" y="1347"/>
                    <a:pt x="69" y="1335"/>
                    <a:pt x="52" y="1337"/>
                  </a:cubicBezTo>
                  <a:cubicBezTo>
                    <a:pt x="35" y="1339"/>
                    <a:pt x="23" y="1355"/>
                    <a:pt x="26" y="1372"/>
                  </a:cubicBezTo>
                  <a:close/>
                  <a:moveTo>
                    <a:pt x="11" y="1220"/>
                  </a:moveTo>
                  <a:cubicBezTo>
                    <a:pt x="13" y="1235"/>
                    <a:pt x="27" y="1246"/>
                    <a:pt x="42" y="1245"/>
                  </a:cubicBezTo>
                  <a:cubicBezTo>
                    <a:pt x="58" y="1243"/>
                    <a:pt x="69" y="1230"/>
                    <a:pt x="67" y="1214"/>
                  </a:cubicBezTo>
                  <a:cubicBezTo>
                    <a:pt x="66" y="1199"/>
                    <a:pt x="52" y="1188"/>
                    <a:pt x="37" y="1189"/>
                  </a:cubicBezTo>
                  <a:cubicBezTo>
                    <a:pt x="21" y="1190"/>
                    <a:pt x="10" y="1204"/>
                    <a:pt x="11" y="1220"/>
                  </a:cubicBezTo>
                  <a:close/>
                  <a:moveTo>
                    <a:pt x="3" y="1067"/>
                  </a:moveTo>
                  <a:cubicBezTo>
                    <a:pt x="4" y="1081"/>
                    <a:pt x="16" y="1091"/>
                    <a:pt x="30" y="1091"/>
                  </a:cubicBezTo>
                  <a:cubicBezTo>
                    <a:pt x="44" y="1090"/>
                    <a:pt x="54" y="1078"/>
                    <a:pt x="54" y="1064"/>
                  </a:cubicBezTo>
                  <a:cubicBezTo>
                    <a:pt x="53" y="1050"/>
                    <a:pt x="41" y="1039"/>
                    <a:pt x="27" y="1040"/>
                  </a:cubicBezTo>
                  <a:cubicBezTo>
                    <a:pt x="13" y="1041"/>
                    <a:pt x="2" y="1053"/>
                    <a:pt x="3" y="1067"/>
                  </a:cubicBezTo>
                  <a:close/>
                  <a:moveTo>
                    <a:pt x="0" y="914"/>
                  </a:moveTo>
                  <a:cubicBezTo>
                    <a:pt x="0" y="926"/>
                    <a:pt x="11" y="936"/>
                    <a:pt x="23" y="936"/>
                  </a:cubicBezTo>
                  <a:cubicBezTo>
                    <a:pt x="36" y="936"/>
                    <a:pt x="46" y="925"/>
                    <a:pt x="45" y="913"/>
                  </a:cubicBezTo>
                  <a:cubicBezTo>
                    <a:pt x="45" y="900"/>
                    <a:pt x="35" y="890"/>
                    <a:pt x="22" y="891"/>
                  </a:cubicBezTo>
                  <a:cubicBezTo>
                    <a:pt x="10" y="891"/>
                    <a:pt x="0" y="901"/>
                    <a:pt x="0" y="914"/>
                  </a:cubicBezTo>
                  <a:close/>
                  <a:moveTo>
                    <a:pt x="3" y="761"/>
                  </a:moveTo>
                  <a:cubicBezTo>
                    <a:pt x="3" y="772"/>
                    <a:pt x="12" y="781"/>
                    <a:pt x="23" y="781"/>
                  </a:cubicBezTo>
                  <a:cubicBezTo>
                    <a:pt x="34" y="781"/>
                    <a:pt x="43" y="773"/>
                    <a:pt x="43" y="762"/>
                  </a:cubicBezTo>
                  <a:cubicBezTo>
                    <a:pt x="43" y="751"/>
                    <a:pt x="34" y="742"/>
                    <a:pt x="23" y="741"/>
                  </a:cubicBezTo>
                  <a:cubicBezTo>
                    <a:pt x="12" y="741"/>
                    <a:pt x="3" y="750"/>
                    <a:pt x="3" y="761"/>
                  </a:cubicBezTo>
                  <a:close/>
                  <a:moveTo>
                    <a:pt x="12" y="608"/>
                  </a:moveTo>
                  <a:cubicBezTo>
                    <a:pt x="11" y="618"/>
                    <a:pt x="18" y="626"/>
                    <a:pt x="28" y="626"/>
                  </a:cubicBezTo>
                  <a:cubicBezTo>
                    <a:pt x="37" y="627"/>
                    <a:pt x="45" y="620"/>
                    <a:pt x="46" y="610"/>
                  </a:cubicBezTo>
                  <a:cubicBezTo>
                    <a:pt x="47" y="601"/>
                    <a:pt x="39" y="593"/>
                    <a:pt x="30" y="592"/>
                  </a:cubicBezTo>
                  <a:cubicBezTo>
                    <a:pt x="20" y="591"/>
                    <a:pt x="12" y="599"/>
                    <a:pt x="12" y="608"/>
                  </a:cubicBezTo>
                  <a:close/>
                  <a:moveTo>
                    <a:pt x="26" y="456"/>
                  </a:moveTo>
                  <a:cubicBezTo>
                    <a:pt x="25" y="464"/>
                    <a:pt x="31" y="471"/>
                    <a:pt x="39" y="472"/>
                  </a:cubicBezTo>
                  <a:cubicBezTo>
                    <a:pt x="47" y="473"/>
                    <a:pt x="54" y="467"/>
                    <a:pt x="55" y="459"/>
                  </a:cubicBezTo>
                  <a:cubicBezTo>
                    <a:pt x="56" y="451"/>
                    <a:pt x="50" y="444"/>
                    <a:pt x="42" y="443"/>
                  </a:cubicBezTo>
                  <a:cubicBezTo>
                    <a:pt x="34" y="442"/>
                    <a:pt x="27" y="448"/>
                    <a:pt x="26" y="456"/>
                  </a:cubicBezTo>
                  <a:close/>
                  <a:moveTo>
                    <a:pt x="46" y="305"/>
                  </a:moveTo>
                  <a:cubicBezTo>
                    <a:pt x="45" y="311"/>
                    <a:pt x="49" y="317"/>
                    <a:pt x="56" y="318"/>
                  </a:cubicBezTo>
                  <a:cubicBezTo>
                    <a:pt x="62" y="319"/>
                    <a:pt x="68" y="315"/>
                    <a:pt x="69" y="308"/>
                  </a:cubicBezTo>
                  <a:cubicBezTo>
                    <a:pt x="70" y="302"/>
                    <a:pt x="65" y="296"/>
                    <a:pt x="59" y="295"/>
                  </a:cubicBezTo>
                  <a:cubicBezTo>
                    <a:pt x="53" y="294"/>
                    <a:pt x="47" y="299"/>
                    <a:pt x="46" y="305"/>
                  </a:cubicBezTo>
                  <a:close/>
                  <a:moveTo>
                    <a:pt x="71" y="155"/>
                  </a:moveTo>
                  <a:cubicBezTo>
                    <a:pt x="70" y="160"/>
                    <a:pt x="74" y="164"/>
                    <a:pt x="79" y="165"/>
                  </a:cubicBezTo>
                  <a:cubicBezTo>
                    <a:pt x="84" y="166"/>
                    <a:pt x="88" y="163"/>
                    <a:pt x="89" y="158"/>
                  </a:cubicBezTo>
                  <a:cubicBezTo>
                    <a:pt x="90" y="153"/>
                    <a:pt x="87" y="148"/>
                    <a:pt x="82" y="147"/>
                  </a:cubicBezTo>
                  <a:cubicBezTo>
                    <a:pt x="77" y="146"/>
                    <a:pt x="72" y="150"/>
                    <a:pt x="71" y="155"/>
                  </a:cubicBezTo>
                  <a:close/>
                  <a:moveTo>
                    <a:pt x="102" y="5"/>
                  </a:moveTo>
                  <a:cubicBezTo>
                    <a:pt x="101" y="9"/>
                    <a:pt x="104" y="12"/>
                    <a:pt x="107" y="13"/>
                  </a:cubicBezTo>
                  <a:cubicBezTo>
                    <a:pt x="111" y="14"/>
                    <a:pt x="114" y="11"/>
                    <a:pt x="115" y="8"/>
                  </a:cubicBezTo>
                  <a:cubicBezTo>
                    <a:pt x="115" y="5"/>
                    <a:pt x="113" y="1"/>
                    <a:pt x="110" y="1"/>
                  </a:cubicBezTo>
                  <a:cubicBezTo>
                    <a:pt x="106" y="0"/>
                    <a:pt x="103" y="2"/>
                    <a:pt x="102" y="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59" name="Rectangle 20">
            <a:extLst>
              <a:ext uri="{FF2B5EF4-FFF2-40B4-BE49-F238E27FC236}">
                <a16:creationId xmlns:a16="http://schemas.microsoft.com/office/drawing/2014/main" id="{B9DDF77B-F41B-4C99-9072-E381FF76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81" y="2741993"/>
            <a:ext cx="798695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NEUMORPHIC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9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CD1418B7-E2AB-4A2F-89E4-C5EFCAE1B67C}"/>
              </a:ext>
            </a:extLst>
          </p:cNvPr>
          <p:cNvSpPr>
            <a:spLocks/>
          </p:cNvSpPr>
          <p:nvPr/>
        </p:nvSpPr>
        <p:spPr bwMode="auto">
          <a:xfrm>
            <a:off x="4441825" y="2503487"/>
            <a:ext cx="254000" cy="795338"/>
          </a:xfrm>
          <a:custGeom>
            <a:avLst/>
            <a:gdLst>
              <a:gd name="T0" fmla="*/ 0 w 67"/>
              <a:gd name="T1" fmla="*/ 209 h 209"/>
              <a:gd name="T2" fmla="*/ 67 w 67"/>
              <a:gd name="T3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" h="209">
                <a:moveTo>
                  <a:pt x="0" y="209"/>
                </a:moveTo>
                <a:cubicBezTo>
                  <a:pt x="6" y="133"/>
                  <a:pt x="30" y="62"/>
                  <a:pt x="67" y="0"/>
                </a:cubicBezTo>
              </a:path>
            </a:pathLst>
          </a:cu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D945315-C9E6-42B3-B865-B6FDB1DBFA6B}"/>
              </a:ext>
            </a:extLst>
          </p:cNvPr>
          <p:cNvSpPr>
            <a:spLocks/>
          </p:cNvSpPr>
          <p:nvPr/>
        </p:nvSpPr>
        <p:spPr bwMode="auto">
          <a:xfrm>
            <a:off x="4441825" y="3573463"/>
            <a:ext cx="254000" cy="796925"/>
          </a:xfrm>
          <a:custGeom>
            <a:avLst/>
            <a:gdLst>
              <a:gd name="T0" fmla="*/ 67 w 67"/>
              <a:gd name="T1" fmla="*/ 209 h 209"/>
              <a:gd name="T2" fmla="*/ 0 w 67"/>
              <a:gd name="T3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" h="209">
                <a:moveTo>
                  <a:pt x="67" y="209"/>
                </a:moveTo>
                <a:cubicBezTo>
                  <a:pt x="30" y="147"/>
                  <a:pt x="6" y="76"/>
                  <a:pt x="0" y="0"/>
                </a:cubicBezTo>
              </a:path>
            </a:pathLst>
          </a:cu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43DE20E7-242D-403F-8190-9B9AACD6994F}"/>
              </a:ext>
            </a:extLst>
          </p:cNvPr>
          <p:cNvSpPr>
            <a:spLocks/>
          </p:cNvSpPr>
          <p:nvPr/>
        </p:nvSpPr>
        <p:spPr bwMode="auto">
          <a:xfrm>
            <a:off x="4856163" y="4591050"/>
            <a:ext cx="2773363" cy="652463"/>
          </a:xfrm>
          <a:custGeom>
            <a:avLst/>
            <a:gdLst>
              <a:gd name="T0" fmla="*/ 728 w 728"/>
              <a:gd name="T1" fmla="*/ 0 h 171"/>
              <a:gd name="T2" fmla="*/ 364 w 728"/>
              <a:gd name="T3" fmla="*/ 171 h 171"/>
              <a:gd name="T4" fmla="*/ 0 w 728"/>
              <a:gd name="T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171">
                <a:moveTo>
                  <a:pt x="728" y="0"/>
                </a:moveTo>
                <a:cubicBezTo>
                  <a:pt x="641" y="104"/>
                  <a:pt x="510" y="171"/>
                  <a:pt x="364" y="171"/>
                </a:cubicBezTo>
                <a:cubicBezTo>
                  <a:pt x="217" y="171"/>
                  <a:pt x="87" y="104"/>
                  <a:pt x="0" y="0"/>
                </a:cubicBezTo>
              </a:path>
            </a:pathLst>
          </a:cu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82250A6-4DDE-4315-B797-8AF71C310C75}"/>
              </a:ext>
            </a:extLst>
          </p:cNvPr>
          <p:cNvSpPr>
            <a:spLocks/>
          </p:cNvSpPr>
          <p:nvPr/>
        </p:nvSpPr>
        <p:spPr bwMode="auto">
          <a:xfrm>
            <a:off x="7785100" y="3573463"/>
            <a:ext cx="255588" cy="796925"/>
          </a:xfrm>
          <a:custGeom>
            <a:avLst/>
            <a:gdLst>
              <a:gd name="T0" fmla="*/ 67 w 67"/>
              <a:gd name="T1" fmla="*/ 0 h 209"/>
              <a:gd name="T2" fmla="*/ 0 w 67"/>
              <a:gd name="T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" h="209">
                <a:moveTo>
                  <a:pt x="67" y="0"/>
                </a:moveTo>
                <a:cubicBezTo>
                  <a:pt x="61" y="76"/>
                  <a:pt x="38" y="147"/>
                  <a:pt x="0" y="209"/>
                </a:cubicBezTo>
              </a:path>
            </a:pathLst>
          </a:cu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6B86B37-6C04-4456-A628-6E0802042AFD}"/>
              </a:ext>
            </a:extLst>
          </p:cNvPr>
          <p:cNvSpPr>
            <a:spLocks/>
          </p:cNvSpPr>
          <p:nvPr/>
        </p:nvSpPr>
        <p:spPr bwMode="auto">
          <a:xfrm>
            <a:off x="7788275" y="2506662"/>
            <a:ext cx="252413" cy="792163"/>
          </a:xfrm>
          <a:custGeom>
            <a:avLst/>
            <a:gdLst>
              <a:gd name="T0" fmla="*/ 0 w 66"/>
              <a:gd name="T1" fmla="*/ 0 h 208"/>
              <a:gd name="T2" fmla="*/ 66 w 66"/>
              <a:gd name="T3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" h="208">
                <a:moveTo>
                  <a:pt x="0" y="0"/>
                </a:moveTo>
                <a:cubicBezTo>
                  <a:pt x="37" y="62"/>
                  <a:pt x="60" y="132"/>
                  <a:pt x="66" y="208"/>
                </a:cubicBezTo>
              </a:path>
            </a:pathLst>
          </a:cu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A7E80E5F-E15C-4FB2-92D8-79378DD6EB3C}"/>
              </a:ext>
            </a:extLst>
          </p:cNvPr>
          <p:cNvSpPr>
            <a:spLocks/>
          </p:cNvSpPr>
          <p:nvPr/>
        </p:nvSpPr>
        <p:spPr bwMode="auto">
          <a:xfrm>
            <a:off x="4856163" y="1630362"/>
            <a:ext cx="2773363" cy="650875"/>
          </a:xfrm>
          <a:custGeom>
            <a:avLst/>
            <a:gdLst>
              <a:gd name="T0" fmla="*/ 0 w 728"/>
              <a:gd name="T1" fmla="*/ 171 h 171"/>
              <a:gd name="T2" fmla="*/ 364 w 728"/>
              <a:gd name="T3" fmla="*/ 0 h 171"/>
              <a:gd name="T4" fmla="*/ 728 w 728"/>
              <a:gd name="T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171">
                <a:moveTo>
                  <a:pt x="0" y="171"/>
                </a:moveTo>
                <a:cubicBezTo>
                  <a:pt x="87" y="67"/>
                  <a:pt x="217" y="0"/>
                  <a:pt x="364" y="0"/>
                </a:cubicBezTo>
                <a:cubicBezTo>
                  <a:pt x="510" y="0"/>
                  <a:pt x="641" y="67"/>
                  <a:pt x="728" y="171"/>
                </a:cubicBezTo>
              </a:path>
            </a:pathLst>
          </a:custGeom>
          <a:noFill/>
          <a:ln w="30163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7DE65CEA-F534-49EF-80E4-596993674DD9}"/>
              </a:ext>
            </a:extLst>
          </p:cNvPr>
          <p:cNvSpPr>
            <a:spLocks/>
          </p:cNvSpPr>
          <p:nvPr/>
        </p:nvSpPr>
        <p:spPr bwMode="auto">
          <a:xfrm>
            <a:off x="8024813" y="1301750"/>
            <a:ext cx="2620963" cy="1112838"/>
          </a:xfrm>
          <a:custGeom>
            <a:avLst/>
            <a:gdLst>
              <a:gd name="T0" fmla="*/ 1 w 688"/>
              <a:gd name="T1" fmla="*/ 143 h 292"/>
              <a:gd name="T2" fmla="*/ 150 w 688"/>
              <a:gd name="T3" fmla="*/ 292 h 292"/>
              <a:gd name="T4" fmla="*/ 539 w 688"/>
              <a:gd name="T5" fmla="*/ 292 h 292"/>
              <a:gd name="T6" fmla="*/ 687 w 688"/>
              <a:gd name="T7" fmla="*/ 149 h 292"/>
              <a:gd name="T8" fmla="*/ 541 w 688"/>
              <a:gd name="T9" fmla="*/ 0 h 292"/>
              <a:gd name="T10" fmla="*/ 147 w 688"/>
              <a:gd name="T11" fmla="*/ 0 h 292"/>
              <a:gd name="T12" fmla="*/ 1 w 688"/>
              <a:gd name="T13" fmla="*/ 14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292">
                <a:moveTo>
                  <a:pt x="1" y="143"/>
                </a:moveTo>
                <a:cubicBezTo>
                  <a:pt x="0" y="225"/>
                  <a:pt x="68" y="292"/>
                  <a:pt x="150" y="292"/>
                </a:cubicBezTo>
                <a:cubicBezTo>
                  <a:pt x="539" y="292"/>
                  <a:pt x="539" y="292"/>
                  <a:pt x="539" y="292"/>
                </a:cubicBezTo>
                <a:cubicBezTo>
                  <a:pt x="619" y="292"/>
                  <a:pt x="686" y="229"/>
                  <a:pt x="687" y="149"/>
                </a:cubicBezTo>
                <a:cubicBezTo>
                  <a:pt x="688" y="67"/>
                  <a:pt x="622" y="0"/>
                  <a:pt x="54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68" y="0"/>
                  <a:pt x="3" y="64"/>
                  <a:pt x="1" y="143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D8A98D2-23D6-47A9-A4E5-3A2EE0D05304}"/>
              </a:ext>
            </a:extLst>
          </p:cNvPr>
          <p:cNvSpPr>
            <a:spLocks/>
          </p:cNvSpPr>
          <p:nvPr/>
        </p:nvSpPr>
        <p:spPr bwMode="auto">
          <a:xfrm>
            <a:off x="8497888" y="2879725"/>
            <a:ext cx="2619375" cy="1112838"/>
          </a:xfrm>
          <a:custGeom>
            <a:avLst/>
            <a:gdLst>
              <a:gd name="T0" fmla="*/ 1 w 688"/>
              <a:gd name="T1" fmla="*/ 143 h 292"/>
              <a:gd name="T2" fmla="*/ 150 w 688"/>
              <a:gd name="T3" fmla="*/ 292 h 292"/>
              <a:gd name="T4" fmla="*/ 538 w 688"/>
              <a:gd name="T5" fmla="*/ 292 h 292"/>
              <a:gd name="T6" fmla="*/ 687 w 688"/>
              <a:gd name="T7" fmla="*/ 148 h 292"/>
              <a:gd name="T8" fmla="*/ 541 w 688"/>
              <a:gd name="T9" fmla="*/ 0 h 292"/>
              <a:gd name="T10" fmla="*/ 147 w 688"/>
              <a:gd name="T11" fmla="*/ 0 h 292"/>
              <a:gd name="T12" fmla="*/ 1 w 688"/>
              <a:gd name="T13" fmla="*/ 14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292">
                <a:moveTo>
                  <a:pt x="1" y="143"/>
                </a:moveTo>
                <a:cubicBezTo>
                  <a:pt x="0" y="225"/>
                  <a:pt x="68" y="292"/>
                  <a:pt x="150" y="292"/>
                </a:cubicBezTo>
                <a:cubicBezTo>
                  <a:pt x="538" y="292"/>
                  <a:pt x="538" y="292"/>
                  <a:pt x="538" y="292"/>
                </a:cubicBezTo>
                <a:cubicBezTo>
                  <a:pt x="618" y="292"/>
                  <a:pt x="685" y="229"/>
                  <a:pt x="687" y="148"/>
                </a:cubicBezTo>
                <a:cubicBezTo>
                  <a:pt x="688" y="67"/>
                  <a:pt x="622" y="0"/>
                  <a:pt x="54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68" y="0"/>
                  <a:pt x="3" y="64"/>
                  <a:pt x="1" y="143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B45C71C2-61B3-43C1-B68B-8A64B91FC018}"/>
              </a:ext>
            </a:extLst>
          </p:cNvPr>
          <p:cNvSpPr>
            <a:spLocks/>
          </p:cNvSpPr>
          <p:nvPr/>
        </p:nvSpPr>
        <p:spPr bwMode="auto">
          <a:xfrm>
            <a:off x="8040688" y="4446588"/>
            <a:ext cx="2624138" cy="1112838"/>
          </a:xfrm>
          <a:custGeom>
            <a:avLst/>
            <a:gdLst>
              <a:gd name="T0" fmla="*/ 2 w 689"/>
              <a:gd name="T1" fmla="*/ 143 h 292"/>
              <a:gd name="T2" fmla="*/ 151 w 689"/>
              <a:gd name="T3" fmla="*/ 292 h 292"/>
              <a:gd name="T4" fmla="*/ 539 w 689"/>
              <a:gd name="T5" fmla="*/ 292 h 292"/>
              <a:gd name="T6" fmla="*/ 688 w 689"/>
              <a:gd name="T7" fmla="*/ 148 h 292"/>
              <a:gd name="T8" fmla="*/ 542 w 689"/>
              <a:gd name="T9" fmla="*/ 0 h 292"/>
              <a:gd name="T10" fmla="*/ 148 w 689"/>
              <a:gd name="T11" fmla="*/ 0 h 292"/>
              <a:gd name="T12" fmla="*/ 2 w 689"/>
              <a:gd name="T13" fmla="*/ 14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292">
                <a:moveTo>
                  <a:pt x="2" y="143"/>
                </a:moveTo>
                <a:cubicBezTo>
                  <a:pt x="0" y="225"/>
                  <a:pt x="68" y="292"/>
                  <a:pt x="151" y="292"/>
                </a:cubicBezTo>
                <a:cubicBezTo>
                  <a:pt x="539" y="292"/>
                  <a:pt x="539" y="292"/>
                  <a:pt x="539" y="292"/>
                </a:cubicBezTo>
                <a:cubicBezTo>
                  <a:pt x="619" y="292"/>
                  <a:pt x="686" y="229"/>
                  <a:pt x="688" y="148"/>
                </a:cubicBezTo>
                <a:cubicBezTo>
                  <a:pt x="689" y="67"/>
                  <a:pt x="623" y="0"/>
                  <a:pt x="542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8" y="0"/>
                  <a:pt x="4" y="64"/>
                  <a:pt x="2" y="143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5FB9955E-F08E-44F7-B0F8-EE784A0FA89E}"/>
              </a:ext>
            </a:extLst>
          </p:cNvPr>
          <p:cNvSpPr>
            <a:spLocks/>
          </p:cNvSpPr>
          <p:nvPr/>
        </p:nvSpPr>
        <p:spPr bwMode="auto">
          <a:xfrm>
            <a:off x="1835150" y="1301750"/>
            <a:ext cx="2620963" cy="1112838"/>
          </a:xfrm>
          <a:custGeom>
            <a:avLst/>
            <a:gdLst>
              <a:gd name="T0" fmla="*/ 1 w 688"/>
              <a:gd name="T1" fmla="*/ 143 h 292"/>
              <a:gd name="T2" fmla="*/ 150 w 688"/>
              <a:gd name="T3" fmla="*/ 292 h 292"/>
              <a:gd name="T4" fmla="*/ 539 w 688"/>
              <a:gd name="T5" fmla="*/ 292 h 292"/>
              <a:gd name="T6" fmla="*/ 687 w 688"/>
              <a:gd name="T7" fmla="*/ 149 h 292"/>
              <a:gd name="T8" fmla="*/ 541 w 688"/>
              <a:gd name="T9" fmla="*/ 0 h 292"/>
              <a:gd name="T10" fmla="*/ 147 w 688"/>
              <a:gd name="T11" fmla="*/ 0 h 292"/>
              <a:gd name="T12" fmla="*/ 1 w 688"/>
              <a:gd name="T13" fmla="*/ 14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292">
                <a:moveTo>
                  <a:pt x="1" y="143"/>
                </a:moveTo>
                <a:cubicBezTo>
                  <a:pt x="0" y="225"/>
                  <a:pt x="68" y="292"/>
                  <a:pt x="150" y="292"/>
                </a:cubicBezTo>
                <a:cubicBezTo>
                  <a:pt x="539" y="292"/>
                  <a:pt x="539" y="292"/>
                  <a:pt x="539" y="292"/>
                </a:cubicBezTo>
                <a:cubicBezTo>
                  <a:pt x="619" y="292"/>
                  <a:pt x="686" y="229"/>
                  <a:pt x="687" y="149"/>
                </a:cubicBezTo>
                <a:cubicBezTo>
                  <a:pt x="688" y="67"/>
                  <a:pt x="622" y="0"/>
                  <a:pt x="541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68" y="0"/>
                  <a:pt x="3" y="64"/>
                  <a:pt x="1" y="143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0D649958-83E5-4B72-950A-0D0D8D5D4FA0}"/>
              </a:ext>
            </a:extLst>
          </p:cNvPr>
          <p:cNvSpPr>
            <a:spLocks/>
          </p:cNvSpPr>
          <p:nvPr/>
        </p:nvSpPr>
        <p:spPr bwMode="auto">
          <a:xfrm>
            <a:off x="1363663" y="2879725"/>
            <a:ext cx="2624138" cy="1112838"/>
          </a:xfrm>
          <a:custGeom>
            <a:avLst/>
            <a:gdLst>
              <a:gd name="T0" fmla="*/ 2 w 689"/>
              <a:gd name="T1" fmla="*/ 143 h 292"/>
              <a:gd name="T2" fmla="*/ 150 w 689"/>
              <a:gd name="T3" fmla="*/ 292 h 292"/>
              <a:gd name="T4" fmla="*/ 539 w 689"/>
              <a:gd name="T5" fmla="*/ 292 h 292"/>
              <a:gd name="T6" fmla="*/ 687 w 689"/>
              <a:gd name="T7" fmla="*/ 148 h 292"/>
              <a:gd name="T8" fmla="*/ 541 w 689"/>
              <a:gd name="T9" fmla="*/ 0 h 292"/>
              <a:gd name="T10" fmla="*/ 148 w 689"/>
              <a:gd name="T11" fmla="*/ 0 h 292"/>
              <a:gd name="T12" fmla="*/ 2 w 689"/>
              <a:gd name="T13" fmla="*/ 14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292">
                <a:moveTo>
                  <a:pt x="2" y="143"/>
                </a:moveTo>
                <a:cubicBezTo>
                  <a:pt x="0" y="225"/>
                  <a:pt x="68" y="292"/>
                  <a:pt x="150" y="292"/>
                </a:cubicBezTo>
                <a:cubicBezTo>
                  <a:pt x="539" y="292"/>
                  <a:pt x="539" y="292"/>
                  <a:pt x="539" y="292"/>
                </a:cubicBezTo>
                <a:cubicBezTo>
                  <a:pt x="619" y="292"/>
                  <a:pt x="686" y="229"/>
                  <a:pt x="687" y="148"/>
                </a:cubicBezTo>
                <a:cubicBezTo>
                  <a:pt x="689" y="67"/>
                  <a:pt x="623" y="0"/>
                  <a:pt x="541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8" y="0"/>
                  <a:pt x="3" y="64"/>
                  <a:pt x="2" y="143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89481005-199B-4E7B-A319-2FBCE1B51362}"/>
              </a:ext>
            </a:extLst>
          </p:cNvPr>
          <p:cNvSpPr>
            <a:spLocks/>
          </p:cNvSpPr>
          <p:nvPr/>
        </p:nvSpPr>
        <p:spPr bwMode="auto">
          <a:xfrm>
            <a:off x="1851025" y="4446588"/>
            <a:ext cx="2624138" cy="1112838"/>
          </a:xfrm>
          <a:custGeom>
            <a:avLst/>
            <a:gdLst>
              <a:gd name="T0" fmla="*/ 2 w 689"/>
              <a:gd name="T1" fmla="*/ 143 h 292"/>
              <a:gd name="T2" fmla="*/ 151 w 689"/>
              <a:gd name="T3" fmla="*/ 292 h 292"/>
              <a:gd name="T4" fmla="*/ 539 w 689"/>
              <a:gd name="T5" fmla="*/ 292 h 292"/>
              <a:gd name="T6" fmla="*/ 688 w 689"/>
              <a:gd name="T7" fmla="*/ 148 h 292"/>
              <a:gd name="T8" fmla="*/ 542 w 689"/>
              <a:gd name="T9" fmla="*/ 0 h 292"/>
              <a:gd name="T10" fmla="*/ 148 w 689"/>
              <a:gd name="T11" fmla="*/ 0 h 292"/>
              <a:gd name="T12" fmla="*/ 2 w 689"/>
              <a:gd name="T13" fmla="*/ 14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292">
                <a:moveTo>
                  <a:pt x="2" y="143"/>
                </a:moveTo>
                <a:cubicBezTo>
                  <a:pt x="0" y="225"/>
                  <a:pt x="68" y="292"/>
                  <a:pt x="151" y="292"/>
                </a:cubicBezTo>
                <a:cubicBezTo>
                  <a:pt x="539" y="292"/>
                  <a:pt x="539" y="292"/>
                  <a:pt x="539" y="292"/>
                </a:cubicBezTo>
                <a:cubicBezTo>
                  <a:pt x="619" y="292"/>
                  <a:pt x="686" y="229"/>
                  <a:pt x="688" y="148"/>
                </a:cubicBezTo>
                <a:cubicBezTo>
                  <a:pt x="689" y="67"/>
                  <a:pt x="623" y="0"/>
                  <a:pt x="542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8" y="0"/>
                  <a:pt x="4" y="64"/>
                  <a:pt x="2" y="143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3F291972-C659-47DF-9B60-AB0B838F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519237"/>
            <a:ext cx="9413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TITLE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7D36C2AB-4C19-4935-A048-E4E75C022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688" y="1519237"/>
            <a:ext cx="9413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TITLE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BDAAA0D0-B11E-4EAC-A12F-8A274690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688" y="4675188"/>
            <a:ext cx="9413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TITLE 06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20D9EFE1-54AB-4314-9DBF-45F0FCA0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4656138"/>
            <a:ext cx="9413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TITLE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5F5957C-9393-4D48-8197-F9F793AC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3101975"/>
            <a:ext cx="9413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TITLE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15188698-A1BC-4EE2-B679-500E5D50E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825" y="3070225"/>
            <a:ext cx="94138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TITLE 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537D-08E7-463E-8535-EB822B356A48}"/>
              </a:ext>
            </a:extLst>
          </p:cNvPr>
          <p:cNvGrpSpPr/>
          <p:nvPr/>
        </p:nvGrpSpPr>
        <p:grpSpPr>
          <a:xfrm>
            <a:off x="4881337" y="2092546"/>
            <a:ext cx="2662238" cy="2662238"/>
            <a:chOff x="4781006" y="2116675"/>
            <a:chExt cx="2595153" cy="259515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E92FFA8-A9F9-4B9F-8569-096CE7B810CD}"/>
                </a:ext>
              </a:extLst>
            </p:cNvPr>
            <p:cNvGrpSpPr/>
            <p:nvPr/>
          </p:nvGrpSpPr>
          <p:grpSpPr>
            <a:xfrm>
              <a:off x="4781006" y="2116675"/>
              <a:ext cx="2595153" cy="2595153"/>
              <a:chOff x="2113372" y="2210656"/>
              <a:chExt cx="2415766" cy="241576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6D75A8C-6978-46B5-BCA8-1CFDD8DF8F2C}"/>
                  </a:ext>
                </a:extLst>
              </p:cNvPr>
              <p:cNvSpPr/>
              <p:nvPr/>
            </p:nvSpPr>
            <p:spPr>
              <a:xfrm>
                <a:off x="2113372" y="2210656"/>
                <a:ext cx="2415766" cy="241576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355600" dist="1778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9FB2005-7243-45DB-BEA3-358AAFBD4503}"/>
                  </a:ext>
                </a:extLst>
              </p:cNvPr>
              <p:cNvSpPr/>
              <p:nvPr/>
            </p:nvSpPr>
            <p:spPr>
              <a:xfrm>
                <a:off x="2113372" y="2210656"/>
                <a:ext cx="2415766" cy="241576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52400" dist="1397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8362C7B-4D9C-4871-B3DD-BD54E58C23D1}"/>
                </a:ext>
              </a:extLst>
            </p:cNvPr>
            <p:cNvGrpSpPr/>
            <p:nvPr/>
          </p:nvGrpSpPr>
          <p:grpSpPr>
            <a:xfrm>
              <a:off x="5291138" y="3119437"/>
              <a:ext cx="1598194" cy="505599"/>
              <a:chOff x="5291138" y="3119437"/>
              <a:chExt cx="1598194" cy="50559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9850715-3901-4490-83ED-1185D414D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4313" y="3119437"/>
                <a:ext cx="159178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UA" altLang="ru-UA" sz="1800" b="1" i="0" u="none" strike="noStrike" cap="none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Open Sans" panose="020B0606030504020204" pitchFamily="34" charset="0"/>
                  </a:rPr>
                  <a:t>NEUMORPHIC</a:t>
                </a:r>
                <a:endParaRPr kumimoji="0" lang="ru-UA" altLang="ru-UA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BCD6DC2-502E-4B6B-9EDD-9DB14753F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3348037"/>
                <a:ext cx="159819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UA" altLang="ru-UA" sz="1800" b="1" i="0" u="none" strike="noStrike" cap="none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Open Sans" panose="020B0606030504020204" pitchFamily="34" charset="0"/>
                  </a:rPr>
                  <a:t>INFOGRAPHIC</a:t>
                </a:r>
                <a:endParaRPr kumimoji="0" lang="ru-UA" altLang="ru-UA" sz="1800" b="0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43BDF32-6215-45EA-A40A-37738759209E}"/>
              </a:ext>
            </a:extLst>
          </p:cNvPr>
          <p:cNvGrpSpPr/>
          <p:nvPr/>
        </p:nvGrpSpPr>
        <p:grpSpPr>
          <a:xfrm>
            <a:off x="3491862" y="1467004"/>
            <a:ext cx="771371" cy="77137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1B3AF83-9775-4EE7-BE1E-7B83B6EB564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CB4F2B-F8C8-40E9-9F3D-ED3108AC9404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1EF469-4987-4BB8-B622-877DE7B37164}"/>
              </a:ext>
            </a:extLst>
          </p:cNvPr>
          <p:cNvGrpSpPr/>
          <p:nvPr/>
        </p:nvGrpSpPr>
        <p:grpSpPr>
          <a:xfrm>
            <a:off x="3024265" y="3041727"/>
            <a:ext cx="771371" cy="77137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1E8BFEB-CC17-447F-9474-A0515D68BAB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9C48077-81F0-4973-8D0C-EDAB80FE10C0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F02F5E-4893-4707-8EB3-A644260BDBCE}"/>
              </a:ext>
            </a:extLst>
          </p:cNvPr>
          <p:cNvGrpSpPr/>
          <p:nvPr/>
        </p:nvGrpSpPr>
        <p:grpSpPr>
          <a:xfrm>
            <a:off x="3492654" y="4621770"/>
            <a:ext cx="771371" cy="77137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C6B971-9AC4-4E7E-B34A-37E836CB103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4E07196-C566-40E8-9109-02E4F9E01F5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6232D03-B49A-471E-B52E-3CD96135B3E9}"/>
              </a:ext>
            </a:extLst>
          </p:cNvPr>
          <p:cNvGrpSpPr/>
          <p:nvPr/>
        </p:nvGrpSpPr>
        <p:grpSpPr>
          <a:xfrm>
            <a:off x="8196262" y="1467004"/>
            <a:ext cx="771371" cy="77137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D1DA111-9108-41B6-9AF1-3D57B59BB9CD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E4373A2-2AB3-4BA5-AB82-5937B491CDC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44FB11A-398B-4181-A122-8867A9F0BB4B}"/>
              </a:ext>
            </a:extLst>
          </p:cNvPr>
          <p:cNvGrpSpPr/>
          <p:nvPr/>
        </p:nvGrpSpPr>
        <p:grpSpPr>
          <a:xfrm>
            <a:off x="8671080" y="3042520"/>
            <a:ext cx="771371" cy="77137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9C75876-F9AD-48B2-975A-28BEAC2A42F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A775E4-07CD-4DE1-AAFE-6E97691F4DF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934AD8-D13F-4486-ADB3-E2F30D9D0EE0}"/>
              </a:ext>
            </a:extLst>
          </p:cNvPr>
          <p:cNvGrpSpPr/>
          <p:nvPr/>
        </p:nvGrpSpPr>
        <p:grpSpPr>
          <a:xfrm>
            <a:off x="8195469" y="4622083"/>
            <a:ext cx="771371" cy="771371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CF96C4E-5DFA-44D0-99BD-B4487F054AB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122715-148D-4917-863D-5A83428A5BF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9D391F-4392-471F-AF26-2F667902F18D}"/>
              </a:ext>
            </a:extLst>
          </p:cNvPr>
          <p:cNvGrpSpPr/>
          <p:nvPr/>
        </p:nvGrpSpPr>
        <p:grpSpPr>
          <a:xfrm>
            <a:off x="4624613" y="4354733"/>
            <a:ext cx="276799" cy="276799"/>
            <a:chOff x="1852613" y="3303984"/>
            <a:chExt cx="239316" cy="23931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687F9D0-1AE6-4EAB-8C03-4F00A61B3C49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C84DB45-14E2-459E-BBDB-EC1BCE458A78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A4D1970-B584-4667-B192-F845030B436D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03" name="Oval 9">
              <a:extLst>
                <a:ext uri="{FF2B5EF4-FFF2-40B4-BE49-F238E27FC236}">
                  <a16:creationId xmlns:a16="http://schemas.microsoft.com/office/drawing/2014/main" id="{E05FEC88-50BB-451C-9338-7A8F5DA5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2149A95-0873-4315-A4D9-4A47C691463C}"/>
              </a:ext>
            </a:extLst>
          </p:cNvPr>
          <p:cNvGrpSpPr/>
          <p:nvPr/>
        </p:nvGrpSpPr>
        <p:grpSpPr>
          <a:xfrm>
            <a:off x="4299745" y="3298253"/>
            <a:ext cx="276799" cy="276799"/>
            <a:chOff x="1852613" y="3303984"/>
            <a:chExt cx="239316" cy="23931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E9DF5CC-8037-4B74-80AB-318FDFFE5279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A3B6974-D64C-4136-99DC-CDD57759C359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AB75E6C-0F73-484B-A67D-816596E48E41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08" name="Oval 9">
              <a:extLst>
                <a:ext uri="{FF2B5EF4-FFF2-40B4-BE49-F238E27FC236}">
                  <a16:creationId xmlns:a16="http://schemas.microsoft.com/office/drawing/2014/main" id="{138EC3EE-C6C5-44E1-A895-9D881606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9B51082-31A3-4EBF-A239-6C5B6FD8669F}"/>
              </a:ext>
            </a:extLst>
          </p:cNvPr>
          <p:cNvGrpSpPr/>
          <p:nvPr/>
        </p:nvGrpSpPr>
        <p:grpSpPr>
          <a:xfrm>
            <a:off x="4621493" y="2238088"/>
            <a:ext cx="276799" cy="276799"/>
            <a:chOff x="1852613" y="3303984"/>
            <a:chExt cx="239316" cy="239316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B9AACC-CE77-4E8C-8B64-8D799BD2D417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47BAFBE-4A22-435A-9928-34D9B9C24274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5D344B8-59A8-4F4B-A457-206D7F441388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13" name="Oval 9">
              <a:extLst>
                <a:ext uri="{FF2B5EF4-FFF2-40B4-BE49-F238E27FC236}">
                  <a16:creationId xmlns:a16="http://schemas.microsoft.com/office/drawing/2014/main" id="{74F4A080-4801-4B0C-BFE6-D152EB91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407F9AD-2EA1-4DD1-B179-15E4C3843A93}"/>
              </a:ext>
            </a:extLst>
          </p:cNvPr>
          <p:cNvGrpSpPr/>
          <p:nvPr/>
        </p:nvGrpSpPr>
        <p:grpSpPr>
          <a:xfrm>
            <a:off x="7584789" y="2238088"/>
            <a:ext cx="276799" cy="276799"/>
            <a:chOff x="1852613" y="3303984"/>
            <a:chExt cx="239316" cy="23931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8BC39BD-B7D6-4C5C-96DF-DF960F7B18A5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7823B80-7B8F-42F1-861D-BE703E6335D9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61E9760-4F32-4DC1-B0CF-FA943E27B1A2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18" name="Oval 9">
              <a:extLst>
                <a:ext uri="{FF2B5EF4-FFF2-40B4-BE49-F238E27FC236}">
                  <a16:creationId xmlns:a16="http://schemas.microsoft.com/office/drawing/2014/main" id="{9455C4D4-41B9-4473-B217-3AA7DBA3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D04BAE4-64A6-49C8-9CEB-12419A46351B}"/>
              </a:ext>
            </a:extLst>
          </p:cNvPr>
          <p:cNvGrpSpPr/>
          <p:nvPr/>
        </p:nvGrpSpPr>
        <p:grpSpPr>
          <a:xfrm>
            <a:off x="7908220" y="3298539"/>
            <a:ext cx="276799" cy="276799"/>
            <a:chOff x="1852613" y="3303984"/>
            <a:chExt cx="239316" cy="23931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6A8BCD7-2F49-4803-A17E-42A3C7B9DBFA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0A547AC-80BD-4162-86F2-632A6F56560E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8732734-19D7-48AE-A1E1-098528315B9D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23" name="Oval 9">
              <a:extLst>
                <a:ext uri="{FF2B5EF4-FFF2-40B4-BE49-F238E27FC236}">
                  <a16:creationId xmlns:a16="http://schemas.microsoft.com/office/drawing/2014/main" id="{6E04234A-6D70-47D3-8432-2F05CC63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AB19B69-A3CA-4036-8A6A-A113D531EDEA}"/>
              </a:ext>
            </a:extLst>
          </p:cNvPr>
          <p:cNvGrpSpPr/>
          <p:nvPr/>
        </p:nvGrpSpPr>
        <p:grpSpPr>
          <a:xfrm>
            <a:off x="7581107" y="4351311"/>
            <a:ext cx="276799" cy="276799"/>
            <a:chOff x="1852613" y="3303984"/>
            <a:chExt cx="239316" cy="23931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2F98668-7A42-42EB-934C-0B273CEECA6A}"/>
                </a:ext>
              </a:extLst>
            </p:cNvPr>
            <p:cNvGrpSpPr/>
            <p:nvPr/>
          </p:nvGrpSpPr>
          <p:grpSpPr>
            <a:xfrm>
              <a:off x="1852613" y="3303984"/>
              <a:ext cx="239316" cy="239316"/>
              <a:chOff x="1221185" y="3854450"/>
              <a:chExt cx="240506" cy="240506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501361F-571D-42BF-9663-09221A18846C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76200" dist="381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4A65E43-49A5-47A2-A531-069EE5761068}"/>
                  </a:ext>
                </a:extLst>
              </p:cNvPr>
              <p:cNvSpPr/>
              <p:nvPr/>
            </p:nvSpPr>
            <p:spPr>
              <a:xfrm>
                <a:off x="1221185" y="3854450"/>
                <a:ext cx="240506" cy="24050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dist="508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128" name="Oval 9">
              <a:extLst>
                <a:ext uri="{FF2B5EF4-FFF2-40B4-BE49-F238E27FC236}">
                  <a16:creationId xmlns:a16="http://schemas.microsoft.com/office/drawing/2014/main" id="{3743EA3B-08BB-40C5-AA86-3DDC884C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432" y="3377406"/>
              <a:ext cx="95250" cy="98425"/>
            </a:xfrm>
            <a:prstGeom prst="ellipse">
              <a:avLst/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63" name="Gear">
            <a:extLst>
              <a:ext uri="{FF2B5EF4-FFF2-40B4-BE49-F238E27FC236}">
                <a16:creationId xmlns:a16="http://schemas.microsoft.com/office/drawing/2014/main" id="{3406A0EF-184F-4816-9CA6-878B80F8CE03}"/>
              </a:ext>
            </a:extLst>
          </p:cNvPr>
          <p:cNvSpPr>
            <a:spLocks noEditPoints="1"/>
          </p:cNvSpPr>
          <p:nvPr/>
        </p:nvSpPr>
        <p:spPr bwMode="auto">
          <a:xfrm>
            <a:off x="8947714" y="3316264"/>
            <a:ext cx="248750" cy="264197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4" name="Briefcase">
            <a:extLst>
              <a:ext uri="{FF2B5EF4-FFF2-40B4-BE49-F238E27FC236}">
                <a16:creationId xmlns:a16="http://schemas.microsoft.com/office/drawing/2014/main" id="{1C6A67C9-096E-4DDE-92CA-739905A1CB89}"/>
              </a:ext>
            </a:extLst>
          </p:cNvPr>
          <p:cNvSpPr>
            <a:spLocks noEditPoints="1"/>
          </p:cNvSpPr>
          <p:nvPr/>
        </p:nvSpPr>
        <p:spPr bwMode="auto">
          <a:xfrm>
            <a:off x="3289840" y="3323851"/>
            <a:ext cx="264195" cy="23005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5" name="Lightbulb">
            <a:extLst>
              <a:ext uri="{FF2B5EF4-FFF2-40B4-BE49-F238E27FC236}">
                <a16:creationId xmlns:a16="http://schemas.microsoft.com/office/drawing/2014/main" id="{7D2A8F08-E9EE-42F6-A4BF-18AA8B55DB04}"/>
              </a:ext>
            </a:extLst>
          </p:cNvPr>
          <p:cNvSpPr>
            <a:spLocks noEditPoints="1"/>
          </p:cNvSpPr>
          <p:nvPr/>
        </p:nvSpPr>
        <p:spPr bwMode="auto">
          <a:xfrm>
            <a:off x="3791270" y="4893352"/>
            <a:ext cx="210094" cy="284704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6" name="Human">
            <a:extLst>
              <a:ext uri="{FF2B5EF4-FFF2-40B4-BE49-F238E27FC236}">
                <a16:creationId xmlns:a16="http://schemas.microsoft.com/office/drawing/2014/main" id="{4BE603DE-EAFB-4A81-B1DA-A0A218AD4513}"/>
              </a:ext>
            </a:extLst>
          </p:cNvPr>
          <p:cNvSpPr>
            <a:spLocks noEditPoints="1"/>
          </p:cNvSpPr>
          <p:nvPr/>
        </p:nvSpPr>
        <p:spPr bwMode="auto">
          <a:xfrm>
            <a:off x="8474123" y="4872705"/>
            <a:ext cx="254231" cy="280117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7" name="Earth">
            <a:extLst>
              <a:ext uri="{FF2B5EF4-FFF2-40B4-BE49-F238E27FC236}">
                <a16:creationId xmlns:a16="http://schemas.microsoft.com/office/drawing/2014/main" id="{A64CA737-BAF1-4FD5-A4F5-6EF7C91F7101}"/>
              </a:ext>
            </a:extLst>
          </p:cNvPr>
          <p:cNvSpPr>
            <a:spLocks noEditPoints="1"/>
          </p:cNvSpPr>
          <p:nvPr/>
        </p:nvSpPr>
        <p:spPr bwMode="auto">
          <a:xfrm>
            <a:off x="8454108" y="1731514"/>
            <a:ext cx="266707" cy="268986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7" name="Clock">
            <a:extLst>
              <a:ext uri="{FF2B5EF4-FFF2-40B4-BE49-F238E27FC236}">
                <a16:creationId xmlns:a16="http://schemas.microsoft.com/office/drawing/2014/main" id="{AB87FFB1-B268-46B6-A636-8948C8DB335F}"/>
              </a:ext>
            </a:extLst>
          </p:cNvPr>
          <p:cNvSpPr>
            <a:spLocks noEditPoints="1"/>
          </p:cNvSpPr>
          <p:nvPr/>
        </p:nvSpPr>
        <p:spPr bwMode="auto">
          <a:xfrm>
            <a:off x="3747541" y="1722714"/>
            <a:ext cx="289210" cy="295577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C03D57-46BF-4299-AFDC-ABE747568403}"/>
              </a:ext>
            </a:extLst>
          </p:cNvPr>
          <p:cNvSpPr txBox="1"/>
          <p:nvPr/>
        </p:nvSpPr>
        <p:spPr>
          <a:xfrm>
            <a:off x="2169643" y="487247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A3BC60-9119-477E-B3F5-AA03CAB30608}"/>
              </a:ext>
            </a:extLst>
          </p:cNvPr>
          <p:cNvSpPr txBox="1"/>
          <p:nvPr/>
        </p:nvSpPr>
        <p:spPr>
          <a:xfrm>
            <a:off x="1763243" y="333577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C992CC-85B0-4873-9CE3-3CE3E16207AA}"/>
              </a:ext>
            </a:extLst>
          </p:cNvPr>
          <p:cNvSpPr txBox="1"/>
          <p:nvPr/>
        </p:nvSpPr>
        <p:spPr>
          <a:xfrm>
            <a:off x="2182343" y="17673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393DA9B-74D0-4101-B519-05C296EF0DB5}"/>
              </a:ext>
            </a:extLst>
          </p:cNvPr>
          <p:cNvSpPr txBox="1"/>
          <p:nvPr/>
        </p:nvSpPr>
        <p:spPr>
          <a:xfrm>
            <a:off x="9256243" y="17673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A6B45ED-266B-4C5D-B590-3AD71EE5D1C5}"/>
              </a:ext>
            </a:extLst>
          </p:cNvPr>
          <p:cNvSpPr txBox="1"/>
          <p:nvPr/>
        </p:nvSpPr>
        <p:spPr>
          <a:xfrm>
            <a:off x="9688043" y="332307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77A3B-EA52-4A12-A116-847DDC1A05BF}"/>
              </a:ext>
            </a:extLst>
          </p:cNvPr>
          <p:cNvSpPr txBox="1"/>
          <p:nvPr/>
        </p:nvSpPr>
        <p:spPr>
          <a:xfrm>
            <a:off x="9268943" y="4929622"/>
            <a:ext cx="10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amet, consectetur adipiscing elit, sed </a:t>
            </a:r>
            <a:endParaRPr lang="ru-RU" sz="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/>
      <p:bldP spid="35" grpId="0"/>
      <p:bldP spid="36" grpId="0"/>
      <p:bldP spid="37" grpId="0"/>
      <p:bldP spid="42" grpId="0"/>
      <p:bldP spid="43" grpId="0"/>
      <p:bldP spid="63" grpId="0" animBg="1"/>
      <p:bldP spid="64" grpId="0" animBg="1"/>
      <p:bldP spid="65" grpId="0" animBg="1"/>
      <p:bldP spid="66" grpId="0" animBg="1"/>
      <p:bldP spid="67" grpId="0" animBg="1"/>
      <p:bldP spid="137" grpId="0" animBg="1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1A51062-7C9A-405F-B761-07022638DA99}"/>
              </a:ext>
            </a:extLst>
          </p:cNvPr>
          <p:cNvGrpSpPr/>
          <p:nvPr/>
        </p:nvGrpSpPr>
        <p:grpSpPr>
          <a:xfrm>
            <a:off x="4589027" y="833371"/>
            <a:ext cx="3003491" cy="3003491"/>
            <a:chOff x="2113372" y="2210656"/>
            <a:chExt cx="2415766" cy="241576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8B56698-EF83-4DD4-A9DB-2B4B22C79F78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778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E414D4D-E523-4628-BD32-45A1856076A6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1397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0" name="Freeform 6">
            <a:extLst>
              <a:ext uri="{FF2B5EF4-FFF2-40B4-BE49-F238E27FC236}">
                <a16:creationId xmlns:a16="http://schemas.microsoft.com/office/drawing/2014/main" id="{85EFA31F-0038-4FE4-A433-0DAD8818491F}"/>
              </a:ext>
            </a:extLst>
          </p:cNvPr>
          <p:cNvSpPr>
            <a:spLocks/>
          </p:cNvSpPr>
          <p:nvPr/>
        </p:nvSpPr>
        <p:spPr bwMode="auto">
          <a:xfrm>
            <a:off x="4251325" y="3394075"/>
            <a:ext cx="3686175" cy="1063625"/>
          </a:xfrm>
          <a:custGeom>
            <a:avLst/>
            <a:gdLst>
              <a:gd name="T0" fmla="*/ 968 w 968"/>
              <a:gd name="T1" fmla="*/ 0 h 279"/>
              <a:gd name="T2" fmla="*/ 484 w 968"/>
              <a:gd name="T3" fmla="*/ 279 h 279"/>
              <a:gd name="T4" fmla="*/ 0 w 968"/>
              <a:gd name="T5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8" h="279">
                <a:moveTo>
                  <a:pt x="968" y="0"/>
                </a:moveTo>
                <a:cubicBezTo>
                  <a:pt x="871" y="167"/>
                  <a:pt x="691" y="279"/>
                  <a:pt x="484" y="279"/>
                </a:cubicBezTo>
                <a:cubicBezTo>
                  <a:pt x="277" y="279"/>
                  <a:pt x="97" y="167"/>
                  <a:pt x="0" y="0"/>
                </a:cubicBezTo>
              </a:path>
            </a:pathLst>
          </a:custGeom>
          <a:noFill/>
          <a:ln w="30163" cap="rnd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905D01-AD27-4440-9D42-CF5A0F9498AB}"/>
              </a:ext>
            </a:extLst>
          </p:cNvPr>
          <p:cNvGrpSpPr/>
          <p:nvPr/>
        </p:nvGrpSpPr>
        <p:grpSpPr>
          <a:xfrm>
            <a:off x="4083050" y="3227387"/>
            <a:ext cx="334963" cy="334963"/>
            <a:chOff x="4083050" y="3227387"/>
            <a:chExt cx="334963" cy="334963"/>
          </a:xfrm>
        </p:grpSpPr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F3977586-18C6-41D5-8D2B-6D611A01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27387"/>
              <a:ext cx="334963" cy="334963"/>
            </a:xfrm>
            <a:prstGeom prst="ellipse">
              <a:avLst/>
            </a:prstGeom>
            <a:solidFill>
              <a:srgbClr val="EBECF0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44F424C-91BF-4D6D-9168-62C925ABA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292475"/>
              <a:ext cx="201613" cy="201613"/>
            </a:xfrm>
            <a:custGeom>
              <a:avLst/>
              <a:gdLst>
                <a:gd name="T0" fmla="*/ 38 w 53"/>
                <a:gd name="T1" fmla="*/ 47 h 53"/>
                <a:gd name="T2" fmla="*/ 6 w 53"/>
                <a:gd name="T3" fmla="*/ 38 h 53"/>
                <a:gd name="T4" fmla="*/ 14 w 53"/>
                <a:gd name="T5" fmla="*/ 7 h 53"/>
                <a:gd name="T6" fmla="*/ 46 w 53"/>
                <a:gd name="T7" fmla="*/ 15 h 53"/>
                <a:gd name="T8" fmla="*/ 38 w 53"/>
                <a:gd name="T9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8" y="47"/>
                  </a:moveTo>
                  <a:cubicBezTo>
                    <a:pt x="27" y="53"/>
                    <a:pt x="12" y="49"/>
                    <a:pt x="6" y="38"/>
                  </a:cubicBezTo>
                  <a:cubicBezTo>
                    <a:pt x="0" y="27"/>
                    <a:pt x="3" y="13"/>
                    <a:pt x="14" y="7"/>
                  </a:cubicBezTo>
                  <a:cubicBezTo>
                    <a:pt x="26" y="0"/>
                    <a:pt x="40" y="4"/>
                    <a:pt x="46" y="15"/>
                  </a:cubicBezTo>
                  <a:cubicBezTo>
                    <a:pt x="53" y="26"/>
                    <a:pt x="49" y="40"/>
                    <a:pt x="38" y="4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95008-8C3D-4611-8909-2CF4F3747E3A}"/>
              </a:ext>
            </a:extLst>
          </p:cNvPr>
          <p:cNvGrpSpPr/>
          <p:nvPr/>
        </p:nvGrpSpPr>
        <p:grpSpPr>
          <a:xfrm>
            <a:off x="5199063" y="4160838"/>
            <a:ext cx="334963" cy="339725"/>
            <a:chOff x="5199063" y="4160838"/>
            <a:chExt cx="334963" cy="339725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077DF359-81CF-47FB-8238-82CA569B3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63" y="4160838"/>
              <a:ext cx="334963" cy="339725"/>
            </a:xfrm>
            <a:prstGeom prst="ellipse">
              <a:avLst/>
            </a:prstGeom>
            <a:solidFill>
              <a:srgbClr val="EBECF0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EA95187-B878-463E-B8EE-79DF4EAC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325" y="4229100"/>
              <a:ext cx="198438" cy="201613"/>
            </a:xfrm>
            <a:custGeom>
              <a:avLst/>
              <a:gdLst>
                <a:gd name="T0" fmla="*/ 48 w 52"/>
                <a:gd name="T1" fmla="*/ 34 h 53"/>
                <a:gd name="T2" fmla="*/ 18 w 52"/>
                <a:gd name="T3" fmla="*/ 48 h 53"/>
                <a:gd name="T4" fmla="*/ 4 w 52"/>
                <a:gd name="T5" fmla="*/ 19 h 53"/>
                <a:gd name="T6" fmla="*/ 34 w 52"/>
                <a:gd name="T7" fmla="*/ 5 h 53"/>
                <a:gd name="T8" fmla="*/ 48 w 52"/>
                <a:gd name="T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8" y="34"/>
                  </a:moveTo>
                  <a:cubicBezTo>
                    <a:pt x="43" y="47"/>
                    <a:pt x="30" y="53"/>
                    <a:pt x="18" y="48"/>
                  </a:cubicBezTo>
                  <a:cubicBezTo>
                    <a:pt x="6" y="44"/>
                    <a:pt x="0" y="31"/>
                    <a:pt x="4" y="19"/>
                  </a:cubicBezTo>
                  <a:cubicBezTo>
                    <a:pt x="8" y="7"/>
                    <a:pt x="22" y="0"/>
                    <a:pt x="34" y="5"/>
                  </a:cubicBezTo>
                  <a:cubicBezTo>
                    <a:pt x="46" y="9"/>
                    <a:pt x="52" y="22"/>
                    <a:pt x="48" y="3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9BEB9-2672-4056-8422-E0D0C12C6E2B}"/>
              </a:ext>
            </a:extLst>
          </p:cNvPr>
          <p:cNvGrpSpPr/>
          <p:nvPr/>
        </p:nvGrpSpPr>
        <p:grpSpPr>
          <a:xfrm>
            <a:off x="6653213" y="4160838"/>
            <a:ext cx="336550" cy="339725"/>
            <a:chOff x="6653213" y="4160838"/>
            <a:chExt cx="336550" cy="339725"/>
          </a:xfrm>
        </p:grpSpPr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93CCA051-A0D4-43F2-8289-11E48D967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13" y="4160838"/>
              <a:ext cx="336550" cy="339725"/>
            </a:xfrm>
            <a:prstGeom prst="ellipse">
              <a:avLst/>
            </a:prstGeom>
            <a:solidFill>
              <a:srgbClr val="EBECF0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0882F05-26DF-4150-B275-5077AE0F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3" y="4229100"/>
              <a:ext cx="196850" cy="201613"/>
            </a:xfrm>
            <a:custGeom>
              <a:avLst/>
              <a:gdLst>
                <a:gd name="T0" fmla="*/ 48 w 52"/>
                <a:gd name="T1" fmla="*/ 19 h 53"/>
                <a:gd name="T2" fmla="*/ 34 w 52"/>
                <a:gd name="T3" fmla="*/ 48 h 53"/>
                <a:gd name="T4" fmla="*/ 4 w 52"/>
                <a:gd name="T5" fmla="*/ 35 h 53"/>
                <a:gd name="T6" fmla="*/ 18 w 52"/>
                <a:gd name="T7" fmla="*/ 5 h 53"/>
                <a:gd name="T8" fmla="*/ 48 w 52"/>
                <a:gd name="T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8" y="19"/>
                  </a:moveTo>
                  <a:cubicBezTo>
                    <a:pt x="52" y="31"/>
                    <a:pt x="46" y="44"/>
                    <a:pt x="34" y="48"/>
                  </a:cubicBezTo>
                  <a:cubicBezTo>
                    <a:pt x="22" y="53"/>
                    <a:pt x="8" y="47"/>
                    <a:pt x="4" y="35"/>
                  </a:cubicBezTo>
                  <a:cubicBezTo>
                    <a:pt x="0" y="23"/>
                    <a:pt x="6" y="9"/>
                    <a:pt x="18" y="5"/>
                  </a:cubicBezTo>
                  <a:cubicBezTo>
                    <a:pt x="30" y="0"/>
                    <a:pt x="43" y="7"/>
                    <a:pt x="48" y="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C3064A-E4E9-4A30-99CA-B0AE1CBAB4A2}"/>
              </a:ext>
            </a:extLst>
          </p:cNvPr>
          <p:cNvGrpSpPr/>
          <p:nvPr/>
        </p:nvGrpSpPr>
        <p:grpSpPr>
          <a:xfrm>
            <a:off x="7769225" y="3227387"/>
            <a:ext cx="336550" cy="334963"/>
            <a:chOff x="7769225" y="3227387"/>
            <a:chExt cx="336550" cy="334963"/>
          </a:xfrm>
        </p:grpSpPr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8A25CE19-FA13-444C-85CF-B5926922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5" y="3227387"/>
              <a:ext cx="336550" cy="334963"/>
            </a:xfrm>
            <a:prstGeom prst="ellipse">
              <a:avLst/>
            </a:prstGeom>
            <a:solidFill>
              <a:srgbClr val="EBECF0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6A93A76-12D7-4647-A0A6-35ECD86C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3292475"/>
              <a:ext cx="201613" cy="201613"/>
            </a:xfrm>
            <a:custGeom>
              <a:avLst/>
              <a:gdLst>
                <a:gd name="T0" fmla="*/ 15 w 53"/>
                <a:gd name="T1" fmla="*/ 47 h 53"/>
                <a:gd name="T2" fmla="*/ 47 w 53"/>
                <a:gd name="T3" fmla="*/ 38 h 53"/>
                <a:gd name="T4" fmla="*/ 39 w 53"/>
                <a:gd name="T5" fmla="*/ 7 h 53"/>
                <a:gd name="T6" fmla="*/ 7 w 53"/>
                <a:gd name="T7" fmla="*/ 15 h 53"/>
                <a:gd name="T8" fmla="*/ 15 w 53"/>
                <a:gd name="T9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5" y="47"/>
                  </a:moveTo>
                  <a:cubicBezTo>
                    <a:pt x="26" y="53"/>
                    <a:pt x="41" y="49"/>
                    <a:pt x="47" y="38"/>
                  </a:cubicBezTo>
                  <a:cubicBezTo>
                    <a:pt x="53" y="27"/>
                    <a:pt x="50" y="13"/>
                    <a:pt x="39" y="7"/>
                  </a:cubicBezTo>
                  <a:cubicBezTo>
                    <a:pt x="27" y="0"/>
                    <a:pt x="13" y="4"/>
                    <a:pt x="7" y="15"/>
                  </a:cubicBezTo>
                  <a:cubicBezTo>
                    <a:pt x="0" y="26"/>
                    <a:pt x="4" y="40"/>
                    <a:pt x="15" y="4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D5DAF3-3DBA-4198-8765-57D82A499914}"/>
              </a:ext>
            </a:extLst>
          </p:cNvPr>
          <p:cNvGrpSpPr/>
          <p:nvPr/>
        </p:nvGrpSpPr>
        <p:grpSpPr>
          <a:xfrm>
            <a:off x="5256213" y="2022475"/>
            <a:ext cx="1774525" cy="560189"/>
            <a:chOff x="5256213" y="2022475"/>
            <a:chExt cx="1774525" cy="560189"/>
          </a:xfrm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120F1DAE-2F02-48E5-8454-6566BDB7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2022475"/>
              <a:ext cx="17665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0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1BA630C6-26A6-48C7-B159-48C6D9ABA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2274887"/>
              <a:ext cx="17745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0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1E3DB8A-5D39-4FA4-ADCE-6128B95C2FC6}"/>
              </a:ext>
            </a:extLst>
          </p:cNvPr>
          <p:cNvGrpSpPr/>
          <p:nvPr/>
        </p:nvGrpSpPr>
        <p:grpSpPr>
          <a:xfrm>
            <a:off x="2642394" y="3328193"/>
            <a:ext cx="1339057" cy="133905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A13402-7554-46E2-9CFF-4CED149F0B9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E0FCE3-AF67-403C-B49E-BA0E1C042789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AB3F1D-780A-4979-9C51-19DA75C6BD37}"/>
              </a:ext>
            </a:extLst>
          </p:cNvPr>
          <p:cNvGrpSpPr/>
          <p:nvPr/>
        </p:nvGrpSpPr>
        <p:grpSpPr>
          <a:xfrm>
            <a:off x="4314825" y="4710113"/>
            <a:ext cx="1339057" cy="133905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F7D9176-7D13-4397-89E7-80E282038D86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31E3F4-5B6D-41EE-A158-54450342DBF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BD41C-F15D-485E-8E67-DAADB90CC5F6}"/>
              </a:ext>
            </a:extLst>
          </p:cNvPr>
          <p:cNvGrpSpPr/>
          <p:nvPr/>
        </p:nvGrpSpPr>
        <p:grpSpPr>
          <a:xfrm>
            <a:off x="6632575" y="4710113"/>
            <a:ext cx="1339057" cy="133905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A62CAEA-772F-4B4F-8755-CC9459342A3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AEDC53F-EB1E-42F6-888F-B8D68CCA90B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9C5C1AB-D898-461C-9415-4AE51E52FF59}"/>
              </a:ext>
            </a:extLst>
          </p:cNvPr>
          <p:cNvGrpSpPr/>
          <p:nvPr/>
        </p:nvGrpSpPr>
        <p:grpSpPr>
          <a:xfrm>
            <a:off x="8226425" y="3322638"/>
            <a:ext cx="1339057" cy="1339057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7CC5831-6384-47A0-81F8-524EF8698B9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8BD41CE-31A6-4450-A3BB-D11992FC147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3" name="Gear">
            <a:extLst>
              <a:ext uri="{FF2B5EF4-FFF2-40B4-BE49-F238E27FC236}">
                <a16:creationId xmlns:a16="http://schemas.microsoft.com/office/drawing/2014/main" id="{7F53A88C-53F1-4808-BD84-3EE8B410B566}"/>
              </a:ext>
            </a:extLst>
          </p:cNvPr>
          <p:cNvSpPr>
            <a:spLocks noEditPoints="1"/>
          </p:cNvSpPr>
          <p:nvPr/>
        </p:nvSpPr>
        <p:spPr bwMode="auto">
          <a:xfrm>
            <a:off x="8670984" y="3754572"/>
            <a:ext cx="473016" cy="502388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Lightbulb">
            <a:extLst>
              <a:ext uri="{FF2B5EF4-FFF2-40B4-BE49-F238E27FC236}">
                <a16:creationId xmlns:a16="http://schemas.microsoft.com/office/drawing/2014/main" id="{36E94BE2-5358-4A7E-ACDB-BE6FD9DE1673}"/>
              </a:ext>
            </a:extLst>
          </p:cNvPr>
          <p:cNvSpPr>
            <a:spLocks noEditPoints="1"/>
          </p:cNvSpPr>
          <p:nvPr/>
        </p:nvSpPr>
        <p:spPr bwMode="auto">
          <a:xfrm>
            <a:off x="3161108" y="3787042"/>
            <a:ext cx="340416" cy="461302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Human">
            <a:extLst>
              <a:ext uri="{FF2B5EF4-FFF2-40B4-BE49-F238E27FC236}">
                <a16:creationId xmlns:a16="http://schemas.microsoft.com/office/drawing/2014/main" id="{5E870F14-9241-4E4C-9252-5187334A3FA1}"/>
              </a:ext>
            </a:extLst>
          </p:cNvPr>
          <p:cNvSpPr>
            <a:spLocks noEditPoints="1"/>
          </p:cNvSpPr>
          <p:nvPr/>
        </p:nvSpPr>
        <p:spPr bwMode="auto">
          <a:xfrm>
            <a:off x="7110239" y="5122775"/>
            <a:ext cx="411930" cy="45387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Clock">
            <a:extLst>
              <a:ext uri="{FF2B5EF4-FFF2-40B4-BE49-F238E27FC236}">
                <a16:creationId xmlns:a16="http://schemas.microsoft.com/office/drawing/2014/main" id="{78A9AA1C-C140-4249-8BA2-B7E7D9B1A8BF}"/>
              </a:ext>
            </a:extLst>
          </p:cNvPr>
          <p:cNvSpPr>
            <a:spLocks noEditPoints="1"/>
          </p:cNvSpPr>
          <p:nvPr/>
        </p:nvSpPr>
        <p:spPr bwMode="auto">
          <a:xfrm>
            <a:off x="4775361" y="5155650"/>
            <a:ext cx="468606" cy="478922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049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44BDA4E-7747-486B-A790-5E13DF910CBE}"/>
              </a:ext>
            </a:extLst>
          </p:cNvPr>
          <p:cNvGrpSpPr/>
          <p:nvPr/>
        </p:nvGrpSpPr>
        <p:grpSpPr>
          <a:xfrm>
            <a:off x="4656139" y="916991"/>
            <a:ext cx="2870784" cy="2832684"/>
            <a:chOff x="2069854" y="2199776"/>
            <a:chExt cx="2459284" cy="242664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4559FD-666A-4EBB-9AF5-99CEBD002F03}"/>
                </a:ext>
              </a:extLst>
            </p:cNvPr>
            <p:cNvSpPr/>
            <p:nvPr/>
          </p:nvSpPr>
          <p:spPr>
            <a:xfrm>
              <a:off x="2113372" y="221065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778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282AFF4-1E44-4E4C-967E-08014B5720D8}"/>
                </a:ext>
              </a:extLst>
            </p:cNvPr>
            <p:cNvSpPr/>
            <p:nvPr/>
          </p:nvSpPr>
          <p:spPr>
            <a:xfrm>
              <a:off x="2069854" y="2199776"/>
              <a:ext cx="2415766" cy="24157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1397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6356DA-F0B3-4643-A4AC-382A090522F2}"/>
              </a:ext>
            </a:extLst>
          </p:cNvPr>
          <p:cNvGrpSpPr/>
          <p:nvPr/>
        </p:nvGrpSpPr>
        <p:grpSpPr>
          <a:xfrm>
            <a:off x="4292600" y="3101975"/>
            <a:ext cx="3560763" cy="1165225"/>
            <a:chOff x="4292600" y="3101975"/>
            <a:chExt cx="3560763" cy="1165225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3B6CFE7-11D2-4ADD-8ABC-8B8418908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3101975"/>
              <a:ext cx="506413" cy="696913"/>
            </a:xfrm>
            <a:custGeom>
              <a:avLst/>
              <a:gdLst>
                <a:gd name="T0" fmla="*/ 133 w 133"/>
                <a:gd name="T1" fmla="*/ 183 h 183"/>
                <a:gd name="T2" fmla="*/ 0 w 133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83">
                  <a:moveTo>
                    <a:pt x="133" y="183"/>
                  </a:moveTo>
                  <a:cubicBezTo>
                    <a:pt x="75" y="132"/>
                    <a:pt x="30" y="69"/>
                    <a:pt x="0" y="0"/>
                  </a:cubicBezTo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72A05D8-CCF0-4A52-A0E8-76089A9C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4000500"/>
              <a:ext cx="817563" cy="266700"/>
            </a:xfrm>
            <a:custGeom>
              <a:avLst/>
              <a:gdLst>
                <a:gd name="T0" fmla="*/ 215 w 215"/>
                <a:gd name="T1" fmla="*/ 70 h 70"/>
                <a:gd name="T2" fmla="*/ 0 w 215"/>
                <a:gd name="T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5" h="70">
                  <a:moveTo>
                    <a:pt x="215" y="70"/>
                  </a:moveTo>
                  <a:cubicBezTo>
                    <a:pt x="139" y="63"/>
                    <a:pt x="65" y="39"/>
                    <a:pt x="0" y="0"/>
                  </a:cubicBezTo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CE921CC-1233-4E04-8EDC-C9C415BF8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988" y="4000500"/>
              <a:ext cx="819150" cy="266700"/>
            </a:xfrm>
            <a:custGeom>
              <a:avLst/>
              <a:gdLst>
                <a:gd name="T0" fmla="*/ 215 w 215"/>
                <a:gd name="T1" fmla="*/ 0 h 70"/>
                <a:gd name="T2" fmla="*/ 0 w 215"/>
                <a:gd name="T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5" h="70">
                  <a:moveTo>
                    <a:pt x="215" y="0"/>
                  </a:moveTo>
                  <a:cubicBezTo>
                    <a:pt x="149" y="40"/>
                    <a:pt x="75" y="63"/>
                    <a:pt x="0" y="70"/>
                  </a:cubicBezTo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7BBE311-7117-4B9C-B347-AD15E5F49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0" y="3101975"/>
              <a:ext cx="506413" cy="693738"/>
            </a:xfrm>
            <a:custGeom>
              <a:avLst/>
              <a:gdLst>
                <a:gd name="T0" fmla="*/ 133 w 133"/>
                <a:gd name="T1" fmla="*/ 0 h 182"/>
                <a:gd name="T2" fmla="*/ 0 w 133"/>
                <a:gd name="T3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82">
                  <a:moveTo>
                    <a:pt x="133" y="0"/>
                  </a:moveTo>
                  <a:cubicBezTo>
                    <a:pt x="103" y="70"/>
                    <a:pt x="57" y="133"/>
                    <a:pt x="0" y="182"/>
                  </a:cubicBezTo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F8CB78-D390-4220-A490-17EF429A94A2}"/>
              </a:ext>
            </a:extLst>
          </p:cNvPr>
          <p:cNvGrpSpPr/>
          <p:nvPr/>
        </p:nvGrpSpPr>
        <p:grpSpPr>
          <a:xfrm>
            <a:off x="7720013" y="2738437"/>
            <a:ext cx="392113" cy="393700"/>
            <a:chOff x="7720013" y="2738437"/>
            <a:chExt cx="392113" cy="3937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FC2984D-EAE0-4801-8025-8213740FD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2830512"/>
              <a:ext cx="209550" cy="209550"/>
            </a:xfrm>
            <a:custGeom>
              <a:avLst/>
              <a:gdLst>
                <a:gd name="T0" fmla="*/ 35 w 55"/>
                <a:gd name="T1" fmla="*/ 4 h 55"/>
                <a:gd name="T2" fmla="*/ 51 w 55"/>
                <a:gd name="T3" fmla="*/ 35 h 55"/>
                <a:gd name="T4" fmla="*/ 20 w 55"/>
                <a:gd name="T5" fmla="*/ 51 h 55"/>
                <a:gd name="T6" fmla="*/ 4 w 55"/>
                <a:gd name="T7" fmla="*/ 20 h 55"/>
                <a:gd name="T8" fmla="*/ 35 w 55"/>
                <a:gd name="T9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35" y="4"/>
                  </a:moveTo>
                  <a:cubicBezTo>
                    <a:pt x="48" y="8"/>
                    <a:pt x="55" y="22"/>
                    <a:pt x="51" y="35"/>
                  </a:cubicBezTo>
                  <a:cubicBezTo>
                    <a:pt x="47" y="48"/>
                    <a:pt x="33" y="55"/>
                    <a:pt x="20" y="51"/>
                  </a:cubicBezTo>
                  <a:cubicBezTo>
                    <a:pt x="7" y="47"/>
                    <a:pt x="0" y="33"/>
                    <a:pt x="4" y="20"/>
                  </a:cubicBezTo>
                  <a:cubicBezTo>
                    <a:pt x="8" y="7"/>
                    <a:pt x="22" y="0"/>
                    <a:pt x="35" y="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2E8843E-FFDB-4E0E-B59A-02BD0DE0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0013" y="2738437"/>
              <a:ext cx="392113" cy="393700"/>
            </a:xfrm>
            <a:custGeom>
              <a:avLst/>
              <a:gdLst>
                <a:gd name="T0" fmla="*/ 65 w 103"/>
                <a:gd name="T1" fmla="*/ 8 h 103"/>
                <a:gd name="T2" fmla="*/ 95 w 103"/>
                <a:gd name="T3" fmla="*/ 66 h 103"/>
                <a:gd name="T4" fmla="*/ 37 w 103"/>
                <a:gd name="T5" fmla="*/ 95 h 103"/>
                <a:gd name="T6" fmla="*/ 8 w 103"/>
                <a:gd name="T7" fmla="*/ 38 h 103"/>
                <a:gd name="T8" fmla="*/ 65 w 103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65" y="8"/>
                  </a:moveTo>
                  <a:cubicBezTo>
                    <a:pt x="90" y="16"/>
                    <a:pt x="103" y="42"/>
                    <a:pt x="95" y="66"/>
                  </a:cubicBezTo>
                  <a:cubicBezTo>
                    <a:pt x="87" y="90"/>
                    <a:pt x="61" y="103"/>
                    <a:pt x="37" y="95"/>
                  </a:cubicBezTo>
                  <a:cubicBezTo>
                    <a:pt x="13" y="87"/>
                    <a:pt x="0" y="62"/>
                    <a:pt x="8" y="38"/>
                  </a:cubicBezTo>
                  <a:cubicBezTo>
                    <a:pt x="16" y="14"/>
                    <a:pt x="41" y="0"/>
                    <a:pt x="65" y="8"/>
                  </a:cubicBezTo>
                  <a:close/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270D71-83C0-4E18-ACA7-974B1166B0FA}"/>
              </a:ext>
            </a:extLst>
          </p:cNvPr>
          <p:cNvGrpSpPr/>
          <p:nvPr/>
        </p:nvGrpSpPr>
        <p:grpSpPr>
          <a:xfrm>
            <a:off x="7015163" y="3706813"/>
            <a:ext cx="396875" cy="396875"/>
            <a:chOff x="7015163" y="3706813"/>
            <a:chExt cx="396875" cy="39687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15E7976-AE53-4ABD-BAA7-B5B69202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98888"/>
              <a:ext cx="212725" cy="212725"/>
            </a:xfrm>
            <a:custGeom>
              <a:avLst/>
              <a:gdLst>
                <a:gd name="T0" fmla="*/ 48 w 56"/>
                <a:gd name="T1" fmla="*/ 13 h 56"/>
                <a:gd name="T2" fmla="*/ 42 w 56"/>
                <a:gd name="T3" fmla="*/ 48 h 56"/>
                <a:gd name="T4" fmla="*/ 8 w 56"/>
                <a:gd name="T5" fmla="*/ 42 h 56"/>
                <a:gd name="T6" fmla="*/ 13 w 56"/>
                <a:gd name="T7" fmla="*/ 8 h 56"/>
                <a:gd name="T8" fmla="*/ 48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8" y="13"/>
                  </a:moveTo>
                  <a:cubicBezTo>
                    <a:pt x="56" y="24"/>
                    <a:pt x="53" y="40"/>
                    <a:pt x="42" y="48"/>
                  </a:cubicBezTo>
                  <a:cubicBezTo>
                    <a:pt x="31" y="56"/>
                    <a:pt x="16" y="53"/>
                    <a:pt x="8" y="42"/>
                  </a:cubicBezTo>
                  <a:cubicBezTo>
                    <a:pt x="0" y="31"/>
                    <a:pt x="2" y="16"/>
                    <a:pt x="13" y="8"/>
                  </a:cubicBezTo>
                  <a:cubicBezTo>
                    <a:pt x="24" y="0"/>
                    <a:pt x="40" y="2"/>
                    <a:pt x="48" y="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A20C143-D9DB-457F-81B7-2A177B5EE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3706813"/>
              <a:ext cx="396875" cy="396875"/>
            </a:xfrm>
            <a:custGeom>
              <a:avLst/>
              <a:gdLst>
                <a:gd name="T0" fmla="*/ 89 w 104"/>
                <a:gd name="T1" fmla="*/ 25 h 104"/>
                <a:gd name="T2" fmla="*/ 79 w 104"/>
                <a:gd name="T3" fmla="*/ 89 h 104"/>
                <a:gd name="T4" fmla="*/ 15 w 104"/>
                <a:gd name="T5" fmla="*/ 79 h 104"/>
                <a:gd name="T6" fmla="*/ 25 w 104"/>
                <a:gd name="T7" fmla="*/ 15 h 104"/>
                <a:gd name="T8" fmla="*/ 89 w 104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89" y="25"/>
                  </a:moveTo>
                  <a:cubicBezTo>
                    <a:pt x="104" y="45"/>
                    <a:pt x="99" y="74"/>
                    <a:pt x="79" y="89"/>
                  </a:cubicBezTo>
                  <a:cubicBezTo>
                    <a:pt x="58" y="104"/>
                    <a:pt x="30" y="99"/>
                    <a:pt x="15" y="79"/>
                  </a:cubicBezTo>
                  <a:cubicBezTo>
                    <a:pt x="0" y="58"/>
                    <a:pt x="4" y="30"/>
                    <a:pt x="25" y="15"/>
                  </a:cubicBezTo>
                  <a:cubicBezTo>
                    <a:pt x="45" y="0"/>
                    <a:pt x="74" y="5"/>
                    <a:pt x="89" y="25"/>
                  </a:cubicBezTo>
                  <a:close/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70EB4F-E167-48AB-AD54-465C497D8084}"/>
              </a:ext>
            </a:extLst>
          </p:cNvPr>
          <p:cNvGrpSpPr/>
          <p:nvPr/>
        </p:nvGrpSpPr>
        <p:grpSpPr>
          <a:xfrm>
            <a:off x="5899150" y="4100513"/>
            <a:ext cx="350838" cy="349250"/>
            <a:chOff x="5899150" y="4100513"/>
            <a:chExt cx="350838" cy="349250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A5B28D64-CFAB-4A91-BE84-EB388FB7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4179888"/>
              <a:ext cx="190500" cy="190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1A9A272C-256B-4559-AB71-FC25301F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150" y="4100513"/>
              <a:ext cx="350838" cy="349250"/>
            </a:xfrm>
            <a:prstGeom prst="ellipse">
              <a:avLst/>
            </a:pr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B0E5E2-2426-44D1-81B0-B9B607C7F0A6}"/>
              </a:ext>
            </a:extLst>
          </p:cNvPr>
          <p:cNvGrpSpPr/>
          <p:nvPr/>
        </p:nvGrpSpPr>
        <p:grpSpPr>
          <a:xfrm>
            <a:off x="4738688" y="3706813"/>
            <a:ext cx="395288" cy="396875"/>
            <a:chOff x="4738688" y="3706813"/>
            <a:chExt cx="395288" cy="396875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08D1F56-02B3-4A0F-9379-DA98C4127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5" y="3798888"/>
              <a:ext cx="214313" cy="212725"/>
            </a:xfrm>
            <a:custGeom>
              <a:avLst/>
              <a:gdLst>
                <a:gd name="T0" fmla="*/ 48 w 56"/>
                <a:gd name="T1" fmla="*/ 42 h 56"/>
                <a:gd name="T2" fmla="*/ 14 w 56"/>
                <a:gd name="T3" fmla="*/ 48 h 56"/>
                <a:gd name="T4" fmla="*/ 8 w 56"/>
                <a:gd name="T5" fmla="*/ 13 h 56"/>
                <a:gd name="T6" fmla="*/ 43 w 56"/>
                <a:gd name="T7" fmla="*/ 8 h 56"/>
                <a:gd name="T8" fmla="*/ 48 w 56"/>
                <a:gd name="T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8" y="42"/>
                  </a:moveTo>
                  <a:cubicBezTo>
                    <a:pt x="40" y="53"/>
                    <a:pt x="25" y="56"/>
                    <a:pt x="14" y="48"/>
                  </a:cubicBezTo>
                  <a:cubicBezTo>
                    <a:pt x="3" y="40"/>
                    <a:pt x="0" y="24"/>
                    <a:pt x="8" y="13"/>
                  </a:cubicBezTo>
                  <a:cubicBezTo>
                    <a:pt x="16" y="2"/>
                    <a:pt x="32" y="0"/>
                    <a:pt x="43" y="8"/>
                  </a:cubicBezTo>
                  <a:cubicBezTo>
                    <a:pt x="54" y="16"/>
                    <a:pt x="56" y="31"/>
                    <a:pt x="48" y="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4DD8B70-F103-4B35-9870-B8BA83AD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3706813"/>
              <a:ext cx="395288" cy="396875"/>
            </a:xfrm>
            <a:custGeom>
              <a:avLst/>
              <a:gdLst>
                <a:gd name="T0" fmla="*/ 89 w 104"/>
                <a:gd name="T1" fmla="*/ 79 h 104"/>
                <a:gd name="T2" fmla="*/ 25 w 104"/>
                <a:gd name="T3" fmla="*/ 89 h 104"/>
                <a:gd name="T4" fmla="*/ 15 w 104"/>
                <a:gd name="T5" fmla="*/ 25 h 104"/>
                <a:gd name="T6" fmla="*/ 79 w 104"/>
                <a:gd name="T7" fmla="*/ 15 h 104"/>
                <a:gd name="T8" fmla="*/ 89 w 104"/>
                <a:gd name="T9" fmla="*/ 7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89" y="79"/>
                  </a:moveTo>
                  <a:cubicBezTo>
                    <a:pt x="74" y="99"/>
                    <a:pt x="46" y="104"/>
                    <a:pt x="25" y="89"/>
                  </a:cubicBezTo>
                  <a:cubicBezTo>
                    <a:pt x="5" y="74"/>
                    <a:pt x="0" y="45"/>
                    <a:pt x="15" y="25"/>
                  </a:cubicBezTo>
                  <a:cubicBezTo>
                    <a:pt x="30" y="5"/>
                    <a:pt x="59" y="0"/>
                    <a:pt x="79" y="15"/>
                  </a:cubicBezTo>
                  <a:cubicBezTo>
                    <a:pt x="99" y="30"/>
                    <a:pt x="104" y="58"/>
                    <a:pt x="89" y="79"/>
                  </a:cubicBezTo>
                  <a:close/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D12190-135B-40B1-A25C-61E9E8CF51FE}"/>
              </a:ext>
            </a:extLst>
          </p:cNvPr>
          <p:cNvGrpSpPr/>
          <p:nvPr/>
        </p:nvGrpSpPr>
        <p:grpSpPr>
          <a:xfrm>
            <a:off x="4037013" y="2738437"/>
            <a:ext cx="392113" cy="393700"/>
            <a:chOff x="4037013" y="2738437"/>
            <a:chExt cx="392113" cy="393700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A159846-4F58-46BC-BAEB-8C0D51B7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830512"/>
              <a:ext cx="209550" cy="209550"/>
            </a:xfrm>
            <a:custGeom>
              <a:avLst/>
              <a:gdLst>
                <a:gd name="T0" fmla="*/ 35 w 55"/>
                <a:gd name="T1" fmla="*/ 51 h 55"/>
                <a:gd name="T2" fmla="*/ 4 w 55"/>
                <a:gd name="T3" fmla="*/ 35 h 55"/>
                <a:gd name="T4" fmla="*/ 20 w 55"/>
                <a:gd name="T5" fmla="*/ 4 h 55"/>
                <a:gd name="T6" fmla="*/ 51 w 55"/>
                <a:gd name="T7" fmla="*/ 20 h 55"/>
                <a:gd name="T8" fmla="*/ 35 w 55"/>
                <a:gd name="T9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35" y="51"/>
                  </a:moveTo>
                  <a:cubicBezTo>
                    <a:pt x="22" y="55"/>
                    <a:pt x="8" y="48"/>
                    <a:pt x="4" y="35"/>
                  </a:cubicBezTo>
                  <a:cubicBezTo>
                    <a:pt x="0" y="22"/>
                    <a:pt x="7" y="8"/>
                    <a:pt x="20" y="4"/>
                  </a:cubicBezTo>
                  <a:cubicBezTo>
                    <a:pt x="33" y="0"/>
                    <a:pt x="47" y="7"/>
                    <a:pt x="51" y="20"/>
                  </a:cubicBezTo>
                  <a:cubicBezTo>
                    <a:pt x="55" y="33"/>
                    <a:pt x="48" y="47"/>
                    <a:pt x="35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43C8C5-E3CE-4E32-B6BE-54340E083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3" y="2738437"/>
              <a:ext cx="392113" cy="393700"/>
            </a:xfrm>
            <a:custGeom>
              <a:avLst/>
              <a:gdLst>
                <a:gd name="T0" fmla="*/ 66 w 103"/>
                <a:gd name="T1" fmla="*/ 95 h 103"/>
                <a:gd name="T2" fmla="*/ 8 w 103"/>
                <a:gd name="T3" fmla="*/ 66 h 103"/>
                <a:gd name="T4" fmla="*/ 37 w 103"/>
                <a:gd name="T5" fmla="*/ 8 h 103"/>
                <a:gd name="T6" fmla="*/ 95 w 103"/>
                <a:gd name="T7" fmla="*/ 38 h 103"/>
                <a:gd name="T8" fmla="*/ 66 w 103"/>
                <a:gd name="T9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66" y="95"/>
                  </a:moveTo>
                  <a:cubicBezTo>
                    <a:pt x="42" y="103"/>
                    <a:pt x="16" y="90"/>
                    <a:pt x="8" y="66"/>
                  </a:cubicBezTo>
                  <a:cubicBezTo>
                    <a:pt x="0" y="42"/>
                    <a:pt x="13" y="16"/>
                    <a:pt x="37" y="8"/>
                  </a:cubicBezTo>
                  <a:cubicBezTo>
                    <a:pt x="61" y="0"/>
                    <a:pt x="87" y="14"/>
                    <a:pt x="95" y="38"/>
                  </a:cubicBezTo>
                  <a:cubicBezTo>
                    <a:pt x="103" y="62"/>
                    <a:pt x="90" y="87"/>
                    <a:pt x="66" y="95"/>
                  </a:cubicBezTo>
                  <a:close/>
                </a:path>
              </a:pathLst>
            </a:custGeom>
            <a:noFill/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AB9017-21AA-4EE2-98F6-33FAF7245B7B}"/>
              </a:ext>
            </a:extLst>
          </p:cNvPr>
          <p:cNvGrpSpPr/>
          <p:nvPr/>
        </p:nvGrpSpPr>
        <p:grpSpPr>
          <a:xfrm>
            <a:off x="5283200" y="2044700"/>
            <a:ext cx="1598194" cy="513536"/>
            <a:chOff x="5283200" y="2044700"/>
            <a:chExt cx="1598194" cy="513536"/>
          </a:xfrm>
        </p:grpSpPr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FA82431E-72FF-4473-9370-A899275FC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2044700"/>
              <a:ext cx="159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6D643D50-C0FA-46DB-99DC-161C94AE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200" y="2281237"/>
              <a:ext cx="15981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8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FFCF25-B59E-4B56-90C6-50FB4834627D}"/>
              </a:ext>
            </a:extLst>
          </p:cNvPr>
          <p:cNvGrpSpPr/>
          <p:nvPr/>
        </p:nvGrpSpPr>
        <p:grpSpPr>
          <a:xfrm>
            <a:off x="2625726" y="2635250"/>
            <a:ext cx="1239044" cy="123904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BDF6A5-2AB1-4046-89D2-9B2B3CAA3C12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2E8C01-824B-4284-BA9F-BA2E68A8CDA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46A120-9429-478C-9F2A-70FB5B12BA30}"/>
              </a:ext>
            </a:extLst>
          </p:cNvPr>
          <p:cNvGrpSpPr/>
          <p:nvPr/>
        </p:nvGrpSpPr>
        <p:grpSpPr>
          <a:xfrm>
            <a:off x="3717131" y="4127499"/>
            <a:ext cx="1239044" cy="123904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119E48-F470-4C65-80B6-CB3DE63EA6C1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CBA99C5-44C7-46D3-8833-3455FE0A99E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9DA944-AF24-4730-A240-1CBAA9D2B78F}"/>
              </a:ext>
            </a:extLst>
          </p:cNvPr>
          <p:cNvGrpSpPr/>
          <p:nvPr/>
        </p:nvGrpSpPr>
        <p:grpSpPr>
          <a:xfrm>
            <a:off x="5449492" y="4701381"/>
            <a:ext cx="1239044" cy="123904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27C1EC6-484F-4BF1-A824-6C66AB8316DB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C36BA9C-7B4E-4543-A808-D0EF603E5B40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0AFE575-9E24-4C4F-A6D2-EDE9DA5BBA70}"/>
              </a:ext>
            </a:extLst>
          </p:cNvPr>
          <p:cNvGrpSpPr/>
          <p:nvPr/>
        </p:nvGrpSpPr>
        <p:grpSpPr>
          <a:xfrm>
            <a:off x="7213600" y="4127499"/>
            <a:ext cx="1239044" cy="123904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7EBF11F-7DB7-4391-BF65-6D4D2C6E48F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4C6D13A-7C39-44E3-92A2-59513B251C7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11C895-77D4-40BA-9394-094013CF8B66}"/>
              </a:ext>
            </a:extLst>
          </p:cNvPr>
          <p:cNvGrpSpPr/>
          <p:nvPr/>
        </p:nvGrpSpPr>
        <p:grpSpPr>
          <a:xfrm>
            <a:off x="8282781" y="2635250"/>
            <a:ext cx="1239044" cy="123904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59EEF0-2589-47E0-8048-901D82C30FC8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9F5EE75-CC2E-46F3-BC6D-B4C201A4D0F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57" name="Human">
            <a:extLst>
              <a:ext uri="{FF2B5EF4-FFF2-40B4-BE49-F238E27FC236}">
                <a16:creationId xmlns:a16="http://schemas.microsoft.com/office/drawing/2014/main" id="{08465A3E-B15F-493E-8557-D067326A84D8}"/>
              </a:ext>
            </a:extLst>
          </p:cNvPr>
          <p:cNvSpPr>
            <a:spLocks noEditPoints="1"/>
          </p:cNvSpPr>
          <p:nvPr/>
        </p:nvSpPr>
        <p:spPr bwMode="auto">
          <a:xfrm>
            <a:off x="4174588" y="4533144"/>
            <a:ext cx="352168" cy="388025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8" name="Clock">
            <a:extLst>
              <a:ext uri="{FF2B5EF4-FFF2-40B4-BE49-F238E27FC236}">
                <a16:creationId xmlns:a16="http://schemas.microsoft.com/office/drawing/2014/main" id="{18A2E6DC-9EF1-42AA-A61C-4D14B952DB42}"/>
              </a:ext>
            </a:extLst>
          </p:cNvPr>
          <p:cNvSpPr>
            <a:spLocks noEditPoints="1"/>
          </p:cNvSpPr>
          <p:nvPr/>
        </p:nvSpPr>
        <p:spPr bwMode="auto">
          <a:xfrm>
            <a:off x="3068365" y="3055620"/>
            <a:ext cx="407234" cy="41619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9" name="Briefcase">
            <a:extLst>
              <a:ext uri="{FF2B5EF4-FFF2-40B4-BE49-F238E27FC236}">
                <a16:creationId xmlns:a16="http://schemas.microsoft.com/office/drawing/2014/main" id="{7174F76E-C425-4F68-91B7-D9A7C37B0C4E}"/>
              </a:ext>
            </a:extLst>
          </p:cNvPr>
          <p:cNvSpPr>
            <a:spLocks noEditPoints="1"/>
          </p:cNvSpPr>
          <p:nvPr/>
        </p:nvSpPr>
        <p:spPr bwMode="auto">
          <a:xfrm>
            <a:off x="8717280" y="3074207"/>
            <a:ext cx="416199" cy="36241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1" name="Bell">
            <a:extLst>
              <a:ext uri="{FF2B5EF4-FFF2-40B4-BE49-F238E27FC236}">
                <a16:creationId xmlns:a16="http://schemas.microsoft.com/office/drawing/2014/main" id="{38055D91-9E2C-4EC3-89D2-0312EDF91F7E}"/>
              </a:ext>
            </a:extLst>
          </p:cNvPr>
          <p:cNvSpPr>
            <a:spLocks noEditPoints="1"/>
          </p:cNvSpPr>
          <p:nvPr/>
        </p:nvSpPr>
        <p:spPr bwMode="auto">
          <a:xfrm>
            <a:off x="7687542" y="4580956"/>
            <a:ext cx="338858" cy="377332"/>
          </a:xfrm>
          <a:custGeom>
            <a:avLst/>
            <a:gdLst>
              <a:gd name="T0" fmla="*/ 0 w 96"/>
              <a:gd name="T1" fmla="*/ 89 h 107"/>
              <a:gd name="T2" fmla="*/ 5 w 96"/>
              <a:gd name="T3" fmla="*/ 89 h 107"/>
              <a:gd name="T4" fmla="*/ 5 w 96"/>
              <a:gd name="T5" fmla="*/ 89 h 107"/>
              <a:gd name="T6" fmla="*/ 5 w 96"/>
              <a:gd name="T7" fmla="*/ 89 h 107"/>
              <a:gd name="T8" fmla="*/ 96 w 96"/>
              <a:gd name="T9" fmla="*/ 89 h 107"/>
              <a:gd name="T10" fmla="*/ 96 w 96"/>
              <a:gd name="T11" fmla="*/ 79 h 107"/>
              <a:gd name="T12" fmla="*/ 92 w 96"/>
              <a:gd name="T13" fmla="*/ 79 h 107"/>
              <a:gd name="T14" fmla="*/ 77 w 96"/>
              <a:gd name="T15" fmla="*/ 38 h 107"/>
              <a:gd name="T16" fmla="*/ 77 w 96"/>
              <a:gd name="T17" fmla="*/ 37 h 107"/>
              <a:gd name="T18" fmla="*/ 53 w 96"/>
              <a:gd name="T19" fmla="*/ 9 h 107"/>
              <a:gd name="T20" fmla="*/ 53 w 96"/>
              <a:gd name="T21" fmla="*/ 0 h 107"/>
              <a:gd name="T22" fmla="*/ 43 w 96"/>
              <a:gd name="T23" fmla="*/ 0 h 107"/>
              <a:gd name="T24" fmla="*/ 43 w 96"/>
              <a:gd name="T25" fmla="*/ 9 h 107"/>
              <a:gd name="T26" fmla="*/ 19 w 96"/>
              <a:gd name="T27" fmla="*/ 37 h 107"/>
              <a:gd name="T28" fmla="*/ 19 w 96"/>
              <a:gd name="T29" fmla="*/ 38 h 107"/>
              <a:gd name="T30" fmla="*/ 5 w 96"/>
              <a:gd name="T31" fmla="*/ 79 h 107"/>
              <a:gd name="T32" fmla="*/ 0 w 96"/>
              <a:gd name="T33" fmla="*/ 79 h 107"/>
              <a:gd name="T34" fmla="*/ 0 w 96"/>
              <a:gd name="T35" fmla="*/ 89 h 107"/>
              <a:gd name="T36" fmla="*/ 29 w 96"/>
              <a:gd name="T37" fmla="*/ 38 h 107"/>
              <a:gd name="T38" fmla="*/ 48 w 96"/>
              <a:gd name="T39" fmla="*/ 18 h 107"/>
              <a:gd name="T40" fmla="*/ 67 w 96"/>
              <a:gd name="T41" fmla="*/ 38 h 107"/>
              <a:gd name="T42" fmla="*/ 76 w 96"/>
              <a:gd name="T43" fmla="*/ 79 h 107"/>
              <a:gd name="T44" fmla="*/ 20 w 96"/>
              <a:gd name="T45" fmla="*/ 79 h 107"/>
              <a:gd name="T46" fmla="*/ 29 w 96"/>
              <a:gd name="T47" fmla="*/ 38 h 107"/>
              <a:gd name="T48" fmla="*/ 32 w 96"/>
              <a:gd name="T49" fmla="*/ 107 h 107"/>
              <a:gd name="T50" fmla="*/ 32 w 96"/>
              <a:gd name="T51" fmla="*/ 97 h 107"/>
              <a:gd name="T52" fmla="*/ 64 w 96"/>
              <a:gd name="T53" fmla="*/ 97 h 107"/>
              <a:gd name="T54" fmla="*/ 64 w 96"/>
              <a:gd name="T55" fmla="*/ 107 h 107"/>
              <a:gd name="T56" fmla="*/ 32 w 96"/>
              <a:gd name="T57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107"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96" y="79"/>
                  <a:pt x="96" y="79"/>
                  <a:pt x="96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83" y="79"/>
                  <a:pt x="78" y="58"/>
                  <a:pt x="77" y="38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23"/>
                  <a:pt x="66" y="11"/>
                  <a:pt x="53" y="9"/>
                </a:cubicBezTo>
                <a:cubicBezTo>
                  <a:pt x="53" y="0"/>
                  <a:pt x="53" y="0"/>
                  <a:pt x="5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31" y="11"/>
                  <a:pt x="21" y="23"/>
                  <a:pt x="19" y="37"/>
                </a:cubicBezTo>
                <a:cubicBezTo>
                  <a:pt x="19" y="37"/>
                  <a:pt x="19" y="38"/>
                  <a:pt x="19" y="38"/>
                </a:cubicBezTo>
                <a:cubicBezTo>
                  <a:pt x="19" y="58"/>
                  <a:pt x="14" y="79"/>
                  <a:pt x="5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89"/>
                </a:lnTo>
                <a:close/>
                <a:moveTo>
                  <a:pt x="29" y="38"/>
                </a:moveTo>
                <a:cubicBezTo>
                  <a:pt x="30" y="27"/>
                  <a:pt x="38" y="18"/>
                  <a:pt x="48" y="18"/>
                </a:cubicBezTo>
                <a:cubicBezTo>
                  <a:pt x="58" y="18"/>
                  <a:pt x="66" y="27"/>
                  <a:pt x="67" y="38"/>
                </a:cubicBezTo>
                <a:cubicBezTo>
                  <a:pt x="67" y="48"/>
                  <a:pt x="69" y="67"/>
                  <a:pt x="76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67"/>
                  <a:pt x="29" y="48"/>
                  <a:pt x="29" y="38"/>
                </a:cubicBezTo>
                <a:close/>
                <a:moveTo>
                  <a:pt x="32" y="107"/>
                </a:moveTo>
                <a:cubicBezTo>
                  <a:pt x="32" y="97"/>
                  <a:pt x="32" y="97"/>
                  <a:pt x="3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7"/>
                  <a:pt x="64" y="107"/>
                  <a:pt x="64" y="107"/>
                </a:cubicBezTo>
                <a:lnTo>
                  <a:pt x="32" y="10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3" name="Сalendar">
            <a:extLst>
              <a:ext uri="{FF2B5EF4-FFF2-40B4-BE49-F238E27FC236}">
                <a16:creationId xmlns:a16="http://schemas.microsoft.com/office/drawing/2014/main" id="{DD9DC784-5D9C-47F3-BA70-A7DE29000D63}"/>
              </a:ext>
            </a:extLst>
          </p:cNvPr>
          <p:cNvSpPr>
            <a:spLocks noEditPoints="1"/>
          </p:cNvSpPr>
          <p:nvPr/>
        </p:nvSpPr>
        <p:spPr bwMode="auto">
          <a:xfrm>
            <a:off x="5931064" y="5148660"/>
            <a:ext cx="318290" cy="351075"/>
          </a:xfrm>
          <a:custGeom>
            <a:avLst/>
            <a:gdLst>
              <a:gd name="T0" fmla="*/ 233 w 233"/>
              <a:gd name="T1" fmla="*/ 26 h 257"/>
              <a:gd name="T2" fmla="*/ 169 w 233"/>
              <a:gd name="T3" fmla="*/ 26 h 257"/>
              <a:gd name="T4" fmla="*/ 169 w 233"/>
              <a:gd name="T5" fmla="*/ 0 h 257"/>
              <a:gd name="T6" fmla="*/ 145 w 233"/>
              <a:gd name="T7" fmla="*/ 0 h 257"/>
              <a:gd name="T8" fmla="*/ 145 w 233"/>
              <a:gd name="T9" fmla="*/ 26 h 257"/>
              <a:gd name="T10" fmla="*/ 88 w 233"/>
              <a:gd name="T11" fmla="*/ 26 h 257"/>
              <a:gd name="T12" fmla="*/ 88 w 233"/>
              <a:gd name="T13" fmla="*/ 0 h 257"/>
              <a:gd name="T14" fmla="*/ 64 w 233"/>
              <a:gd name="T15" fmla="*/ 0 h 257"/>
              <a:gd name="T16" fmla="*/ 64 w 233"/>
              <a:gd name="T17" fmla="*/ 26 h 257"/>
              <a:gd name="T18" fmla="*/ 0 w 233"/>
              <a:gd name="T19" fmla="*/ 26 h 257"/>
              <a:gd name="T20" fmla="*/ 0 w 233"/>
              <a:gd name="T21" fmla="*/ 257 h 257"/>
              <a:gd name="T22" fmla="*/ 233 w 233"/>
              <a:gd name="T23" fmla="*/ 257 h 257"/>
              <a:gd name="T24" fmla="*/ 233 w 233"/>
              <a:gd name="T25" fmla="*/ 26 h 257"/>
              <a:gd name="T26" fmla="*/ 209 w 233"/>
              <a:gd name="T27" fmla="*/ 234 h 257"/>
              <a:gd name="T28" fmla="*/ 24 w 233"/>
              <a:gd name="T29" fmla="*/ 234 h 257"/>
              <a:gd name="T30" fmla="*/ 24 w 233"/>
              <a:gd name="T31" fmla="*/ 117 h 257"/>
              <a:gd name="T32" fmla="*/ 209 w 233"/>
              <a:gd name="T33" fmla="*/ 117 h 257"/>
              <a:gd name="T34" fmla="*/ 209 w 233"/>
              <a:gd name="T35" fmla="*/ 234 h 257"/>
              <a:gd name="T36" fmla="*/ 209 w 233"/>
              <a:gd name="T37" fmla="*/ 93 h 257"/>
              <a:gd name="T38" fmla="*/ 24 w 233"/>
              <a:gd name="T39" fmla="*/ 93 h 257"/>
              <a:gd name="T40" fmla="*/ 24 w 233"/>
              <a:gd name="T41" fmla="*/ 50 h 257"/>
              <a:gd name="T42" fmla="*/ 64 w 233"/>
              <a:gd name="T43" fmla="*/ 50 h 257"/>
              <a:gd name="T44" fmla="*/ 64 w 233"/>
              <a:gd name="T45" fmla="*/ 74 h 257"/>
              <a:gd name="T46" fmla="*/ 88 w 233"/>
              <a:gd name="T47" fmla="*/ 74 h 257"/>
              <a:gd name="T48" fmla="*/ 88 w 233"/>
              <a:gd name="T49" fmla="*/ 50 h 257"/>
              <a:gd name="T50" fmla="*/ 145 w 233"/>
              <a:gd name="T51" fmla="*/ 50 h 257"/>
              <a:gd name="T52" fmla="*/ 145 w 233"/>
              <a:gd name="T53" fmla="*/ 74 h 257"/>
              <a:gd name="T54" fmla="*/ 169 w 233"/>
              <a:gd name="T55" fmla="*/ 74 h 257"/>
              <a:gd name="T56" fmla="*/ 169 w 233"/>
              <a:gd name="T57" fmla="*/ 50 h 257"/>
              <a:gd name="T58" fmla="*/ 209 w 233"/>
              <a:gd name="T59" fmla="*/ 50 h 257"/>
              <a:gd name="T60" fmla="*/ 209 w 233"/>
              <a:gd name="T61" fmla="*/ 9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3" h="257">
                <a:moveTo>
                  <a:pt x="233" y="26"/>
                </a:moveTo>
                <a:lnTo>
                  <a:pt x="169" y="26"/>
                </a:lnTo>
                <a:lnTo>
                  <a:pt x="169" y="0"/>
                </a:lnTo>
                <a:lnTo>
                  <a:pt x="145" y="0"/>
                </a:lnTo>
                <a:lnTo>
                  <a:pt x="145" y="26"/>
                </a:lnTo>
                <a:lnTo>
                  <a:pt x="88" y="26"/>
                </a:lnTo>
                <a:lnTo>
                  <a:pt x="88" y="0"/>
                </a:lnTo>
                <a:lnTo>
                  <a:pt x="64" y="0"/>
                </a:lnTo>
                <a:lnTo>
                  <a:pt x="64" y="26"/>
                </a:lnTo>
                <a:lnTo>
                  <a:pt x="0" y="26"/>
                </a:lnTo>
                <a:lnTo>
                  <a:pt x="0" y="257"/>
                </a:lnTo>
                <a:lnTo>
                  <a:pt x="233" y="257"/>
                </a:lnTo>
                <a:lnTo>
                  <a:pt x="233" y="26"/>
                </a:lnTo>
                <a:close/>
                <a:moveTo>
                  <a:pt x="209" y="234"/>
                </a:moveTo>
                <a:lnTo>
                  <a:pt x="24" y="234"/>
                </a:lnTo>
                <a:lnTo>
                  <a:pt x="24" y="117"/>
                </a:lnTo>
                <a:lnTo>
                  <a:pt x="209" y="117"/>
                </a:lnTo>
                <a:lnTo>
                  <a:pt x="209" y="234"/>
                </a:lnTo>
                <a:close/>
                <a:moveTo>
                  <a:pt x="209" y="93"/>
                </a:moveTo>
                <a:lnTo>
                  <a:pt x="24" y="93"/>
                </a:lnTo>
                <a:lnTo>
                  <a:pt x="24" y="50"/>
                </a:lnTo>
                <a:lnTo>
                  <a:pt x="64" y="50"/>
                </a:lnTo>
                <a:lnTo>
                  <a:pt x="64" y="74"/>
                </a:lnTo>
                <a:lnTo>
                  <a:pt x="88" y="74"/>
                </a:lnTo>
                <a:lnTo>
                  <a:pt x="88" y="50"/>
                </a:lnTo>
                <a:lnTo>
                  <a:pt x="145" y="50"/>
                </a:lnTo>
                <a:lnTo>
                  <a:pt x="145" y="74"/>
                </a:lnTo>
                <a:lnTo>
                  <a:pt x="169" y="74"/>
                </a:lnTo>
                <a:lnTo>
                  <a:pt x="169" y="50"/>
                </a:lnTo>
                <a:lnTo>
                  <a:pt x="209" y="50"/>
                </a:lnTo>
                <a:lnTo>
                  <a:pt x="209" y="93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945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89" grpId="0" animBg="1"/>
      <p:bldP spid="91" grpId="0" animBg="1"/>
      <p:bldP spid="9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0BBC273-7E56-4BBA-9A20-62C559BB73DB}"/>
              </a:ext>
            </a:extLst>
          </p:cNvPr>
          <p:cNvGrpSpPr/>
          <p:nvPr/>
        </p:nvGrpSpPr>
        <p:grpSpPr>
          <a:xfrm>
            <a:off x="3206750" y="3243263"/>
            <a:ext cx="2625725" cy="917574"/>
            <a:chOff x="3206750" y="3243263"/>
            <a:chExt cx="2625725" cy="917574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2168866-A6C3-4B26-94F6-114EBDCC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3243263"/>
              <a:ext cx="2625725" cy="849312"/>
            </a:xfrm>
            <a:custGeom>
              <a:avLst/>
              <a:gdLst>
                <a:gd name="T0" fmla="*/ 0 w 690"/>
                <a:gd name="T1" fmla="*/ 223 h 223"/>
                <a:gd name="T2" fmla="*/ 690 w 690"/>
                <a:gd name="T3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0" h="223">
                  <a:moveTo>
                    <a:pt x="0" y="223"/>
                  </a:moveTo>
                  <a:cubicBezTo>
                    <a:pt x="154" y="223"/>
                    <a:pt x="508" y="133"/>
                    <a:pt x="690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8791FC2-2F93-49A7-9FDF-D681410E8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4013200"/>
              <a:ext cx="160338" cy="147637"/>
            </a:xfrm>
            <a:custGeom>
              <a:avLst/>
              <a:gdLst>
                <a:gd name="T0" fmla="*/ 101 w 101"/>
                <a:gd name="T1" fmla="*/ 93 h 93"/>
                <a:gd name="T2" fmla="*/ 0 w 101"/>
                <a:gd name="T3" fmla="*/ 50 h 93"/>
                <a:gd name="T4" fmla="*/ 96 w 101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93">
                  <a:moveTo>
                    <a:pt x="101" y="93"/>
                  </a:moveTo>
                  <a:lnTo>
                    <a:pt x="0" y="50"/>
                  </a:lnTo>
                  <a:lnTo>
                    <a:pt x="96" y="0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F6BA-CE1C-4026-AFBD-36DCFAB13BF9}"/>
              </a:ext>
            </a:extLst>
          </p:cNvPr>
          <p:cNvGrpSpPr/>
          <p:nvPr/>
        </p:nvGrpSpPr>
        <p:grpSpPr>
          <a:xfrm>
            <a:off x="6350000" y="3243263"/>
            <a:ext cx="2625725" cy="917574"/>
            <a:chOff x="6350000" y="3243263"/>
            <a:chExt cx="2625725" cy="917574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AC0FD0A-067A-4270-8F0C-B5381854B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00" y="3243263"/>
              <a:ext cx="2625725" cy="849312"/>
            </a:xfrm>
            <a:custGeom>
              <a:avLst/>
              <a:gdLst>
                <a:gd name="T0" fmla="*/ 690 w 690"/>
                <a:gd name="T1" fmla="*/ 223 h 223"/>
                <a:gd name="T2" fmla="*/ 0 w 690"/>
                <a:gd name="T3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0" h="223">
                  <a:moveTo>
                    <a:pt x="690" y="223"/>
                  </a:moveTo>
                  <a:cubicBezTo>
                    <a:pt x="536" y="223"/>
                    <a:pt x="182" y="133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1BFBD30-8E40-44C8-A147-C8DDF9A4A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013200"/>
              <a:ext cx="158750" cy="147637"/>
            </a:xfrm>
            <a:custGeom>
              <a:avLst/>
              <a:gdLst>
                <a:gd name="T0" fmla="*/ 4 w 100"/>
                <a:gd name="T1" fmla="*/ 0 h 93"/>
                <a:gd name="T2" fmla="*/ 100 w 100"/>
                <a:gd name="T3" fmla="*/ 50 h 93"/>
                <a:gd name="T4" fmla="*/ 0 w 100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93">
                  <a:moveTo>
                    <a:pt x="4" y="0"/>
                  </a:moveTo>
                  <a:lnTo>
                    <a:pt x="100" y="50"/>
                  </a:lnTo>
                  <a:lnTo>
                    <a:pt x="0" y="93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8D8E9B-0A62-42A3-828A-07B8DE685DAA}"/>
              </a:ext>
            </a:extLst>
          </p:cNvPr>
          <p:cNvGrpSpPr/>
          <p:nvPr/>
        </p:nvGrpSpPr>
        <p:grpSpPr>
          <a:xfrm>
            <a:off x="6015038" y="3243263"/>
            <a:ext cx="152400" cy="811212"/>
            <a:chOff x="6015038" y="3243263"/>
            <a:chExt cx="152400" cy="811212"/>
          </a:xfrm>
        </p:grpSpPr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1DAC5BF0-F0B2-4CE0-9B7B-17797CDCF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1238" y="3243263"/>
              <a:ext cx="0" cy="811212"/>
            </a:xfrm>
            <a:prstGeom prst="line">
              <a:avLst/>
            </a:pr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2E447A7-146E-40C5-9793-5750D42F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3898900"/>
              <a:ext cx="152400" cy="155575"/>
            </a:xfrm>
            <a:custGeom>
              <a:avLst/>
              <a:gdLst>
                <a:gd name="T0" fmla="*/ 96 w 96"/>
                <a:gd name="T1" fmla="*/ 0 h 98"/>
                <a:gd name="T2" fmla="*/ 48 w 96"/>
                <a:gd name="T3" fmla="*/ 98 h 98"/>
                <a:gd name="T4" fmla="*/ 0 w 96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8">
                  <a:moveTo>
                    <a:pt x="96" y="0"/>
                  </a:moveTo>
                  <a:lnTo>
                    <a:pt x="48" y="98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F510E5-8B9E-431E-9783-292E8F1632C2}"/>
              </a:ext>
            </a:extLst>
          </p:cNvPr>
          <p:cNvGrpSpPr/>
          <p:nvPr/>
        </p:nvGrpSpPr>
        <p:grpSpPr>
          <a:xfrm>
            <a:off x="5243149" y="1346799"/>
            <a:ext cx="1674214" cy="1674214"/>
            <a:chOff x="2833686" y="1488241"/>
            <a:chExt cx="3179010" cy="3179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A7342D5-4838-4787-845E-EF8E9D9BA892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7661E0-7637-47BC-93B0-F51EDCFB58F3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EF11A1C-AE59-42D4-9E9F-E725BAF4454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D165A2-FE10-4815-9155-969D780CEE4D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656BA8-F26D-4206-9A03-FE1D6DE776F6}"/>
              </a:ext>
            </a:extLst>
          </p:cNvPr>
          <p:cNvGrpSpPr/>
          <p:nvPr/>
        </p:nvGrpSpPr>
        <p:grpSpPr>
          <a:xfrm>
            <a:off x="2185155" y="4254890"/>
            <a:ext cx="1674214" cy="1674214"/>
            <a:chOff x="2833686" y="1488241"/>
            <a:chExt cx="3179010" cy="31790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54E4FA-313F-48E0-A9F7-0DEA50F9242B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BF89019-10FE-4248-9DF7-746B78377BD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284BAC-797D-42F3-B94B-8E833F91A33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8256C4-F366-4C73-8F53-FFA60F7FE220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372968-DDA1-42AD-9D47-E00AC7DE4E63}"/>
              </a:ext>
            </a:extLst>
          </p:cNvPr>
          <p:cNvGrpSpPr/>
          <p:nvPr/>
        </p:nvGrpSpPr>
        <p:grpSpPr>
          <a:xfrm>
            <a:off x="5250644" y="4254890"/>
            <a:ext cx="1674214" cy="1674214"/>
            <a:chOff x="2833686" y="1488241"/>
            <a:chExt cx="3179010" cy="31790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BB9F396-60C7-4721-9F4E-C5C2AD5083AE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C10F95F-ED76-497E-AE98-2EAB1F4D345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3ACD1-C025-485C-B6B5-397C551F4FA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3FC8B2D-5D9B-4D1D-9F96-01C467FB69E4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9EC9EE-E3BB-4589-8108-E7C87302C890}"/>
              </a:ext>
            </a:extLst>
          </p:cNvPr>
          <p:cNvGrpSpPr/>
          <p:nvPr/>
        </p:nvGrpSpPr>
        <p:grpSpPr>
          <a:xfrm>
            <a:off x="8353608" y="4254890"/>
            <a:ext cx="1674214" cy="1674214"/>
            <a:chOff x="2833686" y="1488241"/>
            <a:chExt cx="3179010" cy="31790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FDD64D1-C5BF-4CBB-AEF8-F5F3D0E0E7BA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0FE1FE-2F59-43BD-96CF-ADEE96B3F97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D59A1-8F70-4EC2-AFD7-82444E021B0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3C46B-1950-428D-B44E-C5BC4DBF5FD6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" name="Gear">
            <a:extLst>
              <a:ext uri="{FF2B5EF4-FFF2-40B4-BE49-F238E27FC236}">
                <a16:creationId xmlns:a16="http://schemas.microsoft.com/office/drawing/2014/main" id="{9A4B5AB6-803A-4885-95B2-87552A2FB74D}"/>
              </a:ext>
            </a:extLst>
          </p:cNvPr>
          <p:cNvSpPr>
            <a:spLocks noEditPoints="1"/>
          </p:cNvSpPr>
          <p:nvPr/>
        </p:nvSpPr>
        <p:spPr bwMode="auto">
          <a:xfrm>
            <a:off x="9000767" y="4886329"/>
            <a:ext cx="473016" cy="502388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" name="Lightbulb">
            <a:extLst>
              <a:ext uri="{FF2B5EF4-FFF2-40B4-BE49-F238E27FC236}">
                <a16:creationId xmlns:a16="http://schemas.microsoft.com/office/drawing/2014/main" id="{C635686D-E921-4055-9BBD-6D0A02051E66}"/>
              </a:ext>
            </a:extLst>
          </p:cNvPr>
          <p:cNvSpPr>
            <a:spLocks noEditPoints="1"/>
          </p:cNvSpPr>
          <p:nvPr/>
        </p:nvSpPr>
        <p:spPr bwMode="auto">
          <a:xfrm>
            <a:off x="5899384" y="1939614"/>
            <a:ext cx="406166" cy="550400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3" name="Human">
            <a:extLst>
              <a:ext uri="{FF2B5EF4-FFF2-40B4-BE49-F238E27FC236}">
                <a16:creationId xmlns:a16="http://schemas.microsoft.com/office/drawing/2014/main" id="{D5B86739-B686-4E3D-A458-48D441A694FA}"/>
              </a:ext>
            </a:extLst>
          </p:cNvPr>
          <p:cNvSpPr>
            <a:spLocks noEditPoints="1"/>
          </p:cNvSpPr>
          <p:nvPr/>
        </p:nvSpPr>
        <p:spPr bwMode="auto">
          <a:xfrm>
            <a:off x="5926016" y="4905417"/>
            <a:ext cx="411930" cy="45387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5" name="Clock">
            <a:extLst>
              <a:ext uri="{FF2B5EF4-FFF2-40B4-BE49-F238E27FC236}">
                <a16:creationId xmlns:a16="http://schemas.microsoft.com/office/drawing/2014/main" id="{511F75CB-0DF6-4AF0-863C-A49320F4DAB0}"/>
              </a:ext>
            </a:extLst>
          </p:cNvPr>
          <p:cNvSpPr>
            <a:spLocks noEditPoints="1"/>
          </p:cNvSpPr>
          <p:nvPr/>
        </p:nvSpPr>
        <p:spPr bwMode="auto">
          <a:xfrm>
            <a:off x="2826640" y="4900817"/>
            <a:ext cx="468606" cy="478922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43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3" grpId="0" animBg="1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DC77414-BA80-4902-825F-9A53F29B71C3}"/>
              </a:ext>
            </a:extLst>
          </p:cNvPr>
          <p:cNvGrpSpPr/>
          <p:nvPr/>
        </p:nvGrpSpPr>
        <p:grpSpPr>
          <a:xfrm>
            <a:off x="2927350" y="2901950"/>
            <a:ext cx="3043238" cy="1317625"/>
            <a:chOff x="2927350" y="2901950"/>
            <a:chExt cx="3043238" cy="1317625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8AAA9075-231F-46D8-A736-1EC267E40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350" y="2901950"/>
              <a:ext cx="3043238" cy="1260475"/>
            </a:xfrm>
            <a:custGeom>
              <a:avLst/>
              <a:gdLst>
                <a:gd name="T0" fmla="*/ 0 w 799"/>
                <a:gd name="T1" fmla="*/ 331 h 331"/>
                <a:gd name="T2" fmla="*/ 799 w 799"/>
                <a:gd name="T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9" h="331">
                  <a:moveTo>
                    <a:pt x="0" y="331"/>
                  </a:moveTo>
                  <a:cubicBezTo>
                    <a:pt x="192" y="314"/>
                    <a:pt x="610" y="189"/>
                    <a:pt x="799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7AF6060-B93B-4196-9A05-DA4B171E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350" y="4071938"/>
              <a:ext cx="163513" cy="147637"/>
            </a:xfrm>
            <a:custGeom>
              <a:avLst/>
              <a:gdLst>
                <a:gd name="T0" fmla="*/ 103 w 103"/>
                <a:gd name="T1" fmla="*/ 93 h 93"/>
                <a:gd name="T2" fmla="*/ 0 w 103"/>
                <a:gd name="T3" fmla="*/ 57 h 93"/>
                <a:gd name="T4" fmla="*/ 94 w 103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93">
                  <a:moveTo>
                    <a:pt x="103" y="93"/>
                  </a:moveTo>
                  <a:lnTo>
                    <a:pt x="0" y="57"/>
                  </a:lnTo>
                  <a:lnTo>
                    <a:pt x="94" y="0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0E318D-7963-4FDF-8495-939B6FB91279}"/>
              </a:ext>
            </a:extLst>
          </p:cNvPr>
          <p:cNvGrpSpPr/>
          <p:nvPr/>
        </p:nvGrpSpPr>
        <p:grpSpPr>
          <a:xfrm>
            <a:off x="5116513" y="2901950"/>
            <a:ext cx="933450" cy="1260475"/>
            <a:chOff x="5116513" y="2901950"/>
            <a:chExt cx="933450" cy="1260475"/>
          </a:xfrm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7624718-A28B-4A00-93FD-3C6B1535F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2901950"/>
              <a:ext cx="933450" cy="1260475"/>
            </a:xfrm>
            <a:custGeom>
              <a:avLst/>
              <a:gdLst>
                <a:gd name="T0" fmla="*/ 0 w 245"/>
                <a:gd name="T1" fmla="*/ 331 h 331"/>
                <a:gd name="T2" fmla="*/ 245 w 245"/>
                <a:gd name="T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5" h="331">
                  <a:moveTo>
                    <a:pt x="0" y="331"/>
                  </a:moveTo>
                  <a:cubicBezTo>
                    <a:pt x="118" y="268"/>
                    <a:pt x="224" y="88"/>
                    <a:pt x="245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9531695-8ED7-4449-B548-2D2DBEB8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4014788"/>
              <a:ext cx="171450" cy="147637"/>
            </a:xfrm>
            <a:custGeom>
              <a:avLst/>
              <a:gdLst>
                <a:gd name="T0" fmla="*/ 108 w 108"/>
                <a:gd name="T1" fmla="*/ 79 h 93"/>
                <a:gd name="T2" fmla="*/ 0 w 108"/>
                <a:gd name="T3" fmla="*/ 93 h 93"/>
                <a:gd name="T4" fmla="*/ 58 w 108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93">
                  <a:moveTo>
                    <a:pt x="108" y="79"/>
                  </a:moveTo>
                  <a:lnTo>
                    <a:pt x="0" y="93"/>
                  </a:lnTo>
                  <a:lnTo>
                    <a:pt x="58" y="0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D2CB7C-BDBB-41FE-A788-ABFC87744EE3}"/>
              </a:ext>
            </a:extLst>
          </p:cNvPr>
          <p:cNvGrpSpPr/>
          <p:nvPr/>
        </p:nvGrpSpPr>
        <p:grpSpPr>
          <a:xfrm>
            <a:off x="6221413" y="2901950"/>
            <a:ext cx="3041650" cy="1317625"/>
            <a:chOff x="6221413" y="2901950"/>
            <a:chExt cx="3041650" cy="1317625"/>
          </a:xfrm>
        </p:grpSpPr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24F0B572-E0D2-46D7-AEB7-C8AE15AAC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2901950"/>
              <a:ext cx="3041650" cy="1260475"/>
            </a:xfrm>
            <a:custGeom>
              <a:avLst/>
              <a:gdLst>
                <a:gd name="T0" fmla="*/ 799 w 799"/>
                <a:gd name="T1" fmla="*/ 331 h 331"/>
                <a:gd name="T2" fmla="*/ 0 w 799"/>
                <a:gd name="T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9" h="331">
                  <a:moveTo>
                    <a:pt x="799" y="331"/>
                  </a:moveTo>
                  <a:cubicBezTo>
                    <a:pt x="607" y="314"/>
                    <a:pt x="189" y="189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8F4115B-80DA-4559-AF87-441502088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9550" y="4071938"/>
              <a:ext cx="163513" cy="147637"/>
            </a:xfrm>
            <a:custGeom>
              <a:avLst/>
              <a:gdLst>
                <a:gd name="T0" fmla="*/ 10 w 103"/>
                <a:gd name="T1" fmla="*/ 0 h 93"/>
                <a:gd name="T2" fmla="*/ 103 w 103"/>
                <a:gd name="T3" fmla="*/ 57 h 93"/>
                <a:gd name="T4" fmla="*/ 0 w 103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93">
                  <a:moveTo>
                    <a:pt x="10" y="0"/>
                  </a:moveTo>
                  <a:lnTo>
                    <a:pt x="103" y="57"/>
                  </a:lnTo>
                  <a:lnTo>
                    <a:pt x="0" y="93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DACEC-A4A3-4535-9BBD-76EE9482BC47}"/>
              </a:ext>
            </a:extLst>
          </p:cNvPr>
          <p:cNvGrpSpPr/>
          <p:nvPr/>
        </p:nvGrpSpPr>
        <p:grpSpPr>
          <a:xfrm>
            <a:off x="6142038" y="2901950"/>
            <a:ext cx="931863" cy="1260475"/>
            <a:chOff x="6142038" y="2901950"/>
            <a:chExt cx="931863" cy="1260475"/>
          </a:xfrm>
        </p:grpSpPr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63FCF33-ACBC-453B-990B-0C0E9C061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38" y="2901950"/>
              <a:ext cx="931863" cy="1260475"/>
            </a:xfrm>
            <a:custGeom>
              <a:avLst/>
              <a:gdLst>
                <a:gd name="T0" fmla="*/ 245 w 245"/>
                <a:gd name="T1" fmla="*/ 331 h 331"/>
                <a:gd name="T2" fmla="*/ 0 w 245"/>
                <a:gd name="T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5" h="331">
                  <a:moveTo>
                    <a:pt x="245" y="331"/>
                  </a:moveTo>
                  <a:cubicBezTo>
                    <a:pt x="127" y="268"/>
                    <a:pt x="21" y="88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473DA24-BABC-41C7-8A38-36B2D3E3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014788"/>
              <a:ext cx="171450" cy="147637"/>
            </a:xfrm>
            <a:custGeom>
              <a:avLst/>
              <a:gdLst>
                <a:gd name="T0" fmla="*/ 51 w 108"/>
                <a:gd name="T1" fmla="*/ 0 h 93"/>
                <a:gd name="T2" fmla="*/ 108 w 108"/>
                <a:gd name="T3" fmla="*/ 93 h 93"/>
                <a:gd name="T4" fmla="*/ 0 w 108"/>
                <a:gd name="T5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93">
                  <a:moveTo>
                    <a:pt x="51" y="0"/>
                  </a:moveTo>
                  <a:lnTo>
                    <a:pt x="108" y="93"/>
                  </a:lnTo>
                  <a:lnTo>
                    <a:pt x="0" y="79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86D70E-2CB7-4F4E-8EC1-786DB44B3E48}"/>
              </a:ext>
            </a:extLst>
          </p:cNvPr>
          <p:cNvGrpSpPr/>
          <p:nvPr/>
        </p:nvGrpSpPr>
        <p:grpSpPr>
          <a:xfrm>
            <a:off x="5205048" y="914998"/>
            <a:ext cx="1777401" cy="1777401"/>
            <a:chOff x="2833686" y="1488241"/>
            <a:chExt cx="3179010" cy="31790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4F554F-7380-4921-A9AE-0DA03DEB8055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59AC9B3-8F7D-4B09-9E72-12D54F7F4DB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71663F2-53EC-4D56-B1A4-4CDD32D7A2D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9D3401-DD64-42B6-9362-1C011ACEF2A6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CE4646-73DF-48B2-9BEB-1D378ABB8AA4}"/>
              </a:ext>
            </a:extLst>
          </p:cNvPr>
          <p:cNvGrpSpPr/>
          <p:nvPr/>
        </p:nvGrpSpPr>
        <p:grpSpPr>
          <a:xfrm>
            <a:off x="1813525" y="4301332"/>
            <a:ext cx="1601188" cy="1601188"/>
            <a:chOff x="2833686" y="1488241"/>
            <a:chExt cx="3179010" cy="31790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0D2C26-FF1A-4C1C-9ADB-D4FAE1A0DAD4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4C0FDFF-A919-47F5-9947-75CD3A78D0A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3A9E1FC-EEA9-46AD-8182-CDCACF6E97A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F1554E-1EC7-4CC2-8F2B-BA4ADCB18D22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249DD2-390E-4EB5-86F3-4AC666C55AEF}"/>
              </a:ext>
            </a:extLst>
          </p:cNvPr>
          <p:cNvGrpSpPr/>
          <p:nvPr/>
        </p:nvGrpSpPr>
        <p:grpSpPr>
          <a:xfrm>
            <a:off x="4122010" y="4301332"/>
            <a:ext cx="1601188" cy="1601188"/>
            <a:chOff x="2833686" y="1488241"/>
            <a:chExt cx="3179010" cy="31790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A997A64-80D9-4EED-91CE-43557B2D08E2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0E5CCA1-FB74-4BCA-9CFA-09AD8D5BF9E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CA6DC74-EEA0-4F0A-B548-9D682F01966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1C65EC-2262-41F4-9B5E-D337EA1D7F8B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741C27-42E0-41B6-9739-8037EEAD30FD}"/>
              </a:ext>
            </a:extLst>
          </p:cNvPr>
          <p:cNvGrpSpPr/>
          <p:nvPr/>
        </p:nvGrpSpPr>
        <p:grpSpPr>
          <a:xfrm>
            <a:off x="6460476" y="4301332"/>
            <a:ext cx="1601188" cy="1601188"/>
            <a:chOff x="2833686" y="1488241"/>
            <a:chExt cx="3179010" cy="3179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9262CB-2419-4B3E-929D-8376F2DE334B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2686F32-42FD-411B-83CD-EA6E3771D4A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135B46E-EE77-44E8-A894-B7F5E27644E8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79DF4B8-7DA4-4427-AEB9-E316E96D1C9D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2413CA-8F71-4E22-925F-BB7723E44CF1}"/>
              </a:ext>
            </a:extLst>
          </p:cNvPr>
          <p:cNvGrpSpPr/>
          <p:nvPr/>
        </p:nvGrpSpPr>
        <p:grpSpPr>
          <a:xfrm>
            <a:off x="8776456" y="4301332"/>
            <a:ext cx="1601188" cy="1601188"/>
            <a:chOff x="2833686" y="1488241"/>
            <a:chExt cx="3179010" cy="317901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F8A517-C2DF-4157-8176-D676E2E71893}"/>
                </a:ext>
              </a:extLst>
            </p:cNvPr>
            <p:cNvGrpSpPr/>
            <p:nvPr/>
          </p:nvGrpSpPr>
          <p:grpSpPr>
            <a:xfrm>
              <a:off x="2833686" y="1488241"/>
              <a:ext cx="3179010" cy="3179010"/>
              <a:chOff x="7349505" y="606851"/>
              <a:chExt cx="1211126" cy="121112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44211EC-13C3-477C-8B29-12747F146B1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7157FCA-60D8-41FD-A187-C27823D6F2FF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C8CCB1-E5C9-435D-A73F-8F56C1CBD263}"/>
                </a:ext>
              </a:extLst>
            </p:cNvPr>
            <p:cNvSpPr/>
            <p:nvPr/>
          </p:nvSpPr>
          <p:spPr>
            <a:xfrm>
              <a:off x="3103447" y="1758002"/>
              <a:ext cx="2639490" cy="2639490"/>
            </a:xfrm>
            <a:prstGeom prst="ellipse">
              <a:avLst/>
            </a:prstGeom>
            <a:gradFill flip="none" rotWithShape="1">
              <a:gsLst>
                <a:gs pos="39000">
                  <a:schemeClr val="bg2"/>
                </a:gs>
                <a:gs pos="100000">
                  <a:schemeClr val="bg2">
                    <a:lumMod val="57000"/>
                    <a:lumOff val="4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215900" dist="88900" dir="135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4" name="Gear">
            <a:extLst>
              <a:ext uri="{FF2B5EF4-FFF2-40B4-BE49-F238E27FC236}">
                <a16:creationId xmlns:a16="http://schemas.microsoft.com/office/drawing/2014/main" id="{4347637A-F9C4-47EE-8523-A830656754CA}"/>
              </a:ext>
            </a:extLst>
          </p:cNvPr>
          <p:cNvSpPr>
            <a:spLocks noEditPoints="1"/>
          </p:cNvSpPr>
          <p:nvPr/>
        </p:nvSpPr>
        <p:spPr bwMode="auto">
          <a:xfrm>
            <a:off x="9389923" y="4927707"/>
            <a:ext cx="420763" cy="446892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Briefcase">
            <a:extLst>
              <a:ext uri="{FF2B5EF4-FFF2-40B4-BE49-F238E27FC236}">
                <a16:creationId xmlns:a16="http://schemas.microsoft.com/office/drawing/2014/main" id="{91B28B5E-4C26-4241-820D-F4449E376EB6}"/>
              </a:ext>
            </a:extLst>
          </p:cNvPr>
          <p:cNvSpPr>
            <a:spLocks noEditPoints="1"/>
          </p:cNvSpPr>
          <p:nvPr/>
        </p:nvSpPr>
        <p:spPr bwMode="auto">
          <a:xfrm>
            <a:off x="2412916" y="4942789"/>
            <a:ext cx="446888" cy="389137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Lightbulb">
            <a:extLst>
              <a:ext uri="{FF2B5EF4-FFF2-40B4-BE49-F238E27FC236}">
                <a16:creationId xmlns:a16="http://schemas.microsoft.com/office/drawing/2014/main" id="{7CB92F96-40E5-47D3-8DE3-1072B1CF10F8}"/>
              </a:ext>
            </a:extLst>
          </p:cNvPr>
          <p:cNvSpPr>
            <a:spLocks noEditPoints="1"/>
          </p:cNvSpPr>
          <p:nvPr/>
        </p:nvSpPr>
        <p:spPr bwMode="auto">
          <a:xfrm>
            <a:off x="5949854" y="1595517"/>
            <a:ext cx="355376" cy="481580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7" name="Human">
            <a:extLst>
              <a:ext uri="{FF2B5EF4-FFF2-40B4-BE49-F238E27FC236}">
                <a16:creationId xmlns:a16="http://schemas.microsoft.com/office/drawing/2014/main" id="{A878565C-87BE-4413-9CCE-9CD3E225921D}"/>
              </a:ext>
            </a:extLst>
          </p:cNvPr>
          <p:cNvSpPr>
            <a:spLocks noEditPoints="1"/>
          </p:cNvSpPr>
          <p:nvPr/>
        </p:nvSpPr>
        <p:spPr bwMode="auto">
          <a:xfrm>
            <a:off x="7067550" y="4881700"/>
            <a:ext cx="414832" cy="45707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1" name="Clock">
            <a:extLst>
              <a:ext uri="{FF2B5EF4-FFF2-40B4-BE49-F238E27FC236}">
                <a16:creationId xmlns:a16="http://schemas.microsoft.com/office/drawing/2014/main" id="{84FABC3A-0580-42FD-A4F2-6DDFCAF8916A}"/>
              </a:ext>
            </a:extLst>
          </p:cNvPr>
          <p:cNvSpPr>
            <a:spLocks noEditPoints="1"/>
          </p:cNvSpPr>
          <p:nvPr/>
        </p:nvSpPr>
        <p:spPr bwMode="auto">
          <a:xfrm>
            <a:off x="4721901" y="4878144"/>
            <a:ext cx="489201" cy="499971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00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67" grpId="0" animBg="1"/>
      <p:bldP spid="7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25146A-CCA4-41CA-BD6E-5330C5A2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660900"/>
            <a:ext cx="149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Facebook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2B8D835-EAE3-44CF-BC80-45F35324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695825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Youtube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42F0799-467D-46F1-93C5-388E5D58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695825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200" b="1" i="0" u="none" strike="noStrike" cap="none" normalizeH="0" baseline="0">
                <a:ln>
                  <a:noFill/>
                </a:ln>
                <a:solidFill>
                  <a:srgbClr val="9FA7C4"/>
                </a:solidFill>
                <a:effectLst/>
                <a:latin typeface="Open Sans" panose="020B0606030504020204" pitchFamily="34" charset="0"/>
              </a:rPr>
              <a:t>Instagram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C90F89-EC33-4D64-A2EC-57D58CE3F3F6}"/>
              </a:ext>
            </a:extLst>
          </p:cNvPr>
          <p:cNvGrpSpPr/>
          <p:nvPr/>
        </p:nvGrpSpPr>
        <p:grpSpPr>
          <a:xfrm>
            <a:off x="4997450" y="554037"/>
            <a:ext cx="2183290" cy="677307"/>
            <a:chOff x="4997450" y="554037"/>
            <a:chExt cx="2183290" cy="677307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205C639-B35C-4860-826D-4D9750FCD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54037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72D7F46-C73D-4CCB-BF16-F5E2543B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0" y="862012"/>
              <a:ext cx="2183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SOCIAL MEDIA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F55F4A-F032-4980-9F83-8E788741A7ED}"/>
              </a:ext>
            </a:extLst>
          </p:cNvPr>
          <p:cNvGrpSpPr/>
          <p:nvPr/>
        </p:nvGrpSpPr>
        <p:grpSpPr>
          <a:xfrm>
            <a:off x="2005013" y="2341562"/>
            <a:ext cx="1036638" cy="1995488"/>
            <a:chOff x="2005013" y="2341562"/>
            <a:chExt cx="1036638" cy="1995488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A1DA8FB-A990-467B-8DC2-91B0B127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341562"/>
              <a:ext cx="1036638" cy="1995488"/>
            </a:xfrm>
            <a:custGeom>
              <a:avLst/>
              <a:gdLst>
                <a:gd name="T0" fmla="*/ 272 w 272"/>
                <a:gd name="T1" fmla="*/ 87 h 523"/>
                <a:gd name="T2" fmla="*/ 222 w 272"/>
                <a:gd name="T3" fmla="*/ 87 h 523"/>
                <a:gd name="T4" fmla="*/ 176 w 272"/>
                <a:gd name="T5" fmla="*/ 132 h 523"/>
                <a:gd name="T6" fmla="*/ 176 w 272"/>
                <a:gd name="T7" fmla="*/ 192 h 523"/>
                <a:gd name="T8" fmla="*/ 268 w 272"/>
                <a:gd name="T9" fmla="*/ 192 h 523"/>
                <a:gd name="T10" fmla="*/ 256 w 272"/>
                <a:gd name="T11" fmla="*/ 284 h 523"/>
                <a:gd name="T12" fmla="*/ 176 w 272"/>
                <a:gd name="T13" fmla="*/ 284 h 523"/>
                <a:gd name="T14" fmla="*/ 176 w 272"/>
                <a:gd name="T15" fmla="*/ 523 h 523"/>
                <a:gd name="T16" fmla="*/ 80 w 272"/>
                <a:gd name="T17" fmla="*/ 523 h 523"/>
                <a:gd name="T18" fmla="*/ 80 w 272"/>
                <a:gd name="T19" fmla="*/ 284 h 523"/>
                <a:gd name="T20" fmla="*/ 0 w 272"/>
                <a:gd name="T21" fmla="*/ 284 h 523"/>
                <a:gd name="T22" fmla="*/ 0 w 272"/>
                <a:gd name="T23" fmla="*/ 192 h 523"/>
                <a:gd name="T24" fmla="*/ 80 w 272"/>
                <a:gd name="T25" fmla="*/ 192 h 523"/>
                <a:gd name="T26" fmla="*/ 80 w 272"/>
                <a:gd name="T27" fmla="*/ 123 h 523"/>
                <a:gd name="T28" fmla="*/ 200 w 272"/>
                <a:gd name="T29" fmla="*/ 0 h 523"/>
                <a:gd name="T30" fmla="*/ 272 w 272"/>
                <a:gd name="T31" fmla="*/ 4 h 523"/>
                <a:gd name="T32" fmla="*/ 272 w 272"/>
                <a:gd name="T33" fmla="*/ 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523">
                  <a:moveTo>
                    <a:pt x="272" y="87"/>
                  </a:moveTo>
                  <a:cubicBezTo>
                    <a:pt x="222" y="87"/>
                    <a:pt x="222" y="87"/>
                    <a:pt x="222" y="87"/>
                  </a:cubicBezTo>
                  <a:cubicBezTo>
                    <a:pt x="184" y="87"/>
                    <a:pt x="176" y="105"/>
                    <a:pt x="176" y="13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268" y="192"/>
                    <a:pt x="268" y="192"/>
                    <a:pt x="268" y="192"/>
                  </a:cubicBezTo>
                  <a:cubicBezTo>
                    <a:pt x="256" y="284"/>
                    <a:pt x="256" y="284"/>
                    <a:pt x="256" y="284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523"/>
                    <a:pt x="176" y="523"/>
                    <a:pt x="176" y="523"/>
                  </a:cubicBezTo>
                  <a:cubicBezTo>
                    <a:pt x="80" y="523"/>
                    <a:pt x="80" y="523"/>
                    <a:pt x="80" y="523"/>
                  </a:cubicBezTo>
                  <a:cubicBezTo>
                    <a:pt x="80" y="284"/>
                    <a:pt x="80" y="284"/>
                    <a:pt x="8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80" y="44"/>
                    <a:pt x="129" y="0"/>
                    <a:pt x="200" y="0"/>
                  </a:cubicBezTo>
                  <a:cubicBezTo>
                    <a:pt x="234" y="0"/>
                    <a:pt x="263" y="3"/>
                    <a:pt x="272" y="4"/>
                  </a:cubicBezTo>
                  <a:lnTo>
                    <a:pt x="272" y="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A88AD6F-3D0E-4F73-8283-6137775B0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341562"/>
              <a:ext cx="1036638" cy="1995488"/>
            </a:xfrm>
            <a:custGeom>
              <a:avLst/>
              <a:gdLst>
                <a:gd name="T0" fmla="*/ 272 w 272"/>
                <a:gd name="T1" fmla="*/ 87 h 523"/>
                <a:gd name="T2" fmla="*/ 222 w 272"/>
                <a:gd name="T3" fmla="*/ 87 h 523"/>
                <a:gd name="T4" fmla="*/ 176 w 272"/>
                <a:gd name="T5" fmla="*/ 132 h 523"/>
                <a:gd name="T6" fmla="*/ 176 w 272"/>
                <a:gd name="T7" fmla="*/ 192 h 523"/>
                <a:gd name="T8" fmla="*/ 268 w 272"/>
                <a:gd name="T9" fmla="*/ 192 h 523"/>
                <a:gd name="T10" fmla="*/ 256 w 272"/>
                <a:gd name="T11" fmla="*/ 284 h 523"/>
                <a:gd name="T12" fmla="*/ 176 w 272"/>
                <a:gd name="T13" fmla="*/ 284 h 523"/>
                <a:gd name="T14" fmla="*/ 176 w 272"/>
                <a:gd name="T15" fmla="*/ 523 h 523"/>
                <a:gd name="T16" fmla="*/ 80 w 272"/>
                <a:gd name="T17" fmla="*/ 523 h 523"/>
                <a:gd name="T18" fmla="*/ 80 w 272"/>
                <a:gd name="T19" fmla="*/ 284 h 523"/>
                <a:gd name="T20" fmla="*/ 0 w 272"/>
                <a:gd name="T21" fmla="*/ 284 h 523"/>
                <a:gd name="T22" fmla="*/ 0 w 272"/>
                <a:gd name="T23" fmla="*/ 192 h 523"/>
                <a:gd name="T24" fmla="*/ 80 w 272"/>
                <a:gd name="T25" fmla="*/ 192 h 523"/>
                <a:gd name="T26" fmla="*/ 80 w 272"/>
                <a:gd name="T27" fmla="*/ 123 h 523"/>
                <a:gd name="T28" fmla="*/ 200 w 272"/>
                <a:gd name="T29" fmla="*/ 0 h 523"/>
                <a:gd name="T30" fmla="*/ 272 w 272"/>
                <a:gd name="T31" fmla="*/ 4 h 523"/>
                <a:gd name="T32" fmla="*/ 272 w 272"/>
                <a:gd name="T33" fmla="*/ 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523">
                  <a:moveTo>
                    <a:pt x="272" y="87"/>
                  </a:moveTo>
                  <a:cubicBezTo>
                    <a:pt x="222" y="87"/>
                    <a:pt x="222" y="87"/>
                    <a:pt x="222" y="87"/>
                  </a:cubicBezTo>
                  <a:cubicBezTo>
                    <a:pt x="184" y="87"/>
                    <a:pt x="176" y="105"/>
                    <a:pt x="176" y="13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268" y="192"/>
                    <a:pt x="268" y="192"/>
                    <a:pt x="268" y="192"/>
                  </a:cubicBezTo>
                  <a:cubicBezTo>
                    <a:pt x="256" y="284"/>
                    <a:pt x="256" y="284"/>
                    <a:pt x="256" y="284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523"/>
                    <a:pt x="176" y="523"/>
                    <a:pt x="176" y="523"/>
                  </a:cubicBezTo>
                  <a:cubicBezTo>
                    <a:pt x="80" y="523"/>
                    <a:pt x="80" y="523"/>
                    <a:pt x="80" y="523"/>
                  </a:cubicBezTo>
                  <a:cubicBezTo>
                    <a:pt x="80" y="284"/>
                    <a:pt x="80" y="284"/>
                    <a:pt x="8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80" y="44"/>
                    <a:pt x="129" y="0"/>
                    <a:pt x="200" y="0"/>
                  </a:cubicBezTo>
                  <a:cubicBezTo>
                    <a:pt x="234" y="0"/>
                    <a:pt x="263" y="3"/>
                    <a:pt x="272" y="4"/>
                  </a:cubicBezTo>
                  <a:lnTo>
                    <a:pt x="272" y="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65100" dist="889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E4F594-1EE1-4BA9-B1F9-552CEF258765}"/>
              </a:ext>
            </a:extLst>
          </p:cNvPr>
          <p:cNvGrpSpPr/>
          <p:nvPr/>
        </p:nvGrpSpPr>
        <p:grpSpPr>
          <a:xfrm>
            <a:off x="5189537" y="3035300"/>
            <a:ext cx="1744664" cy="1225550"/>
            <a:chOff x="5189537" y="3035300"/>
            <a:chExt cx="1744664" cy="122555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58C5C4C-7A35-4047-A3A0-CAE7A0163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538" y="3035300"/>
              <a:ext cx="1744663" cy="1225550"/>
            </a:xfrm>
            <a:custGeom>
              <a:avLst/>
              <a:gdLst>
                <a:gd name="T0" fmla="*/ 449 w 458"/>
                <a:gd name="T1" fmla="*/ 50 h 321"/>
                <a:gd name="T2" fmla="*/ 408 w 458"/>
                <a:gd name="T3" fmla="*/ 9 h 321"/>
                <a:gd name="T4" fmla="*/ 229 w 458"/>
                <a:gd name="T5" fmla="*/ 0 h 321"/>
                <a:gd name="T6" fmla="*/ 50 w 458"/>
                <a:gd name="T7" fmla="*/ 9 h 321"/>
                <a:gd name="T8" fmla="*/ 9 w 458"/>
                <a:gd name="T9" fmla="*/ 50 h 321"/>
                <a:gd name="T10" fmla="*/ 0 w 458"/>
                <a:gd name="T11" fmla="*/ 160 h 321"/>
                <a:gd name="T12" fmla="*/ 9 w 458"/>
                <a:gd name="T13" fmla="*/ 271 h 321"/>
                <a:gd name="T14" fmla="*/ 50 w 458"/>
                <a:gd name="T15" fmla="*/ 311 h 321"/>
                <a:gd name="T16" fmla="*/ 229 w 458"/>
                <a:gd name="T17" fmla="*/ 321 h 321"/>
                <a:gd name="T18" fmla="*/ 408 w 458"/>
                <a:gd name="T19" fmla="*/ 311 h 321"/>
                <a:gd name="T20" fmla="*/ 449 w 458"/>
                <a:gd name="T21" fmla="*/ 271 h 321"/>
                <a:gd name="T22" fmla="*/ 458 w 458"/>
                <a:gd name="T23" fmla="*/ 160 h 321"/>
                <a:gd name="T24" fmla="*/ 449 w 458"/>
                <a:gd name="T25" fmla="*/ 50 h 321"/>
                <a:gd name="T26" fmla="*/ 183 w 458"/>
                <a:gd name="T27" fmla="*/ 229 h 321"/>
                <a:gd name="T28" fmla="*/ 183 w 458"/>
                <a:gd name="T29" fmla="*/ 91 h 321"/>
                <a:gd name="T30" fmla="*/ 302 w 458"/>
                <a:gd name="T31" fmla="*/ 160 h 321"/>
                <a:gd name="T32" fmla="*/ 183 w 458"/>
                <a:gd name="T33" fmla="*/ 22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8" h="321">
                  <a:moveTo>
                    <a:pt x="449" y="50"/>
                  </a:moveTo>
                  <a:cubicBezTo>
                    <a:pt x="443" y="30"/>
                    <a:pt x="428" y="15"/>
                    <a:pt x="408" y="9"/>
                  </a:cubicBezTo>
                  <a:cubicBezTo>
                    <a:pt x="372" y="0"/>
                    <a:pt x="229" y="0"/>
                    <a:pt x="229" y="0"/>
                  </a:cubicBezTo>
                  <a:cubicBezTo>
                    <a:pt x="229" y="0"/>
                    <a:pt x="86" y="0"/>
                    <a:pt x="50" y="9"/>
                  </a:cubicBezTo>
                  <a:cubicBezTo>
                    <a:pt x="30" y="15"/>
                    <a:pt x="15" y="30"/>
                    <a:pt x="9" y="50"/>
                  </a:cubicBezTo>
                  <a:cubicBezTo>
                    <a:pt x="0" y="86"/>
                    <a:pt x="0" y="160"/>
                    <a:pt x="0" y="160"/>
                  </a:cubicBezTo>
                  <a:cubicBezTo>
                    <a:pt x="0" y="160"/>
                    <a:pt x="0" y="235"/>
                    <a:pt x="9" y="271"/>
                  </a:cubicBezTo>
                  <a:cubicBezTo>
                    <a:pt x="15" y="290"/>
                    <a:pt x="30" y="306"/>
                    <a:pt x="50" y="311"/>
                  </a:cubicBezTo>
                  <a:cubicBezTo>
                    <a:pt x="86" y="321"/>
                    <a:pt x="229" y="321"/>
                    <a:pt x="229" y="321"/>
                  </a:cubicBezTo>
                  <a:cubicBezTo>
                    <a:pt x="229" y="321"/>
                    <a:pt x="372" y="321"/>
                    <a:pt x="408" y="311"/>
                  </a:cubicBezTo>
                  <a:cubicBezTo>
                    <a:pt x="428" y="306"/>
                    <a:pt x="443" y="290"/>
                    <a:pt x="449" y="271"/>
                  </a:cubicBezTo>
                  <a:cubicBezTo>
                    <a:pt x="458" y="235"/>
                    <a:pt x="458" y="160"/>
                    <a:pt x="458" y="160"/>
                  </a:cubicBezTo>
                  <a:cubicBezTo>
                    <a:pt x="458" y="160"/>
                    <a:pt x="458" y="86"/>
                    <a:pt x="449" y="50"/>
                  </a:cubicBezTo>
                  <a:close/>
                  <a:moveTo>
                    <a:pt x="183" y="229"/>
                  </a:moveTo>
                  <a:cubicBezTo>
                    <a:pt x="183" y="91"/>
                    <a:pt x="183" y="91"/>
                    <a:pt x="183" y="91"/>
                  </a:cubicBezTo>
                  <a:cubicBezTo>
                    <a:pt x="302" y="160"/>
                    <a:pt x="302" y="160"/>
                    <a:pt x="302" y="160"/>
                  </a:cubicBezTo>
                  <a:lnTo>
                    <a:pt x="183" y="22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1E66325-61C3-4A6F-94F8-C09A5C0CE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537" y="3035300"/>
              <a:ext cx="1744663" cy="1225550"/>
            </a:xfrm>
            <a:custGeom>
              <a:avLst/>
              <a:gdLst>
                <a:gd name="T0" fmla="*/ 449 w 458"/>
                <a:gd name="T1" fmla="*/ 50 h 321"/>
                <a:gd name="T2" fmla="*/ 408 w 458"/>
                <a:gd name="T3" fmla="*/ 9 h 321"/>
                <a:gd name="T4" fmla="*/ 229 w 458"/>
                <a:gd name="T5" fmla="*/ 0 h 321"/>
                <a:gd name="T6" fmla="*/ 50 w 458"/>
                <a:gd name="T7" fmla="*/ 9 h 321"/>
                <a:gd name="T8" fmla="*/ 9 w 458"/>
                <a:gd name="T9" fmla="*/ 50 h 321"/>
                <a:gd name="T10" fmla="*/ 0 w 458"/>
                <a:gd name="T11" fmla="*/ 160 h 321"/>
                <a:gd name="T12" fmla="*/ 9 w 458"/>
                <a:gd name="T13" fmla="*/ 271 h 321"/>
                <a:gd name="T14" fmla="*/ 50 w 458"/>
                <a:gd name="T15" fmla="*/ 311 h 321"/>
                <a:gd name="T16" fmla="*/ 229 w 458"/>
                <a:gd name="T17" fmla="*/ 321 h 321"/>
                <a:gd name="T18" fmla="*/ 408 w 458"/>
                <a:gd name="T19" fmla="*/ 311 h 321"/>
                <a:gd name="T20" fmla="*/ 449 w 458"/>
                <a:gd name="T21" fmla="*/ 271 h 321"/>
                <a:gd name="T22" fmla="*/ 458 w 458"/>
                <a:gd name="T23" fmla="*/ 160 h 321"/>
                <a:gd name="T24" fmla="*/ 449 w 458"/>
                <a:gd name="T25" fmla="*/ 50 h 321"/>
                <a:gd name="T26" fmla="*/ 183 w 458"/>
                <a:gd name="T27" fmla="*/ 229 h 321"/>
                <a:gd name="T28" fmla="*/ 183 w 458"/>
                <a:gd name="T29" fmla="*/ 91 h 321"/>
                <a:gd name="T30" fmla="*/ 302 w 458"/>
                <a:gd name="T31" fmla="*/ 160 h 321"/>
                <a:gd name="T32" fmla="*/ 183 w 458"/>
                <a:gd name="T33" fmla="*/ 22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8" h="321">
                  <a:moveTo>
                    <a:pt x="449" y="50"/>
                  </a:moveTo>
                  <a:cubicBezTo>
                    <a:pt x="443" y="30"/>
                    <a:pt x="428" y="15"/>
                    <a:pt x="408" y="9"/>
                  </a:cubicBezTo>
                  <a:cubicBezTo>
                    <a:pt x="372" y="0"/>
                    <a:pt x="229" y="0"/>
                    <a:pt x="229" y="0"/>
                  </a:cubicBezTo>
                  <a:cubicBezTo>
                    <a:pt x="229" y="0"/>
                    <a:pt x="86" y="0"/>
                    <a:pt x="50" y="9"/>
                  </a:cubicBezTo>
                  <a:cubicBezTo>
                    <a:pt x="30" y="15"/>
                    <a:pt x="15" y="30"/>
                    <a:pt x="9" y="50"/>
                  </a:cubicBezTo>
                  <a:cubicBezTo>
                    <a:pt x="0" y="86"/>
                    <a:pt x="0" y="160"/>
                    <a:pt x="0" y="160"/>
                  </a:cubicBezTo>
                  <a:cubicBezTo>
                    <a:pt x="0" y="160"/>
                    <a:pt x="0" y="235"/>
                    <a:pt x="9" y="271"/>
                  </a:cubicBezTo>
                  <a:cubicBezTo>
                    <a:pt x="15" y="290"/>
                    <a:pt x="30" y="306"/>
                    <a:pt x="50" y="311"/>
                  </a:cubicBezTo>
                  <a:cubicBezTo>
                    <a:pt x="86" y="321"/>
                    <a:pt x="229" y="321"/>
                    <a:pt x="229" y="321"/>
                  </a:cubicBezTo>
                  <a:cubicBezTo>
                    <a:pt x="229" y="321"/>
                    <a:pt x="372" y="321"/>
                    <a:pt x="408" y="311"/>
                  </a:cubicBezTo>
                  <a:cubicBezTo>
                    <a:pt x="428" y="306"/>
                    <a:pt x="443" y="290"/>
                    <a:pt x="449" y="271"/>
                  </a:cubicBezTo>
                  <a:cubicBezTo>
                    <a:pt x="458" y="235"/>
                    <a:pt x="458" y="160"/>
                    <a:pt x="458" y="160"/>
                  </a:cubicBezTo>
                  <a:cubicBezTo>
                    <a:pt x="458" y="160"/>
                    <a:pt x="458" y="86"/>
                    <a:pt x="449" y="50"/>
                  </a:cubicBezTo>
                  <a:close/>
                  <a:moveTo>
                    <a:pt x="183" y="229"/>
                  </a:moveTo>
                  <a:cubicBezTo>
                    <a:pt x="183" y="91"/>
                    <a:pt x="183" y="91"/>
                    <a:pt x="183" y="91"/>
                  </a:cubicBezTo>
                  <a:cubicBezTo>
                    <a:pt x="302" y="160"/>
                    <a:pt x="302" y="160"/>
                    <a:pt x="302" y="160"/>
                  </a:cubicBezTo>
                  <a:lnTo>
                    <a:pt x="183" y="22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65100" dist="889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5199CF-398E-4477-8AB0-918F4347BB15}"/>
              </a:ext>
            </a:extLst>
          </p:cNvPr>
          <p:cNvGrpSpPr/>
          <p:nvPr/>
        </p:nvGrpSpPr>
        <p:grpSpPr>
          <a:xfrm>
            <a:off x="8601075" y="2776537"/>
            <a:ext cx="1531938" cy="1533525"/>
            <a:chOff x="8601075" y="2776537"/>
            <a:chExt cx="1531938" cy="153352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619CA2A-16A8-4B38-B0EB-06FC6E1FFC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1075" y="2776537"/>
              <a:ext cx="1531938" cy="1533525"/>
            </a:xfrm>
            <a:custGeom>
              <a:avLst/>
              <a:gdLst>
                <a:gd name="T0" fmla="*/ 286 w 402"/>
                <a:gd name="T1" fmla="*/ 0 h 402"/>
                <a:gd name="T2" fmla="*/ 116 w 402"/>
                <a:gd name="T3" fmla="*/ 0 h 402"/>
                <a:gd name="T4" fmla="*/ 0 w 402"/>
                <a:gd name="T5" fmla="*/ 116 h 402"/>
                <a:gd name="T6" fmla="*/ 0 w 402"/>
                <a:gd name="T7" fmla="*/ 286 h 402"/>
                <a:gd name="T8" fmla="*/ 116 w 402"/>
                <a:gd name="T9" fmla="*/ 402 h 402"/>
                <a:gd name="T10" fmla="*/ 286 w 402"/>
                <a:gd name="T11" fmla="*/ 402 h 402"/>
                <a:gd name="T12" fmla="*/ 402 w 402"/>
                <a:gd name="T13" fmla="*/ 286 h 402"/>
                <a:gd name="T14" fmla="*/ 402 w 402"/>
                <a:gd name="T15" fmla="*/ 116 h 402"/>
                <a:gd name="T16" fmla="*/ 286 w 402"/>
                <a:gd name="T17" fmla="*/ 0 h 402"/>
                <a:gd name="T18" fmla="*/ 365 w 402"/>
                <a:gd name="T19" fmla="*/ 289 h 402"/>
                <a:gd name="T20" fmla="*/ 288 w 402"/>
                <a:gd name="T21" fmla="*/ 366 h 402"/>
                <a:gd name="T22" fmla="*/ 114 w 402"/>
                <a:gd name="T23" fmla="*/ 366 h 402"/>
                <a:gd name="T24" fmla="*/ 37 w 402"/>
                <a:gd name="T25" fmla="*/ 289 h 402"/>
                <a:gd name="T26" fmla="*/ 37 w 402"/>
                <a:gd name="T27" fmla="*/ 115 h 402"/>
                <a:gd name="T28" fmla="*/ 114 w 402"/>
                <a:gd name="T29" fmla="*/ 38 h 402"/>
                <a:gd name="T30" fmla="*/ 288 w 402"/>
                <a:gd name="T31" fmla="*/ 38 h 402"/>
                <a:gd name="T32" fmla="*/ 365 w 402"/>
                <a:gd name="T33" fmla="*/ 115 h 402"/>
                <a:gd name="T34" fmla="*/ 365 w 402"/>
                <a:gd name="T35" fmla="*/ 289 h 402"/>
                <a:gd name="T36" fmla="*/ 203 w 402"/>
                <a:gd name="T37" fmla="*/ 102 h 402"/>
                <a:gd name="T38" fmla="*/ 97 w 402"/>
                <a:gd name="T39" fmla="*/ 208 h 402"/>
                <a:gd name="T40" fmla="*/ 203 w 402"/>
                <a:gd name="T41" fmla="*/ 313 h 402"/>
                <a:gd name="T42" fmla="*/ 309 w 402"/>
                <a:gd name="T43" fmla="*/ 208 h 402"/>
                <a:gd name="T44" fmla="*/ 203 w 402"/>
                <a:gd name="T45" fmla="*/ 102 h 402"/>
                <a:gd name="T46" fmla="*/ 203 w 402"/>
                <a:gd name="T47" fmla="*/ 275 h 402"/>
                <a:gd name="T48" fmla="*/ 135 w 402"/>
                <a:gd name="T49" fmla="*/ 208 h 402"/>
                <a:gd name="T50" fmla="*/ 203 w 402"/>
                <a:gd name="T51" fmla="*/ 140 h 402"/>
                <a:gd name="T52" fmla="*/ 271 w 402"/>
                <a:gd name="T53" fmla="*/ 208 h 402"/>
                <a:gd name="T54" fmla="*/ 203 w 402"/>
                <a:gd name="T55" fmla="*/ 275 h 402"/>
                <a:gd name="T56" fmla="*/ 332 w 402"/>
                <a:gd name="T57" fmla="*/ 94 h 402"/>
                <a:gd name="T58" fmla="*/ 309 w 402"/>
                <a:gd name="T59" fmla="*/ 117 h 402"/>
                <a:gd name="T60" fmla="*/ 285 w 402"/>
                <a:gd name="T61" fmla="*/ 94 h 402"/>
                <a:gd name="T62" fmla="*/ 309 w 402"/>
                <a:gd name="T63" fmla="*/ 70 h 402"/>
                <a:gd name="T64" fmla="*/ 332 w 402"/>
                <a:gd name="T65" fmla="*/ 9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2" h="402">
                  <a:moveTo>
                    <a:pt x="28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50"/>
                    <a:pt x="52" y="402"/>
                    <a:pt x="116" y="402"/>
                  </a:cubicBezTo>
                  <a:cubicBezTo>
                    <a:pt x="286" y="402"/>
                    <a:pt x="286" y="402"/>
                    <a:pt x="286" y="402"/>
                  </a:cubicBezTo>
                  <a:cubicBezTo>
                    <a:pt x="350" y="402"/>
                    <a:pt x="402" y="350"/>
                    <a:pt x="402" y="286"/>
                  </a:cubicBezTo>
                  <a:cubicBezTo>
                    <a:pt x="402" y="116"/>
                    <a:pt x="402" y="116"/>
                    <a:pt x="402" y="116"/>
                  </a:cubicBezTo>
                  <a:cubicBezTo>
                    <a:pt x="402" y="52"/>
                    <a:pt x="350" y="0"/>
                    <a:pt x="286" y="0"/>
                  </a:cubicBezTo>
                  <a:close/>
                  <a:moveTo>
                    <a:pt x="365" y="289"/>
                  </a:moveTo>
                  <a:cubicBezTo>
                    <a:pt x="365" y="331"/>
                    <a:pt x="331" y="366"/>
                    <a:pt x="288" y="366"/>
                  </a:cubicBezTo>
                  <a:cubicBezTo>
                    <a:pt x="114" y="366"/>
                    <a:pt x="114" y="366"/>
                    <a:pt x="114" y="366"/>
                  </a:cubicBezTo>
                  <a:cubicBezTo>
                    <a:pt x="72" y="366"/>
                    <a:pt x="37" y="331"/>
                    <a:pt x="37" y="289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72"/>
                    <a:pt x="72" y="38"/>
                    <a:pt x="114" y="38"/>
                  </a:cubicBezTo>
                  <a:cubicBezTo>
                    <a:pt x="288" y="38"/>
                    <a:pt x="288" y="38"/>
                    <a:pt x="288" y="38"/>
                  </a:cubicBezTo>
                  <a:cubicBezTo>
                    <a:pt x="331" y="38"/>
                    <a:pt x="365" y="72"/>
                    <a:pt x="365" y="115"/>
                  </a:cubicBezTo>
                  <a:lnTo>
                    <a:pt x="365" y="289"/>
                  </a:lnTo>
                  <a:close/>
                  <a:moveTo>
                    <a:pt x="203" y="102"/>
                  </a:moveTo>
                  <a:cubicBezTo>
                    <a:pt x="145" y="102"/>
                    <a:pt x="97" y="149"/>
                    <a:pt x="97" y="208"/>
                  </a:cubicBezTo>
                  <a:cubicBezTo>
                    <a:pt x="97" y="266"/>
                    <a:pt x="145" y="313"/>
                    <a:pt x="203" y="313"/>
                  </a:cubicBezTo>
                  <a:cubicBezTo>
                    <a:pt x="261" y="313"/>
                    <a:pt x="309" y="266"/>
                    <a:pt x="309" y="208"/>
                  </a:cubicBezTo>
                  <a:cubicBezTo>
                    <a:pt x="309" y="149"/>
                    <a:pt x="261" y="102"/>
                    <a:pt x="203" y="102"/>
                  </a:cubicBezTo>
                  <a:close/>
                  <a:moveTo>
                    <a:pt x="203" y="275"/>
                  </a:moveTo>
                  <a:cubicBezTo>
                    <a:pt x="166" y="275"/>
                    <a:pt x="135" y="245"/>
                    <a:pt x="135" y="208"/>
                  </a:cubicBezTo>
                  <a:cubicBezTo>
                    <a:pt x="135" y="170"/>
                    <a:pt x="166" y="140"/>
                    <a:pt x="203" y="140"/>
                  </a:cubicBezTo>
                  <a:cubicBezTo>
                    <a:pt x="240" y="140"/>
                    <a:pt x="271" y="170"/>
                    <a:pt x="271" y="208"/>
                  </a:cubicBezTo>
                  <a:cubicBezTo>
                    <a:pt x="271" y="245"/>
                    <a:pt x="240" y="275"/>
                    <a:pt x="203" y="275"/>
                  </a:cubicBezTo>
                  <a:close/>
                  <a:moveTo>
                    <a:pt x="332" y="94"/>
                  </a:moveTo>
                  <a:cubicBezTo>
                    <a:pt x="332" y="107"/>
                    <a:pt x="322" y="117"/>
                    <a:pt x="309" y="117"/>
                  </a:cubicBezTo>
                  <a:cubicBezTo>
                    <a:pt x="296" y="117"/>
                    <a:pt x="285" y="107"/>
                    <a:pt x="285" y="94"/>
                  </a:cubicBezTo>
                  <a:cubicBezTo>
                    <a:pt x="285" y="81"/>
                    <a:pt x="296" y="70"/>
                    <a:pt x="309" y="70"/>
                  </a:cubicBezTo>
                  <a:cubicBezTo>
                    <a:pt x="322" y="70"/>
                    <a:pt x="332" y="81"/>
                    <a:pt x="332" y="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143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FAF695F-A74C-4277-A3E0-7A8B46070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1075" y="2776537"/>
              <a:ext cx="1531938" cy="1533525"/>
            </a:xfrm>
            <a:custGeom>
              <a:avLst/>
              <a:gdLst>
                <a:gd name="T0" fmla="*/ 286 w 402"/>
                <a:gd name="T1" fmla="*/ 0 h 402"/>
                <a:gd name="T2" fmla="*/ 116 w 402"/>
                <a:gd name="T3" fmla="*/ 0 h 402"/>
                <a:gd name="T4" fmla="*/ 0 w 402"/>
                <a:gd name="T5" fmla="*/ 116 h 402"/>
                <a:gd name="T6" fmla="*/ 0 w 402"/>
                <a:gd name="T7" fmla="*/ 286 h 402"/>
                <a:gd name="T8" fmla="*/ 116 w 402"/>
                <a:gd name="T9" fmla="*/ 402 h 402"/>
                <a:gd name="T10" fmla="*/ 286 w 402"/>
                <a:gd name="T11" fmla="*/ 402 h 402"/>
                <a:gd name="T12" fmla="*/ 402 w 402"/>
                <a:gd name="T13" fmla="*/ 286 h 402"/>
                <a:gd name="T14" fmla="*/ 402 w 402"/>
                <a:gd name="T15" fmla="*/ 116 h 402"/>
                <a:gd name="T16" fmla="*/ 286 w 402"/>
                <a:gd name="T17" fmla="*/ 0 h 402"/>
                <a:gd name="T18" fmla="*/ 365 w 402"/>
                <a:gd name="T19" fmla="*/ 289 h 402"/>
                <a:gd name="T20" fmla="*/ 288 w 402"/>
                <a:gd name="T21" fmla="*/ 366 h 402"/>
                <a:gd name="T22" fmla="*/ 114 w 402"/>
                <a:gd name="T23" fmla="*/ 366 h 402"/>
                <a:gd name="T24" fmla="*/ 37 w 402"/>
                <a:gd name="T25" fmla="*/ 289 h 402"/>
                <a:gd name="T26" fmla="*/ 37 w 402"/>
                <a:gd name="T27" fmla="*/ 115 h 402"/>
                <a:gd name="T28" fmla="*/ 114 w 402"/>
                <a:gd name="T29" fmla="*/ 38 h 402"/>
                <a:gd name="T30" fmla="*/ 288 w 402"/>
                <a:gd name="T31" fmla="*/ 38 h 402"/>
                <a:gd name="T32" fmla="*/ 365 w 402"/>
                <a:gd name="T33" fmla="*/ 115 h 402"/>
                <a:gd name="T34" fmla="*/ 365 w 402"/>
                <a:gd name="T35" fmla="*/ 289 h 402"/>
                <a:gd name="T36" fmla="*/ 203 w 402"/>
                <a:gd name="T37" fmla="*/ 102 h 402"/>
                <a:gd name="T38" fmla="*/ 97 w 402"/>
                <a:gd name="T39" fmla="*/ 208 h 402"/>
                <a:gd name="T40" fmla="*/ 203 w 402"/>
                <a:gd name="T41" fmla="*/ 313 h 402"/>
                <a:gd name="T42" fmla="*/ 309 w 402"/>
                <a:gd name="T43" fmla="*/ 208 h 402"/>
                <a:gd name="T44" fmla="*/ 203 w 402"/>
                <a:gd name="T45" fmla="*/ 102 h 402"/>
                <a:gd name="T46" fmla="*/ 203 w 402"/>
                <a:gd name="T47" fmla="*/ 275 h 402"/>
                <a:gd name="T48" fmla="*/ 135 w 402"/>
                <a:gd name="T49" fmla="*/ 208 h 402"/>
                <a:gd name="T50" fmla="*/ 203 w 402"/>
                <a:gd name="T51" fmla="*/ 140 h 402"/>
                <a:gd name="T52" fmla="*/ 271 w 402"/>
                <a:gd name="T53" fmla="*/ 208 h 402"/>
                <a:gd name="T54" fmla="*/ 203 w 402"/>
                <a:gd name="T55" fmla="*/ 275 h 402"/>
                <a:gd name="T56" fmla="*/ 332 w 402"/>
                <a:gd name="T57" fmla="*/ 94 h 402"/>
                <a:gd name="T58" fmla="*/ 309 w 402"/>
                <a:gd name="T59" fmla="*/ 117 h 402"/>
                <a:gd name="T60" fmla="*/ 285 w 402"/>
                <a:gd name="T61" fmla="*/ 94 h 402"/>
                <a:gd name="T62" fmla="*/ 309 w 402"/>
                <a:gd name="T63" fmla="*/ 70 h 402"/>
                <a:gd name="T64" fmla="*/ 332 w 402"/>
                <a:gd name="T65" fmla="*/ 9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2" h="402">
                  <a:moveTo>
                    <a:pt x="28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50"/>
                    <a:pt x="52" y="402"/>
                    <a:pt x="116" y="402"/>
                  </a:cubicBezTo>
                  <a:cubicBezTo>
                    <a:pt x="286" y="402"/>
                    <a:pt x="286" y="402"/>
                    <a:pt x="286" y="402"/>
                  </a:cubicBezTo>
                  <a:cubicBezTo>
                    <a:pt x="350" y="402"/>
                    <a:pt x="402" y="350"/>
                    <a:pt x="402" y="286"/>
                  </a:cubicBezTo>
                  <a:cubicBezTo>
                    <a:pt x="402" y="116"/>
                    <a:pt x="402" y="116"/>
                    <a:pt x="402" y="116"/>
                  </a:cubicBezTo>
                  <a:cubicBezTo>
                    <a:pt x="402" y="52"/>
                    <a:pt x="350" y="0"/>
                    <a:pt x="286" y="0"/>
                  </a:cubicBezTo>
                  <a:close/>
                  <a:moveTo>
                    <a:pt x="365" y="289"/>
                  </a:moveTo>
                  <a:cubicBezTo>
                    <a:pt x="365" y="331"/>
                    <a:pt x="331" y="366"/>
                    <a:pt x="288" y="366"/>
                  </a:cubicBezTo>
                  <a:cubicBezTo>
                    <a:pt x="114" y="366"/>
                    <a:pt x="114" y="366"/>
                    <a:pt x="114" y="366"/>
                  </a:cubicBezTo>
                  <a:cubicBezTo>
                    <a:pt x="72" y="366"/>
                    <a:pt x="37" y="331"/>
                    <a:pt x="37" y="289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72"/>
                    <a:pt x="72" y="38"/>
                    <a:pt x="114" y="38"/>
                  </a:cubicBezTo>
                  <a:cubicBezTo>
                    <a:pt x="288" y="38"/>
                    <a:pt x="288" y="38"/>
                    <a:pt x="288" y="38"/>
                  </a:cubicBezTo>
                  <a:cubicBezTo>
                    <a:pt x="331" y="38"/>
                    <a:pt x="365" y="72"/>
                    <a:pt x="365" y="115"/>
                  </a:cubicBezTo>
                  <a:lnTo>
                    <a:pt x="365" y="289"/>
                  </a:lnTo>
                  <a:close/>
                  <a:moveTo>
                    <a:pt x="203" y="102"/>
                  </a:moveTo>
                  <a:cubicBezTo>
                    <a:pt x="145" y="102"/>
                    <a:pt x="97" y="149"/>
                    <a:pt x="97" y="208"/>
                  </a:cubicBezTo>
                  <a:cubicBezTo>
                    <a:pt x="97" y="266"/>
                    <a:pt x="145" y="313"/>
                    <a:pt x="203" y="313"/>
                  </a:cubicBezTo>
                  <a:cubicBezTo>
                    <a:pt x="261" y="313"/>
                    <a:pt x="309" y="266"/>
                    <a:pt x="309" y="208"/>
                  </a:cubicBezTo>
                  <a:cubicBezTo>
                    <a:pt x="309" y="149"/>
                    <a:pt x="261" y="102"/>
                    <a:pt x="203" y="102"/>
                  </a:cubicBezTo>
                  <a:close/>
                  <a:moveTo>
                    <a:pt x="203" y="275"/>
                  </a:moveTo>
                  <a:cubicBezTo>
                    <a:pt x="166" y="275"/>
                    <a:pt x="135" y="245"/>
                    <a:pt x="135" y="208"/>
                  </a:cubicBezTo>
                  <a:cubicBezTo>
                    <a:pt x="135" y="170"/>
                    <a:pt x="166" y="140"/>
                    <a:pt x="203" y="140"/>
                  </a:cubicBezTo>
                  <a:cubicBezTo>
                    <a:pt x="240" y="140"/>
                    <a:pt x="271" y="170"/>
                    <a:pt x="271" y="208"/>
                  </a:cubicBezTo>
                  <a:cubicBezTo>
                    <a:pt x="271" y="245"/>
                    <a:pt x="240" y="275"/>
                    <a:pt x="203" y="275"/>
                  </a:cubicBezTo>
                  <a:close/>
                  <a:moveTo>
                    <a:pt x="332" y="94"/>
                  </a:moveTo>
                  <a:cubicBezTo>
                    <a:pt x="332" y="107"/>
                    <a:pt x="322" y="117"/>
                    <a:pt x="309" y="117"/>
                  </a:cubicBezTo>
                  <a:cubicBezTo>
                    <a:pt x="296" y="117"/>
                    <a:pt x="285" y="107"/>
                    <a:pt x="285" y="94"/>
                  </a:cubicBezTo>
                  <a:cubicBezTo>
                    <a:pt x="285" y="81"/>
                    <a:pt x="296" y="70"/>
                    <a:pt x="309" y="70"/>
                  </a:cubicBezTo>
                  <a:cubicBezTo>
                    <a:pt x="322" y="70"/>
                    <a:pt x="332" y="81"/>
                    <a:pt x="332" y="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65100" dist="889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6ED20D5-C3FD-4F22-8FB7-662299D81C32}"/>
              </a:ext>
            </a:extLst>
          </p:cNvPr>
          <p:cNvSpPr txBox="1"/>
          <p:nvPr/>
        </p:nvSpPr>
        <p:spPr>
          <a:xfrm>
            <a:off x="1526022" y="5037283"/>
            <a:ext cx="2062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7D64E7-8876-4D8C-A683-4B87358F15FD}"/>
              </a:ext>
            </a:extLst>
          </p:cNvPr>
          <p:cNvSpPr txBox="1"/>
          <p:nvPr/>
        </p:nvSpPr>
        <p:spPr>
          <a:xfrm>
            <a:off x="5099802" y="5037283"/>
            <a:ext cx="2062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A104C3-BBFB-4F75-9353-62BA72B21DA2}"/>
              </a:ext>
            </a:extLst>
          </p:cNvPr>
          <p:cNvSpPr txBox="1"/>
          <p:nvPr/>
        </p:nvSpPr>
        <p:spPr>
          <a:xfrm>
            <a:off x="8345922" y="5037283"/>
            <a:ext cx="2062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</a:t>
            </a:r>
            <a:endParaRPr lang="ru-RU" sz="11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7" grpId="0"/>
      <p:bldP spid="28" grpId="0"/>
      <p:bldP spid="2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C38C761-CBDB-46C2-84BC-2CEEC43FC93C}"/>
              </a:ext>
            </a:extLst>
          </p:cNvPr>
          <p:cNvGrpSpPr/>
          <p:nvPr/>
        </p:nvGrpSpPr>
        <p:grpSpPr>
          <a:xfrm>
            <a:off x="1827212" y="1349375"/>
            <a:ext cx="8355013" cy="5148264"/>
            <a:chOff x="1827212" y="1349375"/>
            <a:chExt cx="8355013" cy="514826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D91BEA1-BA41-48DD-B3E9-58620E27E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8325" y="1349375"/>
              <a:ext cx="8343900" cy="5135563"/>
            </a:xfrm>
            <a:custGeom>
              <a:avLst/>
              <a:gdLst>
                <a:gd name="T0" fmla="*/ 1892 w 2192"/>
                <a:gd name="T1" fmla="*/ 657 h 1348"/>
                <a:gd name="T2" fmla="*/ 1934 w 2192"/>
                <a:gd name="T3" fmla="*/ 476 h 1348"/>
                <a:gd name="T4" fmla="*/ 1935 w 2192"/>
                <a:gd name="T5" fmla="*/ 542 h 1348"/>
                <a:gd name="T6" fmla="*/ 1820 w 2192"/>
                <a:gd name="T7" fmla="*/ 901 h 1348"/>
                <a:gd name="T8" fmla="*/ 1868 w 2192"/>
                <a:gd name="T9" fmla="*/ 887 h 1348"/>
                <a:gd name="T10" fmla="*/ 1970 w 2192"/>
                <a:gd name="T11" fmla="*/ 1200 h 1348"/>
                <a:gd name="T12" fmla="*/ 1980 w 2192"/>
                <a:gd name="T13" fmla="*/ 1244 h 1348"/>
                <a:gd name="T14" fmla="*/ 2164 w 2192"/>
                <a:gd name="T15" fmla="*/ 1180 h 1348"/>
                <a:gd name="T16" fmla="*/ 652 w 2192"/>
                <a:gd name="T17" fmla="*/ 1138 h 1348"/>
                <a:gd name="T18" fmla="*/ 414 w 2192"/>
                <a:gd name="T19" fmla="*/ 682 h 1348"/>
                <a:gd name="T20" fmla="*/ 528 w 2192"/>
                <a:gd name="T21" fmla="*/ 453 h 1348"/>
                <a:gd name="T22" fmla="*/ 528 w 2192"/>
                <a:gd name="T23" fmla="*/ 267 h 1348"/>
                <a:gd name="T24" fmla="*/ 116 w 2192"/>
                <a:gd name="T25" fmla="*/ 208 h 1348"/>
                <a:gd name="T26" fmla="*/ 238 w 2192"/>
                <a:gd name="T27" fmla="*/ 434 h 1348"/>
                <a:gd name="T28" fmla="*/ 564 w 2192"/>
                <a:gd name="T29" fmla="*/ 1260 h 1348"/>
                <a:gd name="T30" fmla="*/ 990 w 2192"/>
                <a:gd name="T31" fmla="*/ 472 h 1348"/>
                <a:gd name="T32" fmla="*/ 962 w 2192"/>
                <a:gd name="T33" fmla="*/ 503 h 1348"/>
                <a:gd name="T34" fmla="*/ 681 w 2192"/>
                <a:gd name="T35" fmla="*/ 516 h 1348"/>
                <a:gd name="T36" fmla="*/ 485 w 2192"/>
                <a:gd name="T37" fmla="*/ 225 h 1348"/>
                <a:gd name="T38" fmla="*/ 409 w 2192"/>
                <a:gd name="T39" fmla="*/ 159 h 1348"/>
                <a:gd name="T40" fmla="*/ 521 w 2192"/>
                <a:gd name="T41" fmla="*/ 226 h 1348"/>
                <a:gd name="T42" fmla="*/ 677 w 2192"/>
                <a:gd name="T43" fmla="*/ 325 h 1348"/>
                <a:gd name="T44" fmla="*/ 639 w 2192"/>
                <a:gd name="T45" fmla="*/ 260 h 1348"/>
                <a:gd name="T46" fmla="*/ 893 w 2192"/>
                <a:gd name="T47" fmla="*/ 262 h 1348"/>
                <a:gd name="T48" fmla="*/ 814 w 2192"/>
                <a:gd name="T49" fmla="*/ 79 h 1348"/>
                <a:gd name="T50" fmla="*/ 941 w 2192"/>
                <a:gd name="T51" fmla="*/ 377 h 1348"/>
                <a:gd name="T52" fmla="*/ 599 w 2192"/>
                <a:gd name="T53" fmla="*/ 155 h 1348"/>
                <a:gd name="T54" fmla="*/ 571 w 2192"/>
                <a:gd name="T55" fmla="*/ 177 h 1348"/>
                <a:gd name="T56" fmla="*/ 653 w 2192"/>
                <a:gd name="T57" fmla="*/ 102 h 1348"/>
                <a:gd name="T58" fmla="*/ 462 w 2192"/>
                <a:gd name="T59" fmla="*/ 147 h 1348"/>
                <a:gd name="T60" fmla="*/ 487 w 2192"/>
                <a:gd name="T61" fmla="*/ 99 h 1348"/>
                <a:gd name="T62" fmla="*/ 1116 w 2192"/>
                <a:gd name="T63" fmla="*/ 152 h 1348"/>
                <a:gd name="T64" fmla="*/ 1425 w 2192"/>
                <a:gd name="T65" fmla="*/ 85 h 1348"/>
                <a:gd name="T66" fmla="*/ 1675 w 2192"/>
                <a:gd name="T67" fmla="*/ 109 h 1348"/>
                <a:gd name="T68" fmla="*/ 1725 w 2192"/>
                <a:gd name="T69" fmla="*/ 92 h 1348"/>
                <a:gd name="T70" fmla="*/ 1876 w 2192"/>
                <a:gd name="T71" fmla="*/ 825 h 1348"/>
                <a:gd name="T72" fmla="*/ 2062 w 2192"/>
                <a:gd name="T73" fmla="*/ 181 h 1348"/>
                <a:gd name="T74" fmla="*/ 1968 w 2192"/>
                <a:gd name="T75" fmla="*/ 345 h 1348"/>
                <a:gd name="T76" fmla="*/ 1860 w 2192"/>
                <a:gd name="T77" fmla="*/ 570 h 1348"/>
                <a:gd name="T78" fmla="*/ 1768 w 2192"/>
                <a:gd name="T79" fmla="*/ 741 h 1348"/>
                <a:gd name="T80" fmla="*/ 1397 w 2192"/>
                <a:gd name="T81" fmla="*/ 712 h 1348"/>
                <a:gd name="T82" fmla="*/ 1089 w 2192"/>
                <a:gd name="T83" fmla="*/ 866 h 1348"/>
                <a:gd name="T84" fmla="*/ 1204 w 2192"/>
                <a:gd name="T85" fmla="*/ 630 h 1348"/>
                <a:gd name="T86" fmla="*/ 1264 w 2192"/>
                <a:gd name="T87" fmla="*/ 546 h 1348"/>
                <a:gd name="T88" fmla="*/ 1174 w 2192"/>
                <a:gd name="T89" fmla="*/ 604 h 1348"/>
                <a:gd name="T90" fmla="*/ 1170 w 2192"/>
                <a:gd name="T91" fmla="*/ 635 h 1348"/>
                <a:gd name="T92" fmla="*/ 968 w 2192"/>
                <a:gd name="T93" fmla="*/ 616 h 1348"/>
                <a:gd name="T94" fmla="*/ 1074 w 2192"/>
                <a:gd name="T95" fmla="*/ 467 h 1348"/>
                <a:gd name="T96" fmla="*/ 1100 w 2192"/>
                <a:gd name="T97" fmla="*/ 483 h 1348"/>
                <a:gd name="T98" fmla="*/ 1129 w 2192"/>
                <a:gd name="T99" fmla="*/ 432 h 1348"/>
                <a:gd name="T100" fmla="*/ 1070 w 2192"/>
                <a:gd name="T101" fmla="*/ 398 h 1348"/>
                <a:gd name="T102" fmla="*/ 1108 w 2192"/>
                <a:gd name="T103" fmla="*/ 335 h 1348"/>
                <a:gd name="T104" fmla="*/ 1199 w 2192"/>
                <a:gd name="T105" fmla="*/ 314 h 1348"/>
                <a:gd name="T106" fmla="*/ 1306 w 2192"/>
                <a:gd name="T107" fmla="*/ 314 h 1348"/>
                <a:gd name="T108" fmla="*/ 1451 w 2192"/>
                <a:gd name="T109" fmla="*/ 308 h 1348"/>
                <a:gd name="T110" fmla="*/ 1494 w 2192"/>
                <a:gd name="T111" fmla="*/ 161 h 1348"/>
                <a:gd name="T112" fmla="*/ 1677 w 2192"/>
                <a:gd name="T113" fmla="*/ 183 h 1348"/>
                <a:gd name="T114" fmla="*/ 1976 w 2192"/>
                <a:gd name="T115" fmla="*/ 136 h 1348"/>
                <a:gd name="T116" fmla="*/ 1339 w 2192"/>
                <a:gd name="T117" fmla="*/ 610 h 1348"/>
                <a:gd name="T118" fmla="*/ 1688 w 2192"/>
                <a:gd name="T119" fmla="*/ 451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2" h="1348">
                  <a:moveTo>
                    <a:pt x="1243" y="1073"/>
                  </a:moveTo>
                  <a:cubicBezTo>
                    <a:pt x="1243" y="1073"/>
                    <a:pt x="1242" y="1073"/>
                    <a:pt x="1242" y="1073"/>
                  </a:cubicBezTo>
                  <a:cubicBezTo>
                    <a:pt x="1242" y="1073"/>
                    <a:pt x="1242" y="1073"/>
                    <a:pt x="1242" y="1073"/>
                  </a:cubicBezTo>
                  <a:lnTo>
                    <a:pt x="1243" y="1073"/>
                  </a:lnTo>
                  <a:close/>
                  <a:moveTo>
                    <a:pt x="1315" y="1038"/>
                  </a:moveTo>
                  <a:cubicBezTo>
                    <a:pt x="1320" y="1128"/>
                    <a:pt x="1355" y="1009"/>
                    <a:pt x="1362" y="1002"/>
                  </a:cubicBezTo>
                  <a:cubicBezTo>
                    <a:pt x="1365" y="995"/>
                    <a:pt x="1361" y="989"/>
                    <a:pt x="1360" y="976"/>
                  </a:cubicBezTo>
                  <a:cubicBezTo>
                    <a:pt x="1356" y="974"/>
                    <a:pt x="1348" y="990"/>
                    <a:pt x="1348" y="994"/>
                  </a:cubicBezTo>
                  <a:cubicBezTo>
                    <a:pt x="1325" y="1000"/>
                    <a:pt x="1322" y="1016"/>
                    <a:pt x="1315" y="1038"/>
                  </a:cubicBezTo>
                  <a:close/>
                  <a:moveTo>
                    <a:pt x="1881" y="636"/>
                  </a:moveTo>
                  <a:cubicBezTo>
                    <a:pt x="1880" y="640"/>
                    <a:pt x="1886" y="654"/>
                    <a:pt x="1892" y="657"/>
                  </a:cubicBezTo>
                  <a:cubicBezTo>
                    <a:pt x="1887" y="599"/>
                    <a:pt x="1927" y="646"/>
                    <a:pt x="1923" y="621"/>
                  </a:cubicBezTo>
                  <a:cubicBezTo>
                    <a:pt x="1925" y="619"/>
                    <a:pt x="1923" y="626"/>
                    <a:pt x="1934" y="619"/>
                  </a:cubicBezTo>
                  <a:cubicBezTo>
                    <a:pt x="1933" y="628"/>
                    <a:pt x="1946" y="602"/>
                    <a:pt x="1942" y="620"/>
                  </a:cubicBezTo>
                  <a:cubicBezTo>
                    <a:pt x="1952" y="623"/>
                    <a:pt x="1949" y="568"/>
                    <a:pt x="1933" y="555"/>
                  </a:cubicBezTo>
                  <a:cubicBezTo>
                    <a:pt x="1932" y="550"/>
                    <a:pt x="1933" y="612"/>
                    <a:pt x="1921" y="596"/>
                  </a:cubicBezTo>
                  <a:cubicBezTo>
                    <a:pt x="1914" y="621"/>
                    <a:pt x="1902" y="605"/>
                    <a:pt x="1881" y="636"/>
                  </a:cubicBezTo>
                  <a:close/>
                  <a:moveTo>
                    <a:pt x="1903" y="635"/>
                  </a:moveTo>
                  <a:cubicBezTo>
                    <a:pt x="1904" y="635"/>
                    <a:pt x="1910" y="635"/>
                    <a:pt x="1910" y="635"/>
                  </a:cubicBezTo>
                  <a:cubicBezTo>
                    <a:pt x="1908" y="616"/>
                    <a:pt x="1892" y="649"/>
                    <a:pt x="1903" y="635"/>
                  </a:cubicBezTo>
                  <a:close/>
                  <a:moveTo>
                    <a:pt x="1927" y="470"/>
                  </a:moveTo>
                  <a:cubicBezTo>
                    <a:pt x="1928" y="470"/>
                    <a:pt x="1934" y="476"/>
                    <a:pt x="1934" y="476"/>
                  </a:cubicBezTo>
                  <a:cubicBezTo>
                    <a:pt x="1930" y="463"/>
                    <a:pt x="1916" y="462"/>
                    <a:pt x="1906" y="426"/>
                  </a:cubicBezTo>
                  <a:cubicBezTo>
                    <a:pt x="1874" y="377"/>
                    <a:pt x="1919" y="480"/>
                    <a:pt x="1924" y="505"/>
                  </a:cubicBezTo>
                  <a:cubicBezTo>
                    <a:pt x="1943" y="515"/>
                    <a:pt x="1917" y="482"/>
                    <a:pt x="1927" y="470"/>
                  </a:cubicBezTo>
                  <a:close/>
                  <a:moveTo>
                    <a:pt x="1935" y="542"/>
                  </a:moveTo>
                  <a:cubicBezTo>
                    <a:pt x="1957" y="551"/>
                    <a:pt x="1937" y="545"/>
                    <a:pt x="1956" y="536"/>
                  </a:cubicBezTo>
                  <a:cubicBezTo>
                    <a:pt x="1954" y="535"/>
                    <a:pt x="1966" y="530"/>
                    <a:pt x="1958" y="532"/>
                  </a:cubicBezTo>
                  <a:cubicBezTo>
                    <a:pt x="1958" y="532"/>
                    <a:pt x="1951" y="522"/>
                    <a:pt x="1954" y="522"/>
                  </a:cubicBezTo>
                  <a:cubicBezTo>
                    <a:pt x="1928" y="535"/>
                    <a:pt x="1930" y="485"/>
                    <a:pt x="1926" y="535"/>
                  </a:cubicBezTo>
                  <a:cubicBezTo>
                    <a:pt x="1926" y="535"/>
                    <a:pt x="1924" y="542"/>
                    <a:pt x="1924" y="542"/>
                  </a:cubicBezTo>
                  <a:cubicBezTo>
                    <a:pt x="1925" y="547"/>
                    <a:pt x="1925" y="556"/>
                    <a:pt x="1933" y="551"/>
                  </a:cubicBezTo>
                  <a:cubicBezTo>
                    <a:pt x="1941" y="550"/>
                    <a:pt x="1916" y="545"/>
                    <a:pt x="1935" y="542"/>
                  </a:cubicBezTo>
                  <a:close/>
                  <a:moveTo>
                    <a:pt x="1569" y="850"/>
                  </a:moveTo>
                  <a:cubicBezTo>
                    <a:pt x="1581" y="859"/>
                    <a:pt x="1583" y="830"/>
                    <a:pt x="1568" y="830"/>
                  </a:cubicBezTo>
                  <a:cubicBezTo>
                    <a:pt x="1565" y="836"/>
                    <a:pt x="1566" y="837"/>
                    <a:pt x="1569" y="850"/>
                  </a:cubicBezTo>
                  <a:close/>
                  <a:moveTo>
                    <a:pt x="1742" y="914"/>
                  </a:moveTo>
                  <a:cubicBezTo>
                    <a:pt x="1715" y="873"/>
                    <a:pt x="1613" y="795"/>
                    <a:pt x="1733" y="936"/>
                  </a:cubicBezTo>
                  <a:cubicBezTo>
                    <a:pt x="1737" y="930"/>
                    <a:pt x="1747" y="942"/>
                    <a:pt x="1744" y="923"/>
                  </a:cubicBezTo>
                  <a:cubicBezTo>
                    <a:pt x="1743" y="925"/>
                    <a:pt x="1746" y="913"/>
                    <a:pt x="1742" y="914"/>
                  </a:cubicBezTo>
                  <a:close/>
                  <a:moveTo>
                    <a:pt x="1740" y="940"/>
                  </a:moveTo>
                  <a:cubicBezTo>
                    <a:pt x="1785" y="967"/>
                    <a:pt x="1838" y="944"/>
                    <a:pt x="1745" y="938"/>
                  </a:cubicBezTo>
                  <a:cubicBezTo>
                    <a:pt x="1747" y="939"/>
                    <a:pt x="1740" y="939"/>
                    <a:pt x="1740" y="940"/>
                  </a:cubicBezTo>
                  <a:close/>
                  <a:moveTo>
                    <a:pt x="1820" y="901"/>
                  </a:moveTo>
                  <a:cubicBezTo>
                    <a:pt x="1837" y="889"/>
                    <a:pt x="1815" y="874"/>
                    <a:pt x="1828" y="864"/>
                  </a:cubicBezTo>
                  <a:cubicBezTo>
                    <a:pt x="1850" y="823"/>
                    <a:pt x="1727" y="892"/>
                    <a:pt x="1783" y="916"/>
                  </a:cubicBezTo>
                  <a:cubicBezTo>
                    <a:pt x="1790" y="921"/>
                    <a:pt x="1814" y="928"/>
                    <a:pt x="1819" y="901"/>
                  </a:cubicBezTo>
                  <a:cubicBezTo>
                    <a:pt x="1818" y="902"/>
                    <a:pt x="1818" y="902"/>
                    <a:pt x="1820" y="901"/>
                  </a:cubicBezTo>
                  <a:close/>
                  <a:moveTo>
                    <a:pt x="1868" y="887"/>
                  </a:moveTo>
                  <a:cubicBezTo>
                    <a:pt x="1843" y="876"/>
                    <a:pt x="1817" y="916"/>
                    <a:pt x="1842" y="933"/>
                  </a:cubicBezTo>
                  <a:cubicBezTo>
                    <a:pt x="1844" y="897"/>
                    <a:pt x="1842" y="936"/>
                    <a:pt x="1861" y="925"/>
                  </a:cubicBezTo>
                  <a:cubicBezTo>
                    <a:pt x="1835" y="901"/>
                    <a:pt x="1861" y="909"/>
                    <a:pt x="1861" y="900"/>
                  </a:cubicBezTo>
                  <a:cubicBezTo>
                    <a:pt x="1822" y="904"/>
                    <a:pt x="1850" y="888"/>
                    <a:pt x="1871" y="891"/>
                  </a:cubicBezTo>
                  <a:cubicBezTo>
                    <a:pt x="1870" y="891"/>
                    <a:pt x="1875" y="887"/>
                    <a:pt x="1874" y="888"/>
                  </a:cubicBezTo>
                  <a:cubicBezTo>
                    <a:pt x="1879" y="884"/>
                    <a:pt x="1869" y="887"/>
                    <a:pt x="1868" y="887"/>
                  </a:cubicBezTo>
                  <a:close/>
                  <a:moveTo>
                    <a:pt x="1759" y="752"/>
                  </a:moveTo>
                  <a:cubicBezTo>
                    <a:pt x="1750" y="763"/>
                    <a:pt x="1781" y="761"/>
                    <a:pt x="1767" y="751"/>
                  </a:cubicBezTo>
                  <a:cubicBezTo>
                    <a:pt x="1766" y="751"/>
                    <a:pt x="1757" y="754"/>
                    <a:pt x="1759" y="752"/>
                  </a:cubicBezTo>
                  <a:close/>
                  <a:moveTo>
                    <a:pt x="1785" y="1085"/>
                  </a:moveTo>
                  <a:cubicBezTo>
                    <a:pt x="1784" y="1086"/>
                    <a:pt x="1784" y="1088"/>
                    <a:pt x="1783" y="1089"/>
                  </a:cubicBezTo>
                  <a:cubicBezTo>
                    <a:pt x="1782" y="1088"/>
                    <a:pt x="1783" y="1085"/>
                    <a:pt x="1781" y="1085"/>
                  </a:cubicBezTo>
                  <a:cubicBezTo>
                    <a:pt x="1766" y="1249"/>
                    <a:pt x="1886" y="1069"/>
                    <a:pt x="1911" y="1162"/>
                  </a:cubicBezTo>
                  <a:cubicBezTo>
                    <a:pt x="1919" y="1164"/>
                    <a:pt x="1920" y="1154"/>
                    <a:pt x="1932" y="1149"/>
                  </a:cubicBezTo>
                  <a:cubicBezTo>
                    <a:pt x="1933" y="1150"/>
                    <a:pt x="1915" y="1178"/>
                    <a:pt x="1932" y="1160"/>
                  </a:cubicBezTo>
                  <a:cubicBezTo>
                    <a:pt x="1934" y="1173"/>
                    <a:pt x="1937" y="1193"/>
                    <a:pt x="1953" y="1206"/>
                  </a:cubicBezTo>
                  <a:cubicBezTo>
                    <a:pt x="1959" y="1208"/>
                    <a:pt x="1959" y="1201"/>
                    <a:pt x="1970" y="1200"/>
                  </a:cubicBezTo>
                  <a:cubicBezTo>
                    <a:pt x="1975" y="1239"/>
                    <a:pt x="2062" y="1139"/>
                    <a:pt x="2048" y="1084"/>
                  </a:cubicBezTo>
                  <a:cubicBezTo>
                    <a:pt x="2027" y="1042"/>
                    <a:pt x="2007" y="1033"/>
                    <a:pt x="1994" y="972"/>
                  </a:cubicBezTo>
                  <a:cubicBezTo>
                    <a:pt x="1976" y="976"/>
                    <a:pt x="1984" y="1044"/>
                    <a:pt x="1953" y="1009"/>
                  </a:cubicBezTo>
                  <a:cubicBezTo>
                    <a:pt x="1934" y="1004"/>
                    <a:pt x="1951" y="991"/>
                    <a:pt x="1949" y="979"/>
                  </a:cubicBezTo>
                  <a:cubicBezTo>
                    <a:pt x="1925" y="985"/>
                    <a:pt x="1920" y="958"/>
                    <a:pt x="1899" y="1001"/>
                  </a:cubicBezTo>
                  <a:cubicBezTo>
                    <a:pt x="1860" y="982"/>
                    <a:pt x="1863" y="1029"/>
                    <a:pt x="1854" y="1013"/>
                  </a:cubicBezTo>
                  <a:cubicBezTo>
                    <a:pt x="1846" y="1037"/>
                    <a:pt x="1812" y="1037"/>
                    <a:pt x="1790" y="1056"/>
                  </a:cubicBezTo>
                  <a:cubicBezTo>
                    <a:pt x="1788" y="1050"/>
                    <a:pt x="1783" y="1058"/>
                    <a:pt x="1785" y="1085"/>
                  </a:cubicBezTo>
                  <a:close/>
                  <a:moveTo>
                    <a:pt x="1960" y="1244"/>
                  </a:moveTo>
                  <a:cubicBezTo>
                    <a:pt x="1960" y="1250"/>
                    <a:pt x="1961" y="1267"/>
                    <a:pt x="1974" y="1253"/>
                  </a:cubicBezTo>
                  <a:cubicBezTo>
                    <a:pt x="1974" y="1259"/>
                    <a:pt x="1977" y="1251"/>
                    <a:pt x="1980" y="1244"/>
                  </a:cubicBezTo>
                  <a:cubicBezTo>
                    <a:pt x="1980" y="1245"/>
                    <a:pt x="1980" y="1246"/>
                    <a:pt x="1981" y="1246"/>
                  </a:cubicBezTo>
                  <a:cubicBezTo>
                    <a:pt x="1995" y="1231"/>
                    <a:pt x="1953" y="1219"/>
                    <a:pt x="1961" y="1244"/>
                  </a:cubicBezTo>
                  <a:lnTo>
                    <a:pt x="1960" y="1244"/>
                  </a:lnTo>
                  <a:close/>
                  <a:moveTo>
                    <a:pt x="2135" y="1281"/>
                  </a:moveTo>
                  <a:cubicBezTo>
                    <a:pt x="2133" y="1272"/>
                    <a:pt x="2161" y="1259"/>
                    <a:pt x="2146" y="1252"/>
                  </a:cubicBezTo>
                  <a:cubicBezTo>
                    <a:pt x="2145" y="1250"/>
                    <a:pt x="2147" y="1248"/>
                    <a:pt x="2145" y="1246"/>
                  </a:cubicBezTo>
                  <a:cubicBezTo>
                    <a:pt x="2113" y="1267"/>
                    <a:pt x="2044" y="1348"/>
                    <a:pt x="2135" y="1281"/>
                  </a:cubicBezTo>
                  <a:close/>
                  <a:moveTo>
                    <a:pt x="2155" y="1252"/>
                  </a:moveTo>
                  <a:cubicBezTo>
                    <a:pt x="2154" y="1265"/>
                    <a:pt x="2182" y="1241"/>
                    <a:pt x="2192" y="1216"/>
                  </a:cubicBezTo>
                  <a:cubicBezTo>
                    <a:pt x="2185" y="1216"/>
                    <a:pt x="2178" y="1218"/>
                    <a:pt x="2175" y="1202"/>
                  </a:cubicBezTo>
                  <a:cubicBezTo>
                    <a:pt x="2169" y="1221"/>
                    <a:pt x="2174" y="1170"/>
                    <a:pt x="2164" y="1180"/>
                  </a:cubicBezTo>
                  <a:cubicBezTo>
                    <a:pt x="2172" y="1225"/>
                    <a:pt x="2165" y="1217"/>
                    <a:pt x="2155" y="1252"/>
                  </a:cubicBezTo>
                  <a:close/>
                  <a:moveTo>
                    <a:pt x="2000" y="919"/>
                  </a:moveTo>
                  <a:cubicBezTo>
                    <a:pt x="1920" y="895"/>
                    <a:pt x="1983" y="924"/>
                    <a:pt x="1915" y="901"/>
                  </a:cubicBezTo>
                  <a:cubicBezTo>
                    <a:pt x="1916" y="906"/>
                    <a:pt x="1947" y="915"/>
                    <a:pt x="1920" y="913"/>
                  </a:cubicBezTo>
                  <a:cubicBezTo>
                    <a:pt x="1920" y="907"/>
                    <a:pt x="2008" y="980"/>
                    <a:pt x="1990" y="952"/>
                  </a:cubicBezTo>
                  <a:cubicBezTo>
                    <a:pt x="2010" y="940"/>
                    <a:pt x="2019" y="965"/>
                    <a:pt x="2045" y="970"/>
                  </a:cubicBezTo>
                  <a:cubicBezTo>
                    <a:pt x="2045" y="970"/>
                    <a:pt x="2045" y="969"/>
                    <a:pt x="2044" y="968"/>
                  </a:cubicBezTo>
                  <a:cubicBezTo>
                    <a:pt x="2049" y="968"/>
                    <a:pt x="2041" y="965"/>
                    <a:pt x="2041" y="965"/>
                  </a:cubicBezTo>
                  <a:cubicBezTo>
                    <a:pt x="2026" y="949"/>
                    <a:pt x="2031" y="937"/>
                    <a:pt x="2000" y="919"/>
                  </a:cubicBezTo>
                  <a:close/>
                  <a:moveTo>
                    <a:pt x="631" y="1173"/>
                  </a:moveTo>
                  <a:cubicBezTo>
                    <a:pt x="660" y="1183"/>
                    <a:pt x="668" y="1169"/>
                    <a:pt x="652" y="1138"/>
                  </a:cubicBezTo>
                  <a:cubicBezTo>
                    <a:pt x="680" y="1151"/>
                    <a:pt x="705" y="1115"/>
                    <a:pt x="707" y="1077"/>
                  </a:cubicBezTo>
                  <a:cubicBezTo>
                    <a:pt x="734" y="1033"/>
                    <a:pt x="773" y="1075"/>
                    <a:pt x="770" y="988"/>
                  </a:cubicBezTo>
                  <a:cubicBezTo>
                    <a:pt x="829" y="927"/>
                    <a:pt x="741" y="898"/>
                    <a:pt x="696" y="910"/>
                  </a:cubicBezTo>
                  <a:cubicBezTo>
                    <a:pt x="696" y="905"/>
                    <a:pt x="702" y="901"/>
                    <a:pt x="701" y="895"/>
                  </a:cubicBezTo>
                  <a:cubicBezTo>
                    <a:pt x="696" y="897"/>
                    <a:pt x="689" y="898"/>
                    <a:pt x="683" y="898"/>
                  </a:cubicBezTo>
                  <a:cubicBezTo>
                    <a:pt x="683" y="890"/>
                    <a:pt x="691" y="881"/>
                    <a:pt x="672" y="858"/>
                  </a:cubicBezTo>
                  <a:cubicBezTo>
                    <a:pt x="628" y="852"/>
                    <a:pt x="603" y="793"/>
                    <a:pt x="550" y="825"/>
                  </a:cubicBezTo>
                  <a:cubicBezTo>
                    <a:pt x="573" y="772"/>
                    <a:pt x="463" y="889"/>
                    <a:pt x="469" y="791"/>
                  </a:cubicBezTo>
                  <a:cubicBezTo>
                    <a:pt x="471" y="764"/>
                    <a:pt x="429" y="801"/>
                    <a:pt x="436" y="776"/>
                  </a:cubicBezTo>
                  <a:cubicBezTo>
                    <a:pt x="440" y="766"/>
                    <a:pt x="446" y="757"/>
                    <a:pt x="449" y="742"/>
                  </a:cubicBezTo>
                  <a:cubicBezTo>
                    <a:pt x="355" y="800"/>
                    <a:pt x="361" y="691"/>
                    <a:pt x="414" y="682"/>
                  </a:cubicBezTo>
                  <a:cubicBezTo>
                    <a:pt x="514" y="648"/>
                    <a:pt x="480" y="776"/>
                    <a:pt x="499" y="664"/>
                  </a:cubicBezTo>
                  <a:cubicBezTo>
                    <a:pt x="514" y="652"/>
                    <a:pt x="540" y="643"/>
                    <a:pt x="533" y="608"/>
                  </a:cubicBezTo>
                  <a:cubicBezTo>
                    <a:pt x="533" y="612"/>
                    <a:pt x="534" y="617"/>
                    <a:pt x="536" y="620"/>
                  </a:cubicBezTo>
                  <a:cubicBezTo>
                    <a:pt x="540" y="603"/>
                    <a:pt x="560" y="589"/>
                    <a:pt x="579" y="579"/>
                  </a:cubicBezTo>
                  <a:cubicBezTo>
                    <a:pt x="580" y="528"/>
                    <a:pt x="663" y="595"/>
                    <a:pt x="622" y="532"/>
                  </a:cubicBezTo>
                  <a:cubicBezTo>
                    <a:pt x="618" y="531"/>
                    <a:pt x="615" y="530"/>
                    <a:pt x="611" y="530"/>
                  </a:cubicBezTo>
                  <a:cubicBezTo>
                    <a:pt x="644" y="506"/>
                    <a:pt x="595" y="521"/>
                    <a:pt x="579" y="539"/>
                  </a:cubicBezTo>
                  <a:cubicBezTo>
                    <a:pt x="575" y="517"/>
                    <a:pt x="745" y="484"/>
                    <a:pt x="667" y="483"/>
                  </a:cubicBezTo>
                  <a:cubicBezTo>
                    <a:pt x="667" y="463"/>
                    <a:pt x="662" y="370"/>
                    <a:pt x="627" y="426"/>
                  </a:cubicBezTo>
                  <a:cubicBezTo>
                    <a:pt x="616" y="397"/>
                    <a:pt x="590" y="327"/>
                    <a:pt x="565" y="416"/>
                  </a:cubicBezTo>
                  <a:cubicBezTo>
                    <a:pt x="574" y="438"/>
                    <a:pt x="514" y="542"/>
                    <a:pt x="528" y="453"/>
                  </a:cubicBezTo>
                  <a:cubicBezTo>
                    <a:pt x="509" y="433"/>
                    <a:pt x="471" y="440"/>
                    <a:pt x="474" y="406"/>
                  </a:cubicBezTo>
                  <a:cubicBezTo>
                    <a:pt x="471" y="406"/>
                    <a:pt x="471" y="412"/>
                    <a:pt x="467" y="412"/>
                  </a:cubicBezTo>
                  <a:cubicBezTo>
                    <a:pt x="464" y="393"/>
                    <a:pt x="482" y="381"/>
                    <a:pt x="498" y="356"/>
                  </a:cubicBezTo>
                  <a:cubicBezTo>
                    <a:pt x="497" y="358"/>
                    <a:pt x="511" y="352"/>
                    <a:pt x="533" y="338"/>
                  </a:cubicBezTo>
                  <a:cubicBezTo>
                    <a:pt x="536" y="334"/>
                    <a:pt x="521" y="312"/>
                    <a:pt x="534" y="327"/>
                  </a:cubicBezTo>
                  <a:cubicBezTo>
                    <a:pt x="555" y="337"/>
                    <a:pt x="624" y="275"/>
                    <a:pt x="571" y="277"/>
                  </a:cubicBezTo>
                  <a:cubicBezTo>
                    <a:pt x="565" y="282"/>
                    <a:pt x="544" y="332"/>
                    <a:pt x="550" y="270"/>
                  </a:cubicBezTo>
                  <a:cubicBezTo>
                    <a:pt x="546" y="273"/>
                    <a:pt x="534" y="301"/>
                    <a:pt x="541" y="272"/>
                  </a:cubicBezTo>
                  <a:cubicBezTo>
                    <a:pt x="540" y="272"/>
                    <a:pt x="538" y="272"/>
                    <a:pt x="536" y="271"/>
                  </a:cubicBezTo>
                  <a:cubicBezTo>
                    <a:pt x="542" y="258"/>
                    <a:pt x="532" y="223"/>
                    <a:pt x="557" y="216"/>
                  </a:cubicBezTo>
                  <a:cubicBezTo>
                    <a:pt x="613" y="196"/>
                    <a:pt x="520" y="167"/>
                    <a:pt x="528" y="267"/>
                  </a:cubicBezTo>
                  <a:cubicBezTo>
                    <a:pt x="522" y="274"/>
                    <a:pt x="492" y="320"/>
                    <a:pt x="506" y="281"/>
                  </a:cubicBezTo>
                  <a:cubicBezTo>
                    <a:pt x="456" y="296"/>
                    <a:pt x="458" y="241"/>
                    <a:pt x="446" y="273"/>
                  </a:cubicBezTo>
                  <a:cubicBezTo>
                    <a:pt x="408" y="302"/>
                    <a:pt x="417" y="232"/>
                    <a:pt x="367" y="229"/>
                  </a:cubicBezTo>
                  <a:cubicBezTo>
                    <a:pt x="367" y="226"/>
                    <a:pt x="366" y="223"/>
                    <a:pt x="366" y="220"/>
                  </a:cubicBezTo>
                  <a:cubicBezTo>
                    <a:pt x="340" y="198"/>
                    <a:pt x="363" y="221"/>
                    <a:pt x="311" y="225"/>
                  </a:cubicBezTo>
                  <a:cubicBezTo>
                    <a:pt x="360" y="210"/>
                    <a:pt x="350" y="209"/>
                    <a:pt x="304" y="215"/>
                  </a:cubicBezTo>
                  <a:cubicBezTo>
                    <a:pt x="300" y="241"/>
                    <a:pt x="281" y="179"/>
                    <a:pt x="234" y="171"/>
                  </a:cubicBezTo>
                  <a:cubicBezTo>
                    <a:pt x="232" y="165"/>
                    <a:pt x="230" y="154"/>
                    <a:pt x="214" y="150"/>
                  </a:cubicBezTo>
                  <a:cubicBezTo>
                    <a:pt x="214" y="147"/>
                    <a:pt x="218" y="145"/>
                    <a:pt x="220" y="144"/>
                  </a:cubicBezTo>
                  <a:cubicBezTo>
                    <a:pt x="221" y="145"/>
                    <a:pt x="136" y="153"/>
                    <a:pt x="129" y="185"/>
                  </a:cubicBezTo>
                  <a:cubicBezTo>
                    <a:pt x="137" y="201"/>
                    <a:pt x="137" y="243"/>
                    <a:pt x="116" y="208"/>
                  </a:cubicBezTo>
                  <a:cubicBezTo>
                    <a:pt x="114" y="211"/>
                    <a:pt x="93" y="211"/>
                    <a:pt x="92" y="224"/>
                  </a:cubicBezTo>
                  <a:cubicBezTo>
                    <a:pt x="151" y="290"/>
                    <a:pt x="69" y="226"/>
                    <a:pt x="66" y="295"/>
                  </a:cubicBezTo>
                  <a:cubicBezTo>
                    <a:pt x="72" y="356"/>
                    <a:pt x="146" y="320"/>
                    <a:pt x="0" y="392"/>
                  </a:cubicBezTo>
                  <a:cubicBezTo>
                    <a:pt x="41" y="387"/>
                    <a:pt x="107" y="349"/>
                    <a:pt x="147" y="311"/>
                  </a:cubicBezTo>
                  <a:cubicBezTo>
                    <a:pt x="163" y="309"/>
                    <a:pt x="145" y="315"/>
                    <a:pt x="133" y="329"/>
                  </a:cubicBezTo>
                  <a:cubicBezTo>
                    <a:pt x="134" y="329"/>
                    <a:pt x="131" y="335"/>
                    <a:pt x="131" y="335"/>
                  </a:cubicBezTo>
                  <a:cubicBezTo>
                    <a:pt x="135" y="353"/>
                    <a:pt x="169" y="300"/>
                    <a:pt x="169" y="328"/>
                  </a:cubicBezTo>
                  <a:cubicBezTo>
                    <a:pt x="177" y="331"/>
                    <a:pt x="183" y="339"/>
                    <a:pt x="196" y="342"/>
                  </a:cubicBezTo>
                  <a:cubicBezTo>
                    <a:pt x="211" y="343"/>
                    <a:pt x="201" y="359"/>
                    <a:pt x="218" y="366"/>
                  </a:cubicBezTo>
                  <a:cubicBezTo>
                    <a:pt x="230" y="376"/>
                    <a:pt x="226" y="398"/>
                    <a:pt x="232" y="411"/>
                  </a:cubicBezTo>
                  <a:cubicBezTo>
                    <a:pt x="245" y="396"/>
                    <a:pt x="223" y="434"/>
                    <a:pt x="238" y="434"/>
                  </a:cubicBezTo>
                  <a:cubicBezTo>
                    <a:pt x="239" y="437"/>
                    <a:pt x="234" y="436"/>
                    <a:pt x="240" y="450"/>
                  </a:cubicBezTo>
                  <a:cubicBezTo>
                    <a:pt x="227" y="463"/>
                    <a:pt x="275" y="484"/>
                    <a:pt x="254" y="509"/>
                  </a:cubicBezTo>
                  <a:cubicBezTo>
                    <a:pt x="251" y="467"/>
                    <a:pt x="223" y="560"/>
                    <a:pt x="227" y="593"/>
                  </a:cubicBezTo>
                  <a:cubicBezTo>
                    <a:pt x="247" y="635"/>
                    <a:pt x="265" y="685"/>
                    <a:pt x="299" y="730"/>
                  </a:cubicBezTo>
                  <a:cubicBezTo>
                    <a:pt x="303" y="729"/>
                    <a:pt x="252" y="634"/>
                    <a:pt x="284" y="670"/>
                  </a:cubicBezTo>
                  <a:cubicBezTo>
                    <a:pt x="338" y="805"/>
                    <a:pt x="351" y="744"/>
                    <a:pt x="453" y="819"/>
                  </a:cubicBezTo>
                  <a:cubicBezTo>
                    <a:pt x="481" y="870"/>
                    <a:pt x="540" y="774"/>
                    <a:pt x="482" y="931"/>
                  </a:cubicBezTo>
                  <a:cubicBezTo>
                    <a:pt x="612" y="1130"/>
                    <a:pt x="534" y="919"/>
                    <a:pt x="568" y="1226"/>
                  </a:cubicBezTo>
                  <a:cubicBezTo>
                    <a:pt x="566" y="1237"/>
                    <a:pt x="567" y="1244"/>
                    <a:pt x="553" y="1246"/>
                  </a:cubicBezTo>
                  <a:cubicBezTo>
                    <a:pt x="555" y="1246"/>
                    <a:pt x="557" y="1246"/>
                    <a:pt x="559" y="1246"/>
                  </a:cubicBezTo>
                  <a:cubicBezTo>
                    <a:pt x="557" y="1250"/>
                    <a:pt x="569" y="1253"/>
                    <a:pt x="564" y="1260"/>
                  </a:cubicBezTo>
                  <a:cubicBezTo>
                    <a:pt x="562" y="1259"/>
                    <a:pt x="568" y="1267"/>
                    <a:pt x="560" y="1265"/>
                  </a:cubicBezTo>
                  <a:cubicBezTo>
                    <a:pt x="561" y="1265"/>
                    <a:pt x="562" y="1266"/>
                    <a:pt x="562" y="1266"/>
                  </a:cubicBezTo>
                  <a:cubicBezTo>
                    <a:pt x="560" y="1272"/>
                    <a:pt x="566" y="1272"/>
                    <a:pt x="569" y="1275"/>
                  </a:cubicBezTo>
                  <a:cubicBezTo>
                    <a:pt x="561" y="1277"/>
                    <a:pt x="588" y="1329"/>
                    <a:pt x="606" y="1302"/>
                  </a:cubicBezTo>
                  <a:cubicBezTo>
                    <a:pt x="615" y="1276"/>
                    <a:pt x="601" y="1231"/>
                    <a:pt x="624" y="1213"/>
                  </a:cubicBezTo>
                  <a:cubicBezTo>
                    <a:pt x="596" y="1181"/>
                    <a:pt x="638" y="1209"/>
                    <a:pt x="631" y="1173"/>
                  </a:cubicBezTo>
                  <a:close/>
                  <a:moveTo>
                    <a:pt x="1033" y="504"/>
                  </a:moveTo>
                  <a:cubicBezTo>
                    <a:pt x="1035" y="492"/>
                    <a:pt x="1022" y="492"/>
                    <a:pt x="1011" y="469"/>
                  </a:cubicBezTo>
                  <a:cubicBezTo>
                    <a:pt x="1008" y="468"/>
                    <a:pt x="1005" y="469"/>
                    <a:pt x="1002" y="468"/>
                  </a:cubicBezTo>
                  <a:cubicBezTo>
                    <a:pt x="1027" y="446"/>
                    <a:pt x="991" y="458"/>
                    <a:pt x="1006" y="442"/>
                  </a:cubicBezTo>
                  <a:cubicBezTo>
                    <a:pt x="995" y="441"/>
                    <a:pt x="987" y="454"/>
                    <a:pt x="990" y="472"/>
                  </a:cubicBezTo>
                  <a:cubicBezTo>
                    <a:pt x="993" y="468"/>
                    <a:pt x="998" y="465"/>
                    <a:pt x="996" y="478"/>
                  </a:cubicBezTo>
                  <a:cubicBezTo>
                    <a:pt x="998" y="478"/>
                    <a:pt x="1001" y="478"/>
                    <a:pt x="1004" y="478"/>
                  </a:cubicBezTo>
                  <a:cubicBezTo>
                    <a:pt x="1003" y="480"/>
                    <a:pt x="1010" y="494"/>
                    <a:pt x="998" y="491"/>
                  </a:cubicBezTo>
                  <a:cubicBezTo>
                    <a:pt x="992" y="513"/>
                    <a:pt x="1018" y="505"/>
                    <a:pt x="991" y="523"/>
                  </a:cubicBezTo>
                  <a:cubicBezTo>
                    <a:pt x="1004" y="519"/>
                    <a:pt x="1034" y="519"/>
                    <a:pt x="1033" y="504"/>
                  </a:cubicBezTo>
                  <a:close/>
                  <a:moveTo>
                    <a:pt x="973" y="482"/>
                  </a:moveTo>
                  <a:cubicBezTo>
                    <a:pt x="971" y="483"/>
                    <a:pt x="968" y="481"/>
                    <a:pt x="966" y="481"/>
                  </a:cubicBezTo>
                  <a:cubicBezTo>
                    <a:pt x="967" y="485"/>
                    <a:pt x="964" y="487"/>
                    <a:pt x="967" y="492"/>
                  </a:cubicBezTo>
                  <a:cubicBezTo>
                    <a:pt x="968" y="492"/>
                    <a:pt x="971" y="491"/>
                    <a:pt x="971" y="493"/>
                  </a:cubicBezTo>
                  <a:cubicBezTo>
                    <a:pt x="972" y="492"/>
                    <a:pt x="964" y="496"/>
                    <a:pt x="969" y="498"/>
                  </a:cubicBezTo>
                  <a:cubicBezTo>
                    <a:pt x="969" y="499"/>
                    <a:pt x="963" y="499"/>
                    <a:pt x="962" y="503"/>
                  </a:cubicBezTo>
                  <a:cubicBezTo>
                    <a:pt x="962" y="505"/>
                    <a:pt x="963" y="504"/>
                    <a:pt x="967" y="507"/>
                  </a:cubicBezTo>
                  <a:cubicBezTo>
                    <a:pt x="973" y="516"/>
                    <a:pt x="1005" y="485"/>
                    <a:pt x="983" y="475"/>
                  </a:cubicBezTo>
                  <a:cubicBezTo>
                    <a:pt x="975" y="474"/>
                    <a:pt x="979" y="476"/>
                    <a:pt x="973" y="482"/>
                  </a:cubicBezTo>
                  <a:close/>
                  <a:moveTo>
                    <a:pt x="658" y="530"/>
                  </a:moveTo>
                  <a:cubicBezTo>
                    <a:pt x="657" y="533"/>
                    <a:pt x="655" y="534"/>
                    <a:pt x="668" y="533"/>
                  </a:cubicBezTo>
                  <a:cubicBezTo>
                    <a:pt x="667" y="536"/>
                    <a:pt x="677" y="533"/>
                    <a:pt x="678" y="533"/>
                  </a:cubicBezTo>
                  <a:cubicBezTo>
                    <a:pt x="676" y="553"/>
                    <a:pt x="690" y="524"/>
                    <a:pt x="689" y="540"/>
                  </a:cubicBezTo>
                  <a:cubicBezTo>
                    <a:pt x="690" y="540"/>
                    <a:pt x="690" y="539"/>
                    <a:pt x="691" y="540"/>
                  </a:cubicBezTo>
                  <a:cubicBezTo>
                    <a:pt x="691" y="541"/>
                    <a:pt x="691" y="542"/>
                    <a:pt x="691" y="544"/>
                  </a:cubicBezTo>
                  <a:cubicBezTo>
                    <a:pt x="699" y="548"/>
                    <a:pt x="697" y="522"/>
                    <a:pt x="690" y="519"/>
                  </a:cubicBezTo>
                  <a:cubicBezTo>
                    <a:pt x="689" y="518"/>
                    <a:pt x="683" y="523"/>
                    <a:pt x="681" y="516"/>
                  </a:cubicBezTo>
                  <a:cubicBezTo>
                    <a:pt x="680" y="515"/>
                    <a:pt x="682" y="509"/>
                    <a:pt x="676" y="516"/>
                  </a:cubicBezTo>
                  <a:cubicBezTo>
                    <a:pt x="695" y="481"/>
                    <a:pt x="663" y="523"/>
                    <a:pt x="658" y="530"/>
                  </a:cubicBezTo>
                  <a:close/>
                  <a:moveTo>
                    <a:pt x="462" y="739"/>
                  </a:moveTo>
                  <a:cubicBezTo>
                    <a:pt x="481" y="734"/>
                    <a:pt x="494" y="735"/>
                    <a:pt x="515" y="752"/>
                  </a:cubicBezTo>
                  <a:cubicBezTo>
                    <a:pt x="513" y="752"/>
                    <a:pt x="511" y="752"/>
                    <a:pt x="511" y="755"/>
                  </a:cubicBezTo>
                  <a:cubicBezTo>
                    <a:pt x="565" y="760"/>
                    <a:pt x="492" y="716"/>
                    <a:pt x="462" y="739"/>
                  </a:cubicBezTo>
                  <a:close/>
                  <a:moveTo>
                    <a:pt x="534" y="766"/>
                  </a:moveTo>
                  <a:cubicBezTo>
                    <a:pt x="531" y="769"/>
                    <a:pt x="593" y="768"/>
                    <a:pt x="564" y="759"/>
                  </a:cubicBezTo>
                  <a:cubicBezTo>
                    <a:pt x="564" y="759"/>
                    <a:pt x="566" y="759"/>
                    <a:pt x="565" y="756"/>
                  </a:cubicBezTo>
                  <a:cubicBezTo>
                    <a:pt x="519" y="752"/>
                    <a:pt x="561" y="762"/>
                    <a:pt x="534" y="766"/>
                  </a:cubicBezTo>
                  <a:close/>
                  <a:moveTo>
                    <a:pt x="485" y="225"/>
                  </a:moveTo>
                  <a:cubicBezTo>
                    <a:pt x="484" y="225"/>
                    <a:pt x="484" y="225"/>
                    <a:pt x="484" y="225"/>
                  </a:cubicBezTo>
                  <a:cubicBezTo>
                    <a:pt x="492" y="213"/>
                    <a:pt x="490" y="167"/>
                    <a:pt x="474" y="206"/>
                  </a:cubicBezTo>
                  <a:cubicBezTo>
                    <a:pt x="465" y="228"/>
                    <a:pt x="471" y="216"/>
                    <a:pt x="469" y="193"/>
                  </a:cubicBezTo>
                  <a:cubicBezTo>
                    <a:pt x="472" y="202"/>
                    <a:pt x="441" y="194"/>
                    <a:pt x="449" y="180"/>
                  </a:cubicBezTo>
                  <a:cubicBezTo>
                    <a:pt x="431" y="178"/>
                    <a:pt x="408" y="205"/>
                    <a:pt x="421" y="210"/>
                  </a:cubicBezTo>
                  <a:cubicBezTo>
                    <a:pt x="413" y="211"/>
                    <a:pt x="403" y="213"/>
                    <a:pt x="414" y="220"/>
                  </a:cubicBezTo>
                  <a:cubicBezTo>
                    <a:pt x="423" y="222"/>
                    <a:pt x="447" y="230"/>
                    <a:pt x="431" y="234"/>
                  </a:cubicBezTo>
                  <a:cubicBezTo>
                    <a:pt x="345" y="217"/>
                    <a:pt x="474" y="289"/>
                    <a:pt x="477" y="254"/>
                  </a:cubicBezTo>
                  <a:cubicBezTo>
                    <a:pt x="502" y="260"/>
                    <a:pt x="481" y="240"/>
                    <a:pt x="485" y="225"/>
                  </a:cubicBezTo>
                  <a:close/>
                  <a:moveTo>
                    <a:pt x="411" y="189"/>
                  </a:moveTo>
                  <a:cubicBezTo>
                    <a:pt x="446" y="189"/>
                    <a:pt x="463" y="140"/>
                    <a:pt x="409" y="159"/>
                  </a:cubicBezTo>
                  <a:cubicBezTo>
                    <a:pt x="404" y="163"/>
                    <a:pt x="354" y="226"/>
                    <a:pt x="411" y="189"/>
                  </a:cubicBezTo>
                  <a:close/>
                  <a:moveTo>
                    <a:pt x="521" y="226"/>
                  </a:moveTo>
                  <a:cubicBezTo>
                    <a:pt x="518" y="233"/>
                    <a:pt x="532" y="226"/>
                    <a:pt x="537" y="217"/>
                  </a:cubicBezTo>
                  <a:cubicBezTo>
                    <a:pt x="537" y="218"/>
                    <a:pt x="535" y="209"/>
                    <a:pt x="535" y="209"/>
                  </a:cubicBezTo>
                  <a:cubicBezTo>
                    <a:pt x="534" y="206"/>
                    <a:pt x="524" y="206"/>
                    <a:pt x="538" y="202"/>
                  </a:cubicBezTo>
                  <a:cubicBezTo>
                    <a:pt x="538" y="202"/>
                    <a:pt x="543" y="195"/>
                    <a:pt x="543" y="196"/>
                  </a:cubicBezTo>
                  <a:cubicBezTo>
                    <a:pt x="540" y="189"/>
                    <a:pt x="541" y="198"/>
                    <a:pt x="530" y="189"/>
                  </a:cubicBezTo>
                  <a:cubicBezTo>
                    <a:pt x="531" y="189"/>
                    <a:pt x="522" y="192"/>
                    <a:pt x="523" y="190"/>
                  </a:cubicBezTo>
                  <a:cubicBezTo>
                    <a:pt x="525" y="199"/>
                    <a:pt x="512" y="193"/>
                    <a:pt x="524" y="204"/>
                  </a:cubicBezTo>
                  <a:cubicBezTo>
                    <a:pt x="512" y="209"/>
                    <a:pt x="525" y="209"/>
                    <a:pt x="507" y="204"/>
                  </a:cubicBezTo>
                  <a:cubicBezTo>
                    <a:pt x="505" y="210"/>
                    <a:pt x="514" y="245"/>
                    <a:pt x="521" y="226"/>
                  </a:cubicBezTo>
                  <a:close/>
                  <a:moveTo>
                    <a:pt x="564" y="252"/>
                  </a:moveTo>
                  <a:cubicBezTo>
                    <a:pt x="550" y="255"/>
                    <a:pt x="559" y="260"/>
                    <a:pt x="584" y="268"/>
                  </a:cubicBezTo>
                  <a:cubicBezTo>
                    <a:pt x="587" y="275"/>
                    <a:pt x="623" y="262"/>
                    <a:pt x="613" y="278"/>
                  </a:cubicBezTo>
                  <a:cubicBezTo>
                    <a:pt x="617" y="279"/>
                    <a:pt x="615" y="286"/>
                    <a:pt x="622" y="291"/>
                  </a:cubicBezTo>
                  <a:cubicBezTo>
                    <a:pt x="653" y="326"/>
                    <a:pt x="605" y="329"/>
                    <a:pt x="590" y="348"/>
                  </a:cubicBezTo>
                  <a:cubicBezTo>
                    <a:pt x="608" y="342"/>
                    <a:pt x="666" y="423"/>
                    <a:pt x="642" y="365"/>
                  </a:cubicBezTo>
                  <a:cubicBezTo>
                    <a:pt x="647" y="381"/>
                    <a:pt x="670" y="372"/>
                    <a:pt x="657" y="356"/>
                  </a:cubicBezTo>
                  <a:cubicBezTo>
                    <a:pt x="651" y="346"/>
                    <a:pt x="645" y="322"/>
                    <a:pt x="667" y="338"/>
                  </a:cubicBezTo>
                  <a:cubicBezTo>
                    <a:pt x="658" y="360"/>
                    <a:pt x="688" y="337"/>
                    <a:pt x="685" y="332"/>
                  </a:cubicBezTo>
                  <a:cubicBezTo>
                    <a:pt x="689" y="328"/>
                    <a:pt x="681" y="329"/>
                    <a:pt x="679" y="329"/>
                  </a:cubicBezTo>
                  <a:cubicBezTo>
                    <a:pt x="678" y="329"/>
                    <a:pt x="683" y="325"/>
                    <a:pt x="677" y="325"/>
                  </a:cubicBezTo>
                  <a:cubicBezTo>
                    <a:pt x="678" y="324"/>
                    <a:pt x="681" y="321"/>
                    <a:pt x="675" y="322"/>
                  </a:cubicBezTo>
                  <a:cubicBezTo>
                    <a:pt x="676" y="317"/>
                    <a:pt x="674" y="318"/>
                    <a:pt x="670" y="318"/>
                  </a:cubicBezTo>
                  <a:cubicBezTo>
                    <a:pt x="671" y="317"/>
                    <a:pt x="672" y="316"/>
                    <a:pt x="672" y="315"/>
                  </a:cubicBezTo>
                  <a:cubicBezTo>
                    <a:pt x="671" y="315"/>
                    <a:pt x="670" y="315"/>
                    <a:pt x="669" y="315"/>
                  </a:cubicBezTo>
                  <a:cubicBezTo>
                    <a:pt x="669" y="312"/>
                    <a:pt x="668" y="312"/>
                    <a:pt x="665" y="312"/>
                  </a:cubicBezTo>
                  <a:cubicBezTo>
                    <a:pt x="666" y="310"/>
                    <a:pt x="670" y="307"/>
                    <a:pt x="662" y="308"/>
                  </a:cubicBezTo>
                  <a:cubicBezTo>
                    <a:pt x="655" y="292"/>
                    <a:pt x="683" y="294"/>
                    <a:pt x="655" y="283"/>
                  </a:cubicBezTo>
                  <a:cubicBezTo>
                    <a:pt x="663" y="280"/>
                    <a:pt x="673" y="264"/>
                    <a:pt x="653" y="278"/>
                  </a:cubicBezTo>
                  <a:cubicBezTo>
                    <a:pt x="655" y="272"/>
                    <a:pt x="656" y="272"/>
                    <a:pt x="650" y="272"/>
                  </a:cubicBezTo>
                  <a:cubicBezTo>
                    <a:pt x="658" y="255"/>
                    <a:pt x="638" y="271"/>
                    <a:pt x="646" y="257"/>
                  </a:cubicBezTo>
                  <a:cubicBezTo>
                    <a:pt x="645" y="258"/>
                    <a:pt x="640" y="261"/>
                    <a:pt x="639" y="260"/>
                  </a:cubicBezTo>
                  <a:cubicBezTo>
                    <a:pt x="637" y="256"/>
                    <a:pt x="647" y="239"/>
                    <a:pt x="630" y="237"/>
                  </a:cubicBezTo>
                  <a:cubicBezTo>
                    <a:pt x="634" y="242"/>
                    <a:pt x="611" y="249"/>
                    <a:pt x="615" y="235"/>
                  </a:cubicBezTo>
                  <a:cubicBezTo>
                    <a:pt x="627" y="211"/>
                    <a:pt x="606" y="208"/>
                    <a:pt x="597" y="227"/>
                  </a:cubicBezTo>
                  <a:cubicBezTo>
                    <a:pt x="587" y="216"/>
                    <a:pt x="596" y="240"/>
                    <a:pt x="588" y="235"/>
                  </a:cubicBezTo>
                  <a:cubicBezTo>
                    <a:pt x="568" y="283"/>
                    <a:pt x="599" y="210"/>
                    <a:pt x="595" y="207"/>
                  </a:cubicBezTo>
                  <a:cubicBezTo>
                    <a:pt x="577" y="210"/>
                    <a:pt x="552" y="235"/>
                    <a:pt x="564" y="252"/>
                  </a:cubicBezTo>
                  <a:close/>
                  <a:moveTo>
                    <a:pt x="738" y="356"/>
                  </a:moveTo>
                  <a:cubicBezTo>
                    <a:pt x="741" y="421"/>
                    <a:pt x="760" y="434"/>
                    <a:pt x="804" y="363"/>
                  </a:cubicBezTo>
                  <a:cubicBezTo>
                    <a:pt x="804" y="350"/>
                    <a:pt x="958" y="302"/>
                    <a:pt x="879" y="302"/>
                  </a:cubicBezTo>
                  <a:cubicBezTo>
                    <a:pt x="880" y="295"/>
                    <a:pt x="892" y="299"/>
                    <a:pt x="892" y="289"/>
                  </a:cubicBezTo>
                  <a:cubicBezTo>
                    <a:pt x="918" y="299"/>
                    <a:pt x="914" y="296"/>
                    <a:pt x="893" y="262"/>
                  </a:cubicBezTo>
                  <a:cubicBezTo>
                    <a:pt x="944" y="258"/>
                    <a:pt x="915" y="217"/>
                    <a:pt x="939" y="168"/>
                  </a:cubicBezTo>
                  <a:cubicBezTo>
                    <a:pt x="931" y="146"/>
                    <a:pt x="1022" y="82"/>
                    <a:pt x="915" y="132"/>
                  </a:cubicBezTo>
                  <a:cubicBezTo>
                    <a:pt x="921" y="124"/>
                    <a:pt x="955" y="99"/>
                    <a:pt x="921" y="108"/>
                  </a:cubicBezTo>
                  <a:cubicBezTo>
                    <a:pt x="937" y="95"/>
                    <a:pt x="908" y="103"/>
                    <a:pt x="884" y="103"/>
                  </a:cubicBezTo>
                  <a:cubicBezTo>
                    <a:pt x="884" y="83"/>
                    <a:pt x="968" y="100"/>
                    <a:pt x="928" y="81"/>
                  </a:cubicBezTo>
                  <a:cubicBezTo>
                    <a:pt x="929" y="80"/>
                    <a:pt x="929" y="79"/>
                    <a:pt x="931" y="79"/>
                  </a:cubicBezTo>
                  <a:cubicBezTo>
                    <a:pt x="929" y="77"/>
                    <a:pt x="929" y="75"/>
                    <a:pt x="929" y="73"/>
                  </a:cubicBezTo>
                  <a:cubicBezTo>
                    <a:pt x="915" y="76"/>
                    <a:pt x="858" y="76"/>
                    <a:pt x="920" y="66"/>
                  </a:cubicBezTo>
                  <a:cubicBezTo>
                    <a:pt x="892" y="42"/>
                    <a:pt x="867" y="83"/>
                    <a:pt x="853" y="69"/>
                  </a:cubicBezTo>
                  <a:cubicBezTo>
                    <a:pt x="834" y="81"/>
                    <a:pt x="853" y="131"/>
                    <a:pt x="827" y="78"/>
                  </a:cubicBezTo>
                  <a:cubicBezTo>
                    <a:pt x="831" y="87"/>
                    <a:pt x="819" y="102"/>
                    <a:pt x="814" y="79"/>
                  </a:cubicBezTo>
                  <a:cubicBezTo>
                    <a:pt x="802" y="104"/>
                    <a:pt x="822" y="71"/>
                    <a:pt x="787" y="79"/>
                  </a:cubicBezTo>
                  <a:cubicBezTo>
                    <a:pt x="785" y="100"/>
                    <a:pt x="793" y="71"/>
                    <a:pt x="742" y="108"/>
                  </a:cubicBezTo>
                  <a:cubicBezTo>
                    <a:pt x="751" y="132"/>
                    <a:pt x="730" y="130"/>
                    <a:pt x="701" y="141"/>
                  </a:cubicBezTo>
                  <a:cubicBezTo>
                    <a:pt x="681" y="162"/>
                    <a:pt x="730" y="145"/>
                    <a:pt x="692" y="177"/>
                  </a:cubicBezTo>
                  <a:cubicBezTo>
                    <a:pt x="783" y="216"/>
                    <a:pt x="723" y="222"/>
                    <a:pt x="756" y="303"/>
                  </a:cubicBezTo>
                  <a:cubicBezTo>
                    <a:pt x="742" y="319"/>
                    <a:pt x="724" y="335"/>
                    <a:pt x="738" y="356"/>
                  </a:cubicBezTo>
                  <a:close/>
                  <a:moveTo>
                    <a:pt x="913" y="362"/>
                  </a:moveTo>
                  <a:cubicBezTo>
                    <a:pt x="906" y="370"/>
                    <a:pt x="903" y="348"/>
                    <a:pt x="894" y="357"/>
                  </a:cubicBezTo>
                  <a:cubicBezTo>
                    <a:pt x="896" y="355"/>
                    <a:pt x="892" y="362"/>
                    <a:pt x="892" y="360"/>
                  </a:cubicBezTo>
                  <a:cubicBezTo>
                    <a:pt x="888" y="366"/>
                    <a:pt x="913" y="362"/>
                    <a:pt x="897" y="367"/>
                  </a:cubicBezTo>
                  <a:cubicBezTo>
                    <a:pt x="892" y="363"/>
                    <a:pt x="900" y="404"/>
                    <a:pt x="941" y="377"/>
                  </a:cubicBezTo>
                  <a:cubicBezTo>
                    <a:pt x="955" y="381"/>
                    <a:pt x="945" y="337"/>
                    <a:pt x="924" y="362"/>
                  </a:cubicBezTo>
                  <a:cubicBezTo>
                    <a:pt x="923" y="360"/>
                    <a:pt x="913" y="352"/>
                    <a:pt x="913" y="362"/>
                  </a:cubicBezTo>
                  <a:close/>
                  <a:moveTo>
                    <a:pt x="643" y="172"/>
                  </a:moveTo>
                  <a:cubicBezTo>
                    <a:pt x="673" y="151"/>
                    <a:pt x="714" y="95"/>
                    <a:pt x="781" y="72"/>
                  </a:cubicBezTo>
                  <a:cubicBezTo>
                    <a:pt x="760" y="0"/>
                    <a:pt x="585" y="69"/>
                    <a:pt x="704" y="86"/>
                  </a:cubicBezTo>
                  <a:cubicBezTo>
                    <a:pt x="608" y="99"/>
                    <a:pt x="699" y="94"/>
                    <a:pt x="626" y="128"/>
                  </a:cubicBezTo>
                  <a:cubicBezTo>
                    <a:pt x="629" y="129"/>
                    <a:pt x="631" y="130"/>
                    <a:pt x="634" y="130"/>
                  </a:cubicBezTo>
                  <a:cubicBezTo>
                    <a:pt x="633" y="134"/>
                    <a:pt x="635" y="136"/>
                    <a:pt x="634" y="140"/>
                  </a:cubicBezTo>
                  <a:cubicBezTo>
                    <a:pt x="618" y="149"/>
                    <a:pt x="588" y="161"/>
                    <a:pt x="643" y="172"/>
                  </a:cubicBezTo>
                  <a:close/>
                  <a:moveTo>
                    <a:pt x="603" y="163"/>
                  </a:moveTo>
                  <a:cubicBezTo>
                    <a:pt x="603" y="162"/>
                    <a:pt x="590" y="154"/>
                    <a:pt x="599" y="155"/>
                  </a:cubicBezTo>
                  <a:cubicBezTo>
                    <a:pt x="572" y="154"/>
                    <a:pt x="603" y="140"/>
                    <a:pt x="573" y="143"/>
                  </a:cubicBezTo>
                  <a:cubicBezTo>
                    <a:pt x="572" y="144"/>
                    <a:pt x="579" y="146"/>
                    <a:pt x="575" y="148"/>
                  </a:cubicBezTo>
                  <a:cubicBezTo>
                    <a:pt x="575" y="147"/>
                    <a:pt x="576" y="156"/>
                    <a:pt x="575" y="153"/>
                  </a:cubicBezTo>
                  <a:cubicBezTo>
                    <a:pt x="601" y="154"/>
                    <a:pt x="561" y="197"/>
                    <a:pt x="592" y="188"/>
                  </a:cubicBezTo>
                  <a:cubicBezTo>
                    <a:pt x="589" y="193"/>
                    <a:pt x="619" y="205"/>
                    <a:pt x="638" y="197"/>
                  </a:cubicBezTo>
                  <a:cubicBezTo>
                    <a:pt x="644" y="178"/>
                    <a:pt x="626" y="177"/>
                    <a:pt x="604" y="178"/>
                  </a:cubicBezTo>
                  <a:cubicBezTo>
                    <a:pt x="605" y="172"/>
                    <a:pt x="596" y="180"/>
                    <a:pt x="596" y="170"/>
                  </a:cubicBezTo>
                  <a:cubicBezTo>
                    <a:pt x="588" y="161"/>
                    <a:pt x="597" y="172"/>
                    <a:pt x="592" y="160"/>
                  </a:cubicBezTo>
                  <a:cubicBezTo>
                    <a:pt x="593" y="160"/>
                    <a:pt x="604" y="166"/>
                    <a:pt x="603" y="163"/>
                  </a:cubicBezTo>
                  <a:close/>
                  <a:moveTo>
                    <a:pt x="564" y="169"/>
                  </a:moveTo>
                  <a:cubicBezTo>
                    <a:pt x="555" y="171"/>
                    <a:pt x="561" y="193"/>
                    <a:pt x="571" y="177"/>
                  </a:cubicBezTo>
                  <a:cubicBezTo>
                    <a:pt x="573" y="170"/>
                    <a:pt x="564" y="169"/>
                    <a:pt x="564" y="169"/>
                  </a:cubicBezTo>
                  <a:close/>
                  <a:moveTo>
                    <a:pt x="647" y="98"/>
                  </a:moveTo>
                  <a:cubicBezTo>
                    <a:pt x="649" y="102"/>
                    <a:pt x="656" y="36"/>
                    <a:pt x="626" y="73"/>
                  </a:cubicBezTo>
                  <a:cubicBezTo>
                    <a:pt x="625" y="76"/>
                    <a:pt x="615" y="73"/>
                    <a:pt x="629" y="83"/>
                  </a:cubicBezTo>
                  <a:cubicBezTo>
                    <a:pt x="611" y="82"/>
                    <a:pt x="619" y="86"/>
                    <a:pt x="615" y="98"/>
                  </a:cubicBezTo>
                  <a:cubicBezTo>
                    <a:pt x="615" y="99"/>
                    <a:pt x="615" y="100"/>
                    <a:pt x="615" y="101"/>
                  </a:cubicBezTo>
                  <a:cubicBezTo>
                    <a:pt x="615" y="99"/>
                    <a:pt x="636" y="109"/>
                    <a:pt x="621" y="106"/>
                  </a:cubicBezTo>
                  <a:cubicBezTo>
                    <a:pt x="625" y="97"/>
                    <a:pt x="596" y="136"/>
                    <a:pt x="624" y="119"/>
                  </a:cubicBezTo>
                  <a:cubicBezTo>
                    <a:pt x="623" y="128"/>
                    <a:pt x="621" y="129"/>
                    <a:pt x="639" y="113"/>
                  </a:cubicBezTo>
                  <a:cubicBezTo>
                    <a:pt x="639" y="114"/>
                    <a:pt x="639" y="115"/>
                    <a:pt x="640" y="115"/>
                  </a:cubicBezTo>
                  <a:cubicBezTo>
                    <a:pt x="644" y="111"/>
                    <a:pt x="656" y="112"/>
                    <a:pt x="653" y="102"/>
                  </a:cubicBezTo>
                  <a:cubicBezTo>
                    <a:pt x="652" y="102"/>
                    <a:pt x="650" y="105"/>
                    <a:pt x="649" y="106"/>
                  </a:cubicBezTo>
                  <a:cubicBezTo>
                    <a:pt x="649" y="100"/>
                    <a:pt x="649" y="102"/>
                    <a:pt x="648" y="100"/>
                  </a:cubicBezTo>
                  <a:cubicBezTo>
                    <a:pt x="649" y="100"/>
                    <a:pt x="640" y="100"/>
                    <a:pt x="647" y="98"/>
                  </a:cubicBezTo>
                  <a:close/>
                  <a:moveTo>
                    <a:pt x="586" y="123"/>
                  </a:moveTo>
                  <a:cubicBezTo>
                    <a:pt x="612" y="134"/>
                    <a:pt x="590" y="85"/>
                    <a:pt x="587" y="118"/>
                  </a:cubicBezTo>
                  <a:cubicBezTo>
                    <a:pt x="585" y="117"/>
                    <a:pt x="583" y="124"/>
                    <a:pt x="586" y="123"/>
                  </a:cubicBezTo>
                  <a:close/>
                  <a:moveTo>
                    <a:pt x="517" y="147"/>
                  </a:moveTo>
                  <a:cubicBezTo>
                    <a:pt x="516" y="147"/>
                    <a:pt x="511" y="148"/>
                    <a:pt x="509" y="148"/>
                  </a:cubicBezTo>
                  <a:cubicBezTo>
                    <a:pt x="510" y="148"/>
                    <a:pt x="516" y="128"/>
                    <a:pt x="516" y="126"/>
                  </a:cubicBezTo>
                  <a:cubicBezTo>
                    <a:pt x="505" y="125"/>
                    <a:pt x="500" y="164"/>
                    <a:pt x="490" y="141"/>
                  </a:cubicBezTo>
                  <a:cubicBezTo>
                    <a:pt x="497" y="110"/>
                    <a:pt x="453" y="139"/>
                    <a:pt x="462" y="147"/>
                  </a:cubicBezTo>
                  <a:cubicBezTo>
                    <a:pt x="463" y="152"/>
                    <a:pt x="464" y="149"/>
                    <a:pt x="467" y="149"/>
                  </a:cubicBezTo>
                  <a:cubicBezTo>
                    <a:pt x="466" y="153"/>
                    <a:pt x="473" y="149"/>
                    <a:pt x="475" y="149"/>
                  </a:cubicBezTo>
                  <a:cubicBezTo>
                    <a:pt x="474" y="151"/>
                    <a:pt x="478" y="151"/>
                    <a:pt x="488" y="153"/>
                  </a:cubicBezTo>
                  <a:cubicBezTo>
                    <a:pt x="460" y="155"/>
                    <a:pt x="464" y="169"/>
                    <a:pt x="490" y="160"/>
                  </a:cubicBezTo>
                  <a:cubicBezTo>
                    <a:pt x="493" y="160"/>
                    <a:pt x="496" y="159"/>
                    <a:pt x="498" y="159"/>
                  </a:cubicBezTo>
                  <a:cubicBezTo>
                    <a:pt x="504" y="173"/>
                    <a:pt x="533" y="139"/>
                    <a:pt x="517" y="147"/>
                  </a:cubicBezTo>
                  <a:close/>
                  <a:moveTo>
                    <a:pt x="547" y="152"/>
                  </a:moveTo>
                  <a:cubicBezTo>
                    <a:pt x="531" y="127"/>
                    <a:pt x="543" y="213"/>
                    <a:pt x="565" y="142"/>
                  </a:cubicBezTo>
                  <a:cubicBezTo>
                    <a:pt x="553" y="143"/>
                    <a:pt x="555" y="147"/>
                    <a:pt x="547" y="152"/>
                  </a:cubicBezTo>
                  <a:close/>
                  <a:moveTo>
                    <a:pt x="478" y="119"/>
                  </a:moveTo>
                  <a:cubicBezTo>
                    <a:pt x="485" y="118"/>
                    <a:pt x="501" y="99"/>
                    <a:pt x="487" y="99"/>
                  </a:cubicBezTo>
                  <a:cubicBezTo>
                    <a:pt x="459" y="98"/>
                    <a:pt x="430" y="135"/>
                    <a:pt x="462" y="119"/>
                  </a:cubicBezTo>
                  <a:cubicBezTo>
                    <a:pt x="478" y="112"/>
                    <a:pt x="466" y="119"/>
                    <a:pt x="478" y="119"/>
                  </a:cubicBezTo>
                  <a:close/>
                  <a:moveTo>
                    <a:pt x="1315" y="277"/>
                  </a:moveTo>
                  <a:cubicBezTo>
                    <a:pt x="1302" y="264"/>
                    <a:pt x="1301" y="237"/>
                    <a:pt x="1319" y="214"/>
                  </a:cubicBezTo>
                  <a:cubicBezTo>
                    <a:pt x="1394" y="95"/>
                    <a:pt x="1220" y="285"/>
                    <a:pt x="1315" y="277"/>
                  </a:cubicBezTo>
                  <a:close/>
                  <a:moveTo>
                    <a:pt x="1109" y="161"/>
                  </a:moveTo>
                  <a:cubicBezTo>
                    <a:pt x="1086" y="148"/>
                    <a:pt x="1101" y="144"/>
                    <a:pt x="1089" y="167"/>
                  </a:cubicBezTo>
                  <a:cubicBezTo>
                    <a:pt x="1089" y="160"/>
                    <a:pt x="1070" y="141"/>
                    <a:pt x="1072" y="165"/>
                  </a:cubicBezTo>
                  <a:cubicBezTo>
                    <a:pt x="1072" y="194"/>
                    <a:pt x="1108" y="164"/>
                    <a:pt x="1086" y="189"/>
                  </a:cubicBezTo>
                  <a:cubicBezTo>
                    <a:pt x="1093" y="217"/>
                    <a:pt x="1109" y="220"/>
                    <a:pt x="1109" y="161"/>
                  </a:cubicBezTo>
                  <a:close/>
                  <a:moveTo>
                    <a:pt x="1116" y="152"/>
                  </a:moveTo>
                  <a:cubicBezTo>
                    <a:pt x="1084" y="162"/>
                    <a:pt x="1186" y="162"/>
                    <a:pt x="1106" y="134"/>
                  </a:cubicBezTo>
                  <a:cubicBezTo>
                    <a:pt x="1104" y="135"/>
                    <a:pt x="1110" y="139"/>
                    <a:pt x="1100" y="145"/>
                  </a:cubicBezTo>
                  <a:cubicBezTo>
                    <a:pt x="1100" y="144"/>
                    <a:pt x="1103" y="151"/>
                    <a:pt x="1103" y="151"/>
                  </a:cubicBezTo>
                  <a:cubicBezTo>
                    <a:pt x="1108" y="154"/>
                    <a:pt x="1111" y="148"/>
                    <a:pt x="1116" y="150"/>
                  </a:cubicBezTo>
                  <a:cubicBezTo>
                    <a:pt x="1116" y="150"/>
                    <a:pt x="1116" y="150"/>
                    <a:pt x="1116" y="150"/>
                  </a:cubicBezTo>
                  <a:lnTo>
                    <a:pt x="1116" y="152"/>
                  </a:lnTo>
                  <a:close/>
                  <a:moveTo>
                    <a:pt x="1482" y="112"/>
                  </a:moveTo>
                  <a:cubicBezTo>
                    <a:pt x="1489" y="109"/>
                    <a:pt x="1493" y="95"/>
                    <a:pt x="1472" y="91"/>
                  </a:cubicBezTo>
                  <a:cubicBezTo>
                    <a:pt x="1470" y="97"/>
                    <a:pt x="1470" y="84"/>
                    <a:pt x="1465" y="92"/>
                  </a:cubicBezTo>
                  <a:cubicBezTo>
                    <a:pt x="1462" y="90"/>
                    <a:pt x="1468" y="136"/>
                    <a:pt x="1482" y="112"/>
                  </a:cubicBezTo>
                  <a:close/>
                  <a:moveTo>
                    <a:pt x="1425" y="85"/>
                  </a:moveTo>
                  <a:cubicBezTo>
                    <a:pt x="1418" y="112"/>
                    <a:pt x="1490" y="113"/>
                    <a:pt x="1441" y="79"/>
                  </a:cubicBezTo>
                  <a:cubicBezTo>
                    <a:pt x="1438" y="100"/>
                    <a:pt x="1444" y="72"/>
                    <a:pt x="1425" y="85"/>
                  </a:cubicBezTo>
                  <a:close/>
                  <a:moveTo>
                    <a:pt x="1407" y="77"/>
                  </a:moveTo>
                  <a:cubicBezTo>
                    <a:pt x="1408" y="80"/>
                    <a:pt x="1405" y="83"/>
                    <a:pt x="1407" y="84"/>
                  </a:cubicBezTo>
                  <a:cubicBezTo>
                    <a:pt x="1407" y="84"/>
                    <a:pt x="1416" y="87"/>
                    <a:pt x="1416" y="87"/>
                  </a:cubicBezTo>
                  <a:cubicBezTo>
                    <a:pt x="1448" y="85"/>
                    <a:pt x="1402" y="37"/>
                    <a:pt x="1407" y="77"/>
                  </a:cubicBezTo>
                  <a:close/>
                  <a:moveTo>
                    <a:pt x="1718" y="132"/>
                  </a:moveTo>
                  <a:cubicBezTo>
                    <a:pt x="1717" y="135"/>
                    <a:pt x="1715" y="137"/>
                    <a:pt x="1715" y="140"/>
                  </a:cubicBezTo>
                  <a:cubicBezTo>
                    <a:pt x="1717" y="141"/>
                    <a:pt x="1723" y="133"/>
                    <a:pt x="1735" y="134"/>
                  </a:cubicBezTo>
                  <a:cubicBezTo>
                    <a:pt x="1734" y="130"/>
                    <a:pt x="1720" y="122"/>
                    <a:pt x="1718" y="132"/>
                  </a:cubicBezTo>
                  <a:close/>
                  <a:moveTo>
                    <a:pt x="1675" y="109"/>
                  </a:moveTo>
                  <a:cubicBezTo>
                    <a:pt x="1688" y="120"/>
                    <a:pt x="1689" y="117"/>
                    <a:pt x="1700" y="111"/>
                  </a:cubicBezTo>
                  <a:cubicBezTo>
                    <a:pt x="1702" y="109"/>
                    <a:pt x="1705" y="107"/>
                    <a:pt x="1712" y="103"/>
                  </a:cubicBezTo>
                  <a:cubicBezTo>
                    <a:pt x="1706" y="108"/>
                    <a:pt x="1684" y="76"/>
                    <a:pt x="1688" y="88"/>
                  </a:cubicBezTo>
                  <a:cubicBezTo>
                    <a:pt x="1692" y="100"/>
                    <a:pt x="1659" y="81"/>
                    <a:pt x="1675" y="105"/>
                  </a:cubicBezTo>
                  <a:cubicBezTo>
                    <a:pt x="1674" y="107"/>
                    <a:pt x="1680" y="106"/>
                    <a:pt x="1675" y="109"/>
                  </a:cubicBezTo>
                  <a:close/>
                  <a:moveTo>
                    <a:pt x="1713" y="101"/>
                  </a:moveTo>
                  <a:cubicBezTo>
                    <a:pt x="1716" y="98"/>
                    <a:pt x="1713" y="102"/>
                    <a:pt x="1711" y="87"/>
                  </a:cubicBezTo>
                  <a:cubicBezTo>
                    <a:pt x="1700" y="83"/>
                    <a:pt x="1691" y="96"/>
                    <a:pt x="1713" y="101"/>
                  </a:cubicBezTo>
                  <a:close/>
                  <a:moveTo>
                    <a:pt x="1725" y="92"/>
                  </a:moveTo>
                  <a:cubicBezTo>
                    <a:pt x="1768" y="104"/>
                    <a:pt x="1724" y="72"/>
                    <a:pt x="1724" y="92"/>
                  </a:cubicBezTo>
                  <a:lnTo>
                    <a:pt x="1725" y="92"/>
                  </a:lnTo>
                  <a:close/>
                  <a:moveTo>
                    <a:pt x="1840" y="795"/>
                  </a:moveTo>
                  <a:cubicBezTo>
                    <a:pt x="1840" y="793"/>
                    <a:pt x="1852" y="801"/>
                    <a:pt x="1854" y="796"/>
                  </a:cubicBezTo>
                  <a:cubicBezTo>
                    <a:pt x="1884" y="811"/>
                    <a:pt x="1838" y="799"/>
                    <a:pt x="1850" y="761"/>
                  </a:cubicBezTo>
                  <a:cubicBezTo>
                    <a:pt x="1833" y="761"/>
                    <a:pt x="1830" y="782"/>
                    <a:pt x="1840" y="795"/>
                  </a:cubicBezTo>
                  <a:close/>
                  <a:moveTo>
                    <a:pt x="1858" y="840"/>
                  </a:moveTo>
                  <a:cubicBezTo>
                    <a:pt x="1859" y="843"/>
                    <a:pt x="1859" y="843"/>
                    <a:pt x="1862" y="842"/>
                  </a:cubicBezTo>
                  <a:cubicBezTo>
                    <a:pt x="1866" y="835"/>
                    <a:pt x="1864" y="855"/>
                    <a:pt x="1875" y="852"/>
                  </a:cubicBezTo>
                  <a:cubicBezTo>
                    <a:pt x="1875" y="855"/>
                    <a:pt x="1879" y="858"/>
                    <a:pt x="1877" y="849"/>
                  </a:cubicBezTo>
                  <a:cubicBezTo>
                    <a:pt x="1878" y="848"/>
                    <a:pt x="1876" y="843"/>
                    <a:pt x="1880" y="843"/>
                  </a:cubicBezTo>
                  <a:cubicBezTo>
                    <a:pt x="1880" y="843"/>
                    <a:pt x="1882" y="850"/>
                    <a:pt x="1882" y="850"/>
                  </a:cubicBezTo>
                  <a:cubicBezTo>
                    <a:pt x="1882" y="844"/>
                    <a:pt x="1885" y="834"/>
                    <a:pt x="1876" y="825"/>
                  </a:cubicBezTo>
                  <a:cubicBezTo>
                    <a:pt x="1876" y="825"/>
                    <a:pt x="1873" y="831"/>
                    <a:pt x="1873" y="831"/>
                  </a:cubicBezTo>
                  <a:cubicBezTo>
                    <a:pt x="1873" y="828"/>
                    <a:pt x="1842" y="849"/>
                    <a:pt x="1858" y="840"/>
                  </a:cubicBezTo>
                  <a:close/>
                  <a:moveTo>
                    <a:pt x="1859" y="813"/>
                  </a:moveTo>
                  <a:cubicBezTo>
                    <a:pt x="1859" y="812"/>
                    <a:pt x="1851" y="810"/>
                    <a:pt x="1850" y="810"/>
                  </a:cubicBezTo>
                  <a:cubicBezTo>
                    <a:pt x="1852" y="812"/>
                    <a:pt x="1849" y="827"/>
                    <a:pt x="1859" y="813"/>
                  </a:cubicBezTo>
                  <a:close/>
                  <a:moveTo>
                    <a:pt x="1819" y="834"/>
                  </a:moveTo>
                  <a:cubicBezTo>
                    <a:pt x="1819" y="834"/>
                    <a:pt x="1819" y="834"/>
                    <a:pt x="1819" y="834"/>
                  </a:cubicBezTo>
                  <a:cubicBezTo>
                    <a:pt x="1823" y="833"/>
                    <a:pt x="1833" y="827"/>
                    <a:pt x="1833" y="814"/>
                  </a:cubicBezTo>
                  <a:cubicBezTo>
                    <a:pt x="1836" y="814"/>
                    <a:pt x="1820" y="833"/>
                    <a:pt x="1819" y="834"/>
                  </a:cubicBezTo>
                  <a:close/>
                  <a:moveTo>
                    <a:pt x="2063" y="175"/>
                  </a:moveTo>
                  <a:cubicBezTo>
                    <a:pt x="2063" y="174"/>
                    <a:pt x="2059" y="182"/>
                    <a:pt x="2062" y="181"/>
                  </a:cubicBezTo>
                  <a:cubicBezTo>
                    <a:pt x="2052" y="185"/>
                    <a:pt x="2033" y="170"/>
                    <a:pt x="2029" y="187"/>
                  </a:cubicBezTo>
                  <a:cubicBezTo>
                    <a:pt x="2029" y="187"/>
                    <a:pt x="2023" y="183"/>
                    <a:pt x="2023" y="183"/>
                  </a:cubicBezTo>
                  <a:cubicBezTo>
                    <a:pt x="2023" y="184"/>
                    <a:pt x="2020" y="170"/>
                    <a:pt x="2019" y="180"/>
                  </a:cubicBezTo>
                  <a:cubicBezTo>
                    <a:pt x="2001" y="168"/>
                    <a:pt x="2058" y="222"/>
                    <a:pt x="2007" y="210"/>
                  </a:cubicBezTo>
                  <a:cubicBezTo>
                    <a:pt x="2015" y="220"/>
                    <a:pt x="2012" y="215"/>
                    <a:pt x="2030" y="222"/>
                  </a:cubicBezTo>
                  <a:cubicBezTo>
                    <a:pt x="2090" y="281"/>
                    <a:pt x="2018" y="216"/>
                    <a:pt x="2025" y="300"/>
                  </a:cubicBezTo>
                  <a:cubicBezTo>
                    <a:pt x="2020" y="297"/>
                    <a:pt x="2002" y="289"/>
                    <a:pt x="1999" y="308"/>
                  </a:cubicBezTo>
                  <a:cubicBezTo>
                    <a:pt x="1999" y="304"/>
                    <a:pt x="1980" y="303"/>
                    <a:pt x="1987" y="322"/>
                  </a:cubicBezTo>
                  <a:cubicBezTo>
                    <a:pt x="1993" y="364"/>
                    <a:pt x="2020" y="320"/>
                    <a:pt x="2000" y="438"/>
                  </a:cubicBezTo>
                  <a:cubicBezTo>
                    <a:pt x="1998" y="428"/>
                    <a:pt x="1947" y="375"/>
                    <a:pt x="1966" y="350"/>
                  </a:cubicBezTo>
                  <a:cubicBezTo>
                    <a:pt x="1964" y="351"/>
                    <a:pt x="1968" y="342"/>
                    <a:pt x="1968" y="345"/>
                  </a:cubicBezTo>
                  <a:cubicBezTo>
                    <a:pt x="1967" y="322"/>
                    <a:pt x="1977" y="312"/>
                    <a:pt x="1972" y="272"/>
                  </a:cubicBezTo>
                  <a:cubicBezTo>
                    <a:pt x="1952" y="269"/>
                    <a:pt x="1974" y="283"/>
                    <a:pt x="1959" y="305"/>
                  </a:cubicBezTo>
                  <a:cubicBezTo>
                    <a:pt x="1932" y="249"/>
                    <a:pt x="1930" y="362"/>
                    <a:pt x="1923" y="336"/>
                  </a:cubicBezTo>
                  <a:cubicBezTo>
                    <a:pt x="1922" y="337"/>
                    <a:pt x="1900" y="326"/>
                    <a:pt x="1902" y="337"/>
                  </a:cubicBezTo>
                  <a:cubicBezTo>
                    <a:pt x="1901" y="337"/>
                    <a:pt x="1900" y="338"/>
                    <a:pt x="1900" y="338"/>
                  </a:cubicBezTo>
                  <a:cubicBezTo>
                    <a:pt x="1904" y="339"/>
                    <a:pt x="1883" y="348"/>
                    <a:pt x="1882" y="343"/>
                  </a:cubicBezTo>
                  <a:cubicBezTo>
                    <a:pt x="1870" y="335"/>
                    <a:pt x="1835" y="411"/>
                    <a:pt x="1858" y="418"/>
                  </a:cubicBezTo>
                  <a:cubicBezTo>
                    <a:pt x="1858" y="418"/>
                    <a:pt x="1861" y="423"/>
                    <a:pt x="1860" y="423"/>
                  </a:cubicBezTo>
                  <a:cubicBezTo>
                    <a:pt x="1866" y="412"/>
                    <a:pt x="1865" y="434"/>
                    <a:pt x="1872" y="416"/>
                  </a:cubicBezTo>
                  <a:cubicBezTo>
                    <a:pt x="1907" y="418"/>
                    <a:pt x="1915" y="516"/>
                    <a:pt x="1882" y="544"/>
                  </a:cubicBezTo>
                  <a:cubicBezTo>
                    <a:pt x="1869" y="547"/>
                    <a:pt x="1854" y="545"/>
                    <a:pt x="1860" y="570"/>
                  </a:cubicBezTo>
                  <a:cubicBezTo>
                    <a:pt x="1833" y="580"/>
                    <a:pt x="1908" y="631"/>
                    <a:pt x="1852" y="623"/>
                  </a:cubicBezTo>
                  <a:cubicBezTo>
                    <a:pt x="1850" y="596"/>
                    <a:pt x="1837" y="574"/>
                    <a:pt x="1812" y="585"/>
                  </a:cubicBezTo>
                  <a:cubicBezTo>
                    <a:pt x="1821" y="552"/>
                    <a:pt x="1777" y="594"/>
                    <a:pt x="1797" y="601"/>
                  </a:cubicBezTo>
                  <a:cubicBezTo>
                    <a:pt x="1794" y="608"/>
                    <a:pt x="1844" y="596"/>
                    <a:pt x="1816" y="611"/>
                  </a:cubicBezTo>
                  <a:cubicBezTo>
                    <a:pt x="1792" y="622"/>
                    <a:pt x="1846" y="655"/>
                    <a:pt x="1821" y="667"/>
                  </a:cubicBezTo>
                  <a:cubicBezTo>
                    <a:pt x="1843" y="667"/>
                    <a:pt x="1830" y="680"/>
                    <a:pt x="1816" y="712"/>
                  </a:cubicBezTo>
                  <a:cubicBezTo>
                    <a:pt x="1816" y="712"/>
                    <a:pt x="1817" y="712"/>
                    <a:pt x="1817" y="712"/>
                  </a:cubicBezTo>
                  <a:cubicBezTo>
                    <a:pt x="1813" y="718"/>
                    <a:pt x="1804" y="730"/>
                    <a:pt x="1790" y="732"/>
                  </a:cubicBezTo>
                  <a:cubicBezTo>
                    <a:pt x="1790" y="730"/>
                    <a:pt x="1789" y="731"/>
                    <a:pt x="1788" y="732"/>
                  </a:cubicBezTo>
                  <a:cubicBezTo>
                    <a:pt x="1787" y="728"/>
                    <a:pt x="1776" y="740"/>
                    <a:pt x="1773" y="737"/>
                  </a:cubicBezTo>
                  <a:cubicBezTo>
                    <a:pt x="1772" y="739"/>
                    <a:pt x="1770" y="742"/>
                    <a:pt x="1768" y="741"/>
                  </a:cubicBezTo>
                  <a:cubicBezTo>
                    <a:pt x="1765" y="746"/>
                    <a:pt x="1769" y="747"/>
                    <a:pt x="1763" y="747"/>
                  </a:cubicBezTo>
                  <a:cubicBezTo>
                    <a:pt x="1683" y="733"/>
                    <a:pt x="1814" y="792"/>
                    <a:pt x="1734" y="834"/>
                  </a:cubicBezTo>
                  <a:cubicBezTo>
                    <a:pt x="1733" y="834"/>
                    <a:pt x="1741" y="823"/>
                    <a:pt x="1727" y="816"/>
                  </a:cubicBezTo>
                  <a:cubicBezTo>
                    <a:pt x="1666" y="779"/>
                    <a:pt x="1718" y="850"/>
                    <a:pt x="1734" y="885"/>
                  </a:cubicBezTo>
                  <a:cubicBezTo>
                    <a:pt x="1708" y="887"/>
                    <a:pt x="1711" y="848"/>
                    <a:pt x="1692" y="838"/>
                  </a:cubicBezTo>
                  <a:cubicBezTo>
                    <a:pt x="1690" y="799"/>
                    <a:pt x="1695" y="784"/>
                    <a:pt x="1661" y="773"/>
                  </a:cubicBezTo>
                  <a:cubicBezTo>
                    <a:pt x="1633" y="712"/>
                    <a:pt x="1625" y="729"/>
                    <a:pt x="1567" y="786"/>
                  </a:cubicBezTo>
                  <a:cubicBezTo>
                    <a:pt x="1571" y="786"/>
                    <a:pt x="1564" y="860"/>
                    <a:pt x="1543" y="826"/>
                  </a:cubicBezTo>
                  <a:cubicBezTo>
                    <a:pt x="1488" y="749"/>
                    <a:pt x="1573" y="742"/>
                    <a:pt x="1363" y="696"/>
                  </a:cubicBezTo>
                  <a:cubicBezTo>
                    <a:pt x="1334" y="663"/>
                    <a:pt x="1345" y="690"/>
                    <a:pt x="1362" y="720"/>
                  </a:cubicBezTo>
                  <a:cubicBezTo>
                    <a:pt x="1367" y="694"/>
                    <a:pt x="1374" y="748"/>
                    <a:pt x="1397" y="712"/>
                  </a:cubicBezTo>
                  <a:cubicBezTo>
                    <a:pt x="1409" y="702"/>
                    <a:pt x="1389" y="723"/>
                    <a:pt x="1417" y="727"/>
                  </a:cubicBezTo>
                  <a:cubicBezTo>
                    <a:pt x="1428" y="735"/>
                    <a:pt x="1424" y="749"/>
                    <a:pt x="1405" y="767"/>
                  </a:cubicBezTo>
                  <a:cubicBezTo>
                    <a:pt x="1275" y="866"/>
                    <a:pt x="1318" y="727"/>
                    <a:pt x="1252" y="697"/>
                  </a:cubicBezTo>
                  <a:cubicBezTo>
                    <a:pt x="1248" y="698"/>
                    <a:pt x="1245" y="685"/>
                    <a:pt x="1238" y="684"/>
                  </a:cubicBezTo>
                  <a:cubicBezTo>
                    <a:pt x="1334" y="950"/>
                    <a:pt x="1455" y="691"/>
                    <a:pt x="1289" y="937"/>
                  </a:cubicBezTo>
                  <a:cubicBezTo>
                    <a:pt x="1311" y="983"/>
                    <a:pt x="1287" y="998"/>
                    <a:pt x="1242" y="1073"/>
                  </a:cubicBezTo>
                  <a:cubicBezTo>
                    <a:pt x="1225" y="1117"/>
                    <a:pt x="1200" y="1138"/>
                    <a:pt x="1142" y="1135"/>
                  </a:cubicBezTo>
                  <a:cubicBezTo>
                    <a:pt x="1140" y="1133"/>
                    <a:pt x="1145" y="1132"/>
                    <a:pt x="1140" y="1121"/>
                  </a:cubicBezTo>
                  <a:cubicBezTo>
                    <a:pt x="1124" y="1057"/>
                    <a:pt x="1104" y="1066"/>
                    <a:pt x="1109" y="934"/>
                  </a:cubicBezTo>
                  <a:cubicBezTo>
                    <a:pt x="1109" y="922"/>
                    <a:pt x="1074" y="908"/>
                    <a:pt x="1091" y="891"/>
                  </a:cubicBezTo>
                  <a:cubicBezTo>
                    <a:pt x="1085" y="886"/>
                    <a:pt x="1097" y="871"/>
                    <a:pt x="1089" y="866"/>
                  </a:cubicBezTo>
                  <a:cubicBezTo>
                    <a:pt x="1034" y="827"/>
                    <a:pt x="970" y="908"/>
                    <a:pt x="917" y="801"/>
                  </a:cubicBezTo>
                  <a:cubicBezTo>
                    <a:pt x="901" y="752"/>
                    <a:pt x="937" y="713"/>
                    <a:pt x="971" y="661"/>
                  </a:cubicBezTo>
                  <a:cubicBezTo>
                    <a:pt x="983" y="648"/>
                    <a:pt x="1039" y="626"/>
                    <a:pt x="1091" y="633"/>
                  </a:cubicBezTo>
                  <a:cubicBezTo>
                    <a:pt x="1102" y="620"/>
                    <a:pt x="1084" y="664"/>
                    <a:pt x="1095" y="655"/>
                  </a:cubicBezTo>
                  <a:cubicBezTo>
                    <a:pt x="1111" y="659"/>
                    <a:pt x="1134" y="681"/>
                    <a:pt x="1155" y="679"/>
                  </a:cubicBezTo>
                  <a:cubicBezTo>
                    <a:pt x="1156" y="642"/>
                    <a:pt x="1177" y="678"/>
                    <a:pt x="1236" y="674"/>
                  </a:cubicBezTo>
                  <a:cubicBezTo>
                    <a:pt x="1255" y="671"/>
                    <a:pt x="1255" y="665"/>
                    <a:pt x="1259" y="631"/>
                  </a:cubicBezTo>
                  <a:cubicBezTo>
                    <a:pt x="1247" y="637"/>
                    <a:pt x="1232" y="631"/>
                    <a:pt x="1216" y="636"/>
                  </a:cubicBezTo>
                  <a:cubicBezTo>
                    <a:pt x="1217" y="636"/>
                    <a:pt x="1217" y="636"/>
                    <a:pt x="1217" y="636"/>
                  </a:cubicBezTo>
                  <a:cubicBezTo>
                    <a:pt x="1211" y="638"/>
                    <a:pt x="1220" y="630"/>
                    <a:pt x="1202" y="632"/>
                  </a:cubicBezTo>
                  <a:cubicBezTo>
                    <a:pt x="1203" y="632"/>
                    <a:pt x="1204" y="631"/>
                    <a:pt x="1204" y="630"/>
                  </a:cubicBezTo>
                  <a:cubicBezTo>
                    <a:pt x="1203" y="630"/>
                    <a:pt x="1201" y="630"/>
                    <a:pt x="1200" y="630"/>
                  </a:cubicBezTo>
                  <a:cubicBezTo>
                    <a:pt x="1204" y="626"/>
                    <a:pt x="1193" y="621"/>
                    <a:pt x="1195" y="617"/>
                  </a:cubicBezTo>
                  <a:cubicBezTo>
                    <a:pt x="1198" y="619"/>
                    <a:pt x="1197" y="616"/>
                    <a:pt x="1198" y="615"/>
                  </a:cubicBezTo>
                  <a:cubicBezTo>
                    <a:pt x="1197" y="614"/>
                    <a:pt x="1196" y="612"/>
                    <a:pt x="1197" y="610"/>
                  </a:cubicBezTo>
                  <a:cubicBezTo>
                    <a:pt x="1185" y="600"/>
                    <a:pt x="1211" y="604"/>
                    <a:pt x="1214" y="599"/>
                  </a:cubicBezTo>
                  <a:cubicBezTo>
                    <a:pt x="1214" y="598"/>
                    <a:pt x="1214" y="599"/>
                    <a:pt x="1214" y="598"/>
                  </a:cubicBezTo>
                  <a:cubicBezTo>
                    <a:pt x="1208" y="580"/>
                    <a:pt x="1352" y="614"/>
                    <a:pt x="1256" y="560"/>
                  </a:cubicBezTo>
                  <a:cubicBezTo>
                    <a:pt x="1256" y="560"/>
                    <a:pt x="1257" y="559"/>
                    <a:pt x="1257" y="558"/>
                  </a:cubicBezTo>
                  <a:cubicBezTo>
                    <a:pt x="1261" y="558"/>
                    <a:pt x="1258" y="559"/>
                    <a:pt x="1264" y="552"/>
                  </a:cubicBezTo>
                  <a:cubicBezTo>
                    <a:pt x="1264" y="551"/>
                    <a:pt x="1256" y="548"/>
                    <a:pt x="1265" y="547"/>
                  </a:cubicBezTo>
                  <a:cubicBezTo>
                    <a:pt x="1264" y="547"/>
                    <a:pt x="1264" y="547"/>
                    <a:pt x="1264" y="546"/>
                  </a:cubicBezTo>
                  <a:cubicBezTo>
                    <a:pt x="1271" y="541"/>
                    <a:pt x="1263" y="540"/>
                    <a:pt x="1243" y="552"/>
                  </a:cubicBezTo>
                  <a:cubicBezTo>
                    <a:pt x="1234" y="543"/>
                    <a:pt x="1248" y="569"/>
                    <a:pt x="1241" y="553"/>
                  </a:cubicBezTo>
                  <a:cubicBezTo>
                    <a:pt x="1253" y="559"/>
                    <a:pt x="1256" y="564"/>
                    <a:pt x="1234" y="566"/>
                  </a:cubicBezTo>
                  <a:cubicBezTo>
                    <a:pt x="1237" y="562"/>
                    <a:pt x="1233" y="559"/>
                    <a:pt x="1229" y="560"/>
                  </a:cubicBezTo>
                  <a:cubicBezTo>
                    <a:pt x="1232" y="554"/>
                    <a:pt x="1235" y="552"/>
                    <a:pt x="1221" y="550"/>
                  </a:cubicBezTo>
                  <a:cubicBezTo>
                    <a:pt x="1232" y="544"/>
                    <a:pt x="1202" y="561"/>
                    <a:pt x="1203" y="577"/>
                  </a:cubicBezTo>
                  <a:cubicBezTo>
                    <a:pt x="1193" y="587"/>
                    <a:pt x="1224" y="594"/>
                    <a:pt x="1193" y="603"/>
                  </a:cubicBezTo>
                  <a:cubicBezTo>
                    <a:pt x="1199" y="600"/>
                    <a:pt x="1170" y="594"/>
                    <a:pt x="1180" y="603"/>
                  </a:cubicBezTo>
                  <a:cubicBezTo>
                    <a:pt x="1180" y="603"/>
                    <a:pt x="1180" y="603"/>
                    <a:pt x="1180" y="603"/>
                  </a:cubicBezTo>
                  <a:cubicBezTo>
                    <a:pt x="1180" y="603"/>
                    <a:pt x="1175" y="602"/>
                    <a:pt x="1178" y="605"/>
                  </a:cubicBezTo>
                  <a:cubicBezTo>
                    <a:pt x="1177" y="604"/>
                    <a:pt x="1176" y="604"/>
                    <a:pt x="1174" y="604"/>
                  </a:cubicBezTo>
                  <a:cubicBezTo>
                    <a:pt x="1175" y="604"/>
                    <a:pt x="1175" y="605"/>
                    <a:pt x="1175" y="606"/>
                  </a:cubicBezTo>
                  <a:cubicBezTo>
                    <a:pt x="1173" y="606"/>
                    <a:pt x="1173" y="603"/>
                    <a:pt x="1171" y="602"/>
                  </a:cubicBezTo>
                  <a:cubicBezTo>
                    <a:pt x="1171" y="602"/>
                    <a:pt x="1171" y="601"/>
                    <a:pt x="1171" y="601"/>
                  </a:cubicBezTo>
                  <a:cubicBezTo>
                    <a:pt x="1169" y="604"/>
                    <a:pt x="1169" y="607"/>
                    <a:pt x="1174" y="613"/>
                  </a:cubicBezTo>
                  <a:cubicBezTo>
                    <a:pt x="1173" y="613"/>
                    <a:pt x="1173" y="613"/>
                    <a:pt x="1173" y="613"/>
                  </a:cubicBezTo>
                  <a:cubicBezTo>
                    <a:pt x="1172" y="613"/>
                    <a:pt x="1178" y="618"/>
                    <a:pt x="1183" y="623"/>
                  </a:cubicBezTo>
                  <a:cubicBezTo>
                    <a:pt x="1180" y="625"/>
                    <a:pt x="1180" y="621"/>
                    <a:pt x="1178" y="621"/>
                  </a:cubicBezTo>
                  <a:cubicBezTo>
                    <a:pt x="1178" y="622"/>
                    <a:pt x="1178" y="623"/>
                    <a:pt x="1179" y="623"/>
                  </a:cubicBezTo>
                  <a:cubicBezTo>
                    <a:pt x="1182" y="628"/>
                    <a:pt x="1168" y="619"/>
                    <a:pt x="1176" y="628"/>
                  </a:cubicBezTo>
                  <a:cubicBezTo>
                    <a:pt x="1175" y="629"/>
                    <a:pt x="1173" y="628"/>
                    <a:pt x="1172" y="628"/>
                  </a:cubicBezTo>
                  <a:cubicBezTo>
                    <a:pt x="1169" y="628"/>
                    <a:pt x="1178" y="630"/>
                    <a:pt x="1170" y="635"/>
                  </a:cubicBezTo>
                  <a:cubicBezTo>
                    <a:pt x="1167" y="637"/>
                    <a:pt x="1170" y="631"/>
                    <a:pt x="1165" y="631"/>
                  </a:cubicBezTo>
                  <a:cubicBezTo>
                    <a:pt x="1162" y="623"/>
                    <a:pt x="1160" y="618"/>
                    <a:pt x="1171" y="623"/>
                  </a:cubicBezTo>
                  <a:cubicBezTo>
                    <a:pt x="1151" y="616"/>
                    <a:pt x="1148" y="583"/>
                    <a:pt x="1119" y="572"/>
                  </a:cubicBezTo>
                  <a:cubicBezTo>
                    <a:pt x="1119" y="571"/>
                    <a:pt x="1119" y="570"/>
                    <a:pt x="1120" y="570"/>
                  </a:cubicBezTo>
                  <a:cubicBezTo>
                    <a:pt x="1116" y="565"/>
                    <a:pt x="1110" y="560"/>
                    <a:pt x="1100" y="562"/>
                  </a:cubicBezTo>
                  <a:cubicBezTo>
                    <a:pt x="1107" y="573"/>
                    <a:pt x="1112" y="590"/>
                    <a:pt x="1128" y="590"/>
                  </a:cubicBezTo>
                  <a:cubicBezTo>
                    <a:pt x="1140" y="605"/>
                    <a:pt x="1140" y="606"/>
                    <a:pt x="1126" y="621"/>
                  </a:cubicBezTo>
                  <a:cubicBezTo>
                    <a:pt x="1131" y="614"/>
                    <a:pt x="1085" y="536"/>
                    <a:pt x="1029" y="602"/>
                  </a:cubicBezTo>
                  <a:cubicBezTo>
                    <a:pt x="1025" y="604"/>
                    <a:pt x="1028" y="615"/>
                    <a:pt x="1022" y="627"/>
                  </a:cubicBezTo>
                  <a:cubicBezTo>
                    <a:pt x="1009" y="634"/>
                    <a:pt x="990" y="636"/>
                    <a:pt x="968" y="629"/>
                  </a:cubicBezTo>
                  <a:cubicBezTo>
                    <a:pt x="966" y="626"/>
                    <a:pt x="970" y="628"/>
                    <a:pt x="968" y="616"/>
                  </a:cubicBezTo>
                  <a:cubicBezTo>
                    <a:pt x="962" y="546"/>
                    <a:pt x="1004" y="599"/>
                    <a:pt x="1023" y="565"/>
                  </a:cubicBezTo>
                  <a:cubicBezTo>
                    <a:pt x="1023" y="565"/>
                    <a:pt x="1023" y="565"/>
                    <a:pt x="1023" y="565"/>
                  </a:cubicBezTo>
                  <a:cubicBezTo>
                    <a:pt x="1024" y="561"/>
                    <a:pt x="1008" y="546"/>
                    <a:pt x="1015" y="546"/>
                  </a:cubicBezTo>
                  <a:cubicBezTo>
                    <a:pt x="1008" y="543"/>
                    <a:pt x="1013" y="544"/>
                    <a:pt x="997" y="538"/>
                  </a:cubicBezTo>
                  <a:cubicBezTo>
                    <a:pt x="1024" y="531"/>
                    <a:pt x="1034" y="511"/>
                    <a:pt x="1068" y="493"/>
                  </a:cubicBezTo>
                  <a:cubicBezTo>
                    <a:pt x="1066" y="491"/>
                    <a:pt x="1065" y="490"/>
                    <a:pt x="1071" y="489"/>
                  </a:cubicBezTo>
                  <a:cubicBezTo>
                    <a:pt x="1071" y="489"/>
                    <a:pt x="1073" y="494"/>
                    <a:pt x="1073" y="490"/>
                  </a:cubicBezTo>
                  <a:cubicBezTo>
                    <a:pt x="1073" y="490"/>
                    <a:pt x="1074" y="491"/>
                    <a:pt x="1074" y="492"/>
                  </a:cubicBezTo>
                  <a:cubicBezTo>
                    <a:pt x="1084" y="488"/>
                    <a:pt x="1082" y="491"/>
                    <a:pt x="1071" y="472"/>
                  </a:cubicBezTo>
                  <a:cubicBezTo>
                    <a:pt x="1071" y="472"/>
                    <a:pt x="1071" y="471"/>
                    <a:pt x="1071" y="471"/>
                  </a:cubicBezTo>
                  <a:cubicBezTo>
                    <a:pt x="1072" y="470"/>
                    <a:pt x="1074" y="469"/>
                    <a:pt x="1074" y="467"/>
                  </a:cubicBezTo>
                  <a:cubicBezTo>
                    <a:pt x="1069" y="467"/>
                    <a:pt x="1073" y="464"/>
                    <a:pt x="1072" y="462"/>
                  </a:cubicBezTo>
                  <a:cubicBezTo>
                    <a:pt x="1073" y="462"/>
                    <a:pt x="1074" y="462"/>
                    <a:pt x="1079" y="461"/>
                  </a:cubicBezTo>
                  <a:cubicBezTo>
                    <a:pt x="1079" y="457"/>
                    <a:pt x="1075" y="460"/>
                    <a:pt x="1073" y="459"/>
                  </a:cubicBezTo>
                  <a:cubicBezTo>
                    <a:pt x="1073" y="459"/>
                    <a:pt x="1073" y="459"/>
                    <a:pt x="1073" y="459"/>
                  </a:cubicBezTo>
                  <a:cubicBezTo>
                    <a:pt x="1073" y="459"/>
                    <a:pt x="1073" y="459"/>
                    <a:pt x="1073" y="459"/>
                  </a:cubicBezTo>
                  <a:cubicBezTo>
                    <a:pt x="1073" y="459"/>
                    <a:pt x="1073" y="459"/>
                    <a:pt x="1073" y="459"/>
                  </a:cubicBezTo>
                  <a:cubicBezTo>
                    <a:pt x="1075" y="457"/>
                    <a:pt x="1077" y="455"/>
                    <a:pt x="1086" y="450"/>
                  </a:cubicBezTo>
                  <a:cubicBezTo>
                    <a:pt x="1090" y="451"/>
                    <a:pt x="1076" y="456"/>
                    <a:pt x="1086" y="462"/>
                  </a:cubicBezTo>
                  <a:cubicBezTo>
                    <a:pt x="1085" y="468"/>
                    <a:pt x="1074" y="479"/>
                    <a:pt x="1090" y="482"/>
                  </a:cubicBezTo>
                  <a:cubicBezTo>
                    <a:pt x="1090" y="484"/>
                    <a:pt x="1089" y="484"/>
                    <a:pt x="1088" y="485"/>
                  </a:cubicBezTo>
                  <a:cubicBezTo>
                    <a:pt x="1091" y="487"/>
                    <a:pt x="1100" y="480"/>
                    <a:pt x="1100" y="483"/>
                  </a:cubicBezTo>
                  <a:cubicBezTo>
                    <a:pt x="1099" y="488"/>
                    <a:pt x="1149" y="478"/>
                    <a:pt x="1159" y="476"/>
                  </a:cubicBezTo>
                  <a:cubicBezTo>
                    <a:pt x="1159" y="470"/>
                    <a:pt x="1134" y="465"/>
                    <a:pt x="1157" y="448"/>
                  </a:cubicBezTo>
                  <a:cubicBezTo>
                    <a:pt x="1158" y="461"/>
                    <a:pt x="1174" y="448"/>
                    <a:pt x="1164" y="444"/>
                  </a:cubicBezTo>
                  <a:cubicBezTo>
                    <a:pt x="1161" y="441"/>
                    <a:pt x="1159" y="441"/>
                    <a:pt x="1152" y="448"/>
                  </a:cubicBezTo>
                  <a:cubicBezTo>
                    <a:pt x="1158" y="433"/>
                    <a:pt x="1168" y="431"/>
                    <a:pt x="1188" y="427"/>
                  </a:cubicBezTo>
                  <a:cubicBezTo>
                    <a:pt x="1189" y="426"/>
                    <a:pt x="1189" y="426"/>
                    <a:pt x="1190" y="425"/>
                  </a:cubicBezTo>
                  <a:cubicBezTo>
                    <a:pt x="1192" y="425"/>
                    <a:pt x="1190" y="425"/>
                    <a:pt x="1196" y="423"/>
                  </a:cubicBezTo>
                  <a:cubicBezTo>
                    <a:pt x="1196" y="424"/>
                    <a:pt x="1188" y="417"/>
                    <a:pt x="1188" y="417"/>
                  </a:cubicBezTo>
                  <a:cubicBezTo>
                    <a:pt x="1179" y="418"/>
                    <a:pt x="1172" y="421"/>
                    <a:pt x="1157" y="426"/>
                  </a:cubicBezTo>
                  <a:cubicBezTo>
                    <a:pt x="1121" y="405"/>
                    <a:pt x="1170" y="382"/>
                    <a:pt x="1155" y="360"/>
                  </a:cubicBezTo>
                  <a:cubicBezTo>
                    <a:pt x="1132" y="372"/>
                    <a:pt x="1115" y="404"/>
                    <a:pt x="1129" y="432"/>
                  </a:cubicBezTo>
                  <a:cubicBezTo>
                    <a:pt x="1112" y="423"/>
                    <a:pt x="1136" y="453"/>
                    <a:pt x="1108" y="467"/>
                  </a:cubicBezTo>
                  <a:cubicBezTo>
                    <a:pt x="1096" y="476"/>
                    <a:pt x="1090" y="423"/>
                    <a:pt x="1076" y="432"/>
                  </a:cubicBezTo>
                  <a:cubicBezTo>
                    <a:pt x="1080" y="443"/>
                    <a:pt x="1064" y="455"/>
                    <a:pt x="1054" y="439"/>
                  </a:cubicBezTo>
                  <a:cubicBezTo>
                    <a:pt x="1054" y="438"/>
                    <a:pt x="1067" y="441"/>
                    <a:pt x="1058" y="433"/>
                  </a:cubicBezTo>
                  <a:cubicBezTo>
                    <a:pt x="1058" y="433"/>
                    <a:pt x="1051" y="437"/>
                    <a:pt x="1054" y="431"/>
                  </a:cubicBezTo>
                  <a:cubicBezTo>
                    <a:pt x="1057" y="430"/>
                    <a:pt x="1057" y="429"/>
                    <a:pt x="1062" y="422"/>
                  </a:cubicBezTo>
                  <a:cubicBezTo>
                    <a:pt x="1061" y="417"/>
                    <a:pt x="1053" y="429"/>
                    <a:pt x="1056" y="420"/>
                  </a:cubicBezTo>
                  <a:cubicBezTo>
                    <a:pt x="1054" y="419"/>
                    <a:pt x="1054" y="420"/>
                    <a:pt x="1053" y="420"/>
                  </a:cubicBezTo>
                  <a:cubicBezTo>
                    <a:pt x="1054" y="420"/>
                    <a:pt x="1051" y="416"/>
                    <a:pt x="1051" y="417"/>
                  </a:cubicBezTo>
                  <a:cubicBezTo>
                    <a:pt x="1055" y="415"/>
                    <a:pt x="1055" y="417"/>
                    <a:pt x="1067" y="414"/>
                  </a:cubicBezTo>
                  <a:cubicBezTo>
                    <a:pt x="1046" y="419"/>
                    <a:pt x="1053" y="396"/>
                    <a:pt x="1070" y="398"/>
                  </a:cubicBezTo>
                  <a:cubicBezTo>
                    <a:pt x="1069" y="398"/>
                    <a:pt x="1068" y="394"/>
                    <a:pt x="1068" y="393"/>
                  </a:cubicBezTo>
                  <a:cubicBezTo>
                    <a:pt x="1069" y="393"/>
                    <a:pt x="1070" y="394"/>
                    <a:pt x="1071" y="395"/>
                  </a:cubicBezTo>
                  <a:cubicBezTo>
                    <a:pt x="1072" y="395"/>
                    <a:pt x="1071" y="389"/>
                    <a:pt x="1077" y="388"/>
                  </a:cubicBezTo>
                  <a:cubicBezTo>
                    <a:pt x="1076" y="398"/>
                    <a:pt x="1094" y="378"/>
                    <a:pt x="1082" y="387"/>
                  </a:cubicBezTo>
                  <a:cubicBezTo>
                    <a:pt x="1075" y="386"/>
                    <a:pt x="1083" y="377"/>
                    <a:pt x="1087" y="374"/>
                  </a:cubicBezTo>
                  <a:cubicBezTo>
                    <a:pt x="1087" y="371"/>
                    <a:pt x="1096" y="372"/>
                    <a:pt x="1091" y="364"/>
                  </a:cubicBezTo>
                  <a:cubicBezTo>
                    <a:pt x="1094" y="365"/>
                    <a:pt x="1094" y="362"/>
                    <a:pt x="1094" y="357"/>
                  </a:cubicBezTo>
                  <a:cubicBezTo>
                    <a:pt x="1095" y="357"/>
                    <a:pt x="1095" y="357"/>
                    <a:pt x="1096" y="357"/>
                  </a:cubicBezTo>
                  <a:cubicBezTo>
                    <a:pt x="1094" y="352"/>
                    <a:pt x="1096" y="349"/>
                    <a:pt x="1104" y="345"/>
                  </a:cubicBezTo>
                  <a:cubicBezTo>
                    <a:pt x="1098" y="344"/>
                    <a:pt x="1105" y="341"/>
                    <a:pt x="1104" y="340"/>
                  </a:cubicBezTo>
                  <a:cubicBezTo>
                    <a:pt x="1109" y="339"/>
                    <a:pt x="1096" y="337"/>
                    <a:pt x="1108" y="335"/>
                  </a:cubicBezTo>
                  <a:cubicBezTo>
                    <a:pt x="1099" y="331"/>
                    <a:pt x="1124" y="331"/>
                    <a:pt x="1111" y="329"/>
                  </a:cubicBezTo>
                  <a:cubicBezTo>
                    <a:pt x="1114" y="313"/>
                    <a:pt x="1124" y="321"/>
                    <a:pt x="1125" y="312"/>
                  </a:cubicBezTo>
                  <a:cubicBezTo>
                    <a:pt x="1126" y="316"/>
                    <a:pt x="1130" y="304"/>
                    <a:pt x="1129" y="315"/>
                  </a:cubicBezTo>
                  <a:cubicBezTo>
                    <a:pt x="1136" y="305"/>
                    <a:pt x="1138" y="309"/>
                    <a:pt x="1153" y="295"/>
                  </a:cubicBezTo>
                  <a:cubicBezTo>
                    <a:pt x="1154" y="295"/>
                    <a:pt x="1155" y="295"/>
                    <a:pt x="1156" y="295"/>
                  </a:cubicBezTo>
                  <a:cubicBezTo>
                    <a:pt x="1149" y="303"/>
                    <a:pt x="1164" y="304"/>
                    <a:pt x="1163" y="293"/>
                  </a:cubicBezTo>
                  <a:cubicBezTo>
                    <a:pt x="1162" y="293"/>
                    <a:pt x="1173" y="288"/>
                    <a:pt x="1168" y="298"/>
                  </a:cubicBezTo>
                  <a:cubicBezTo>
                    <a:pt x="1168" y="306"/>
                    <a:pt x="1172" y="289"/>
                    <a:pt x="1180" y="299"/>
                  </a:cubicBezTo>
                  <a:cubicBezTo>
                    <a:pt x="1181" y="299"/>
                    <a:pt x="1185" y="297"/>
                    <a:pt x="1184" y="300"/>
                  </a:cubicBezTo>
                  <a:cubicBezTo>
                    <a:pt x="1194" y="303"/>
                    <a:pt x="1163" y="305"/>
                    <a:pt x="1181" y="309"/>
                  </a:cubicBezTo>
                  <a:cubicBezTo>
                    <a:pt x="1203" y="308"/>
                    <a:pt x="1186" y="306"/>
                    <a:pt x="1199" y="314"/>
                  </a:cubicBezTo>
                  <a:cubicBezTo>
                    <a:pt x="1200" y="314"/>
                    <a:pt x="1200" y="315"/>
                    <a:pt x="1200" y="316"/>
                  </a:cubicBezTo>
                  <a:cubicBezTo>
                    <a:pt x="1213" y="314"/>
                    <a:pt x="1210" y="312"/>
                    <a:pt x="1230" y="324"/>
                  </a:cubicBezTo>
                  <a:cubicBezTo>
                    <a:pt x="1235" y="326"/>
                    <a:pt x="1236" y="324"/>
                    <a:pt x="1243" y="330"/>
                  </a:cubicBezTo>
                  <a:cubicBezTo>
                    <a:pt x="1255" y="350"/>
                    <a:pt x="1229" y="361"/>
                    <a:pt x="1198" y="341"/>
                  </a:cubicBezTo>
                  <a:cubicBezTo>
                    <a:pt x="1209" y="347"/>
                    <a:pt x="1217" y="388"/>
                    <a:pt x="1235" y="373"/>
                  </a:cubicBezTo>
                  <a:cubicBezTo>
                    <a:pt x="1232" y="375"/>
                    <a:pt x="1216" y="359"/>
                    <a:pt x="1233" y="364"/>
                  </a:cubicBezTo>
                  <a:cubicBezTo>
                    <a:pt x="1260" y="387"/>
                    <a:pt x="1232" y="336"/>
                    <a:pt x="1262" y="349"/>
                  </a:cubicBezTo>
                  <a:cubicBezTo>
                    <a:pt x="1269" y="350"/>
                    <a:pt x="1267" y="341"/>
                    <a:pt x="1255" y="317"/>
                  </a:cubicBezTo>
                  <a:cubicBezTo>
                    <a:pt x="1263" y="319"/>
                    <a:pt x="1269" y="313"/>
                    <a:pt x="1274" y="328"/>
                  </a:cubicBezTo>
                  <a:cubicBezTo>
                    <a:pt x="1261" y="349"/>
                    <a:pt x="1288" y="330"/>
                    <a:pt x="1306" y="312"/>
                  </a:cubicBezTo>
                  <a:cubicBezTo>
                    <a:pt x="1306" y="313"/>
                    <a:pt x="1306" y="313"/>
                    <a:pt x="1306" y="314"/>
                  </a:cubicBezTo>
                  <a:cubicBezTo>
                    <a:pt x="1302" y="313"/>
                    <a:pt x="1319" y="307"/>
                    <a:pt x="1310" y="310"/>
                  </a:cubicBezTo>
                  <a:cubicBezTo>
                    <a:pt x="1311" y="310"/>
                    <a:pt x="1313" y="315"/>
                    <a:pt x="1313" y="315"/>
                  </a:cubicBezTo>
                  <a:cubicBezTo>
                    <a:pt x="1310" y="315"/>
                    <a:pt x="1310" y="322"/>
                    <a:pt x="1316" y="316"/>
                  </a:cubicBezTo>
                  <a:cubicBezTo>
                    <a:pt x="1317" y="317"/>
                    <a:pt x="1318" y="318"/>
                    <a:pt x="1319" y="318"/>
                  </a:cubicBezTo>
                  <a:cubicBezTo>
                    <a:pt x="1324" y="303"/>
                    <a:pt x="1342" y="313"/>
                    <a:pt x="1347" y="307"/>
                  </a:cubicBezTo>
                  <a:cubicBezTo>
                    <a:pt x="1347" y="297"/>
                    <a:pt x="1344" y="284"/>
                    <a:pt x="1367" y="298"/>
                  </a:cubicBezTo>
                  <a:cubicBezTo>
                    <a:pt x="1374" y="298"/>
                    <a:pt x="1379" y="301"/>
                    <a:pt x="1385" y="304"/>
                  </a:cubicBezTo>
                  <a:cubicBezTo>
                    <a:pt x="1387" y="306"/>
                    <a:pt x="1396" y="315"/>
                    <a:pt x="1392" y="300"/>
                  </a:cubicBezTo>
                  <a:cubicBezTo>
                    <a:pt x="1336" y="282"/>
                    <a:pt x="1400" y="160"/>
                    <a:pt x="1410" y="327"/>
                  </a:cubicBezTo>
                  <a:cubicBezTo>
                    <a:pt x="1390" y="323"/>
                    <a:pt x="1424" y="347"/>
                    <a:pt x="1425" y="316"/>
                  </a:cubicBezTo>
                  <a:cubicBezTo>
                    <a:pt x="1425" y="284"/>
                    <a:pt x="1424" y="298"/>
                    <a:pt x="1451" y="308"/>
                  </a:cubicBezTo>
                  <a:cubicBezTo>
                    <a:pt x="1441" y="309"/>
                    <a:pt x="1438" y="280"/>
                    <a:pt x="1422" y="292"/>
                  </a:cubicBezTo>
                  <a:cubicBezTo>
                    <a:pt x="1406" y="281"/>
                    <a:pt x="1403" y="264"/>
                    <a:pt x="1401" y="237"/>
                  </a:cubicBezTo>
                  <a:cubicBezTo>
                    <a:pt x="1409" y="268"/>
                    <a:pt x="1449" y="266"/>
                    <a:pt x="1419" y="258"/>
                  </a:cubicBezTo>
                  <a:cubicBezTo>
                    <a:pt x="1392" y="243"/>
                    <a:pt x="1454" y="228"/>
                    <a:pt x="1451" y="266"/>
                  </a:cubicBezTo>
                  <a:cubicBezTo>
                    <a:pt x="1468" y="257"/>
                    <a:pt x="1443" y="276"/>
                    <a:pt x="1482" y="278"/>
                  </a:cubicBezTo>
                  <a:cubicBezTo>
                    <a:pt x="1471" y="268"/>
                    <a:pt x="1390" y="216"/>
                    <a:pt x="1452" y="209"/>
                  </a:cubicBezTo>
                  <a:cubicBezTo>
                    <a:pt x="1451" y="213"/>
                    <a:pt x="1452" y="224"/>
                    <a:pt x="1456" y="210"/>
                  </a:cubicBezTo>
                  <a:cubicBezTo>
                    <a:pt x="1450" y="200"/>
                    <a:pt x="1446" y="205"/>
                    <a:pt x="1440" y="193"/>
                  </a:cubicBezTo>
                  <a:cubicBezTo>
                    <a:pt x="1443" y="192"/>
                    <a:pt x="1443" y="196"/>
                    <a:pt x="1446" y="194"/>
                  </a:cubicBezTo>
                  <a:cubicBezTo>
                    <a:pt x="1442" y="173"/>
                    <a:pt x="1474" y="165"/>
                    <a:pt x="1488" y="155"/>
                  </a:cubicBezTo>
                  <a:cubicBezTo>
                    <a:pt x="1491" y="155"/>
                    <a:pt x="1493" y="151"/>
                    <a:pt x="1494" y="161"/>
                  </a:cubicBezTo>
                  <a:cubicBezTo>
                    <a:pt x="1502" y="157"/>
                    <a:pt x="1478" y="147"/>
                    <a:pt x="1503" y="148"/>
                  </a:cubicBezTo>
                  <a:cubicBezTo>
                    <a:pt x="1494" y="147"/>
                    <a:pt x="1483" y="132"/>
                    <a:pt x="1496" y="116"/>
                  </a:cubicBezTo>
                  <a:cubicBezTo>
                    <a:pt x="1509" y="114"/>
                    <a:pt x="1501" y="133"/>
                    <a:pt x="1509" y="127"/>
                  </a:cubicBezTo>
                  <a:cubicBezTo>
                    <a:pt x="1508" y="133"/>
                    <a:pt x="1527" y="116"/>
                    <a:pt x="1517" y="141"/>
                  </a:cubicBezTo>
                  <a:cubicBezTo>
                    <a:pt x="1536" y="112"/>
                    <a:pt x="1583" y="134"/>
                    <a:pt x="1559" y="173"/>
                  </a:cubicBezTo>
                  <a:cubicBezTo>
                    <a:pt x="1560" y="190"/>
                    <a:pt x="1545" y="218"/>
                    <a:pt x="1572" y="180"/>
                  </a:cubicBezTo>
                  <a:cubicBezTo>
                    <a:pt x="1570" y="184"/>
                    <a:pt x="1559" y="177"/>
                    <a:pt x="1568" y="176"/>
                  </a:cubicBezTo>
                  <a:cubicBezTo>
                    <a:pt x="1575" y="177"/>
                    <a:pt x="1580" y="174"/>
                    <a:pt x="1590" y="181"/>
                  </a:cubicBezTo>
                  <a:cubicBezTo>
                    <a:pt x="1591" y="159"/>
                    <a:pt x="1646" y="195"/>
                    <a:pt x="1639" y="168"/>
                  </a:cubicBezTo>
                  <a:cubicBezTo>
                    <a:pt x="1632" y="156"/>
                    <a:pt x="1654" y="161"/>
                    <a:pt x="1663" y="162"/>
                  </a:cubicBezTo>
                  <a:cubicBezTo>
                    <a:pt x="1666" y="162"/>
                    <a:pt x="1689" y="181"/>
                    <a:pt x="1677" y="183"/>
                  </a:cubicBezTo>
                  <a:cubicBezTo>
                    <a:pt x="1689" y="187"/>
                    <a:pt x="1714" y="214"/>
                    <a:pt x="1699" y="177"/>
                  </a:cubicBezTo>
                  <a:cubicBezTo>
                    <a:pt x="1722" y="186"/>
                    <a:pt x="1755" y="178"/>
                    <a:pt x="1729" y="148"/>
                  </a:cubicBezTo>
                  <a:cubicBezTo>
                    <a:pt x="1756" y="143"/>
                    <a:pt x="1762" y="145"/>
                    <a:pt x="1766" y="152"/>
                  </a:cubicBezTo>
                  <a:cubicBezTo>
                    <a:pt x="1779" y="134"/>
                    <a:pt x="1777" y="143"/>
                    <a:pt x="1810" y="161"/>
                  </a:cubicBezTo>
                  <a:cubicBezTo>
                    <a:pt x="1824" y="156"/>
                    <a:pt x="1857" y="132"/>
                    <a:pt x="1860" y="168"/>
                  </a:cubicBezTo>
                  <a:cubicBezTo>
                    <a:pt x="1865" y="168"/>
                    <a:pt x="1866" y="163"/>
                    <a:pt x="1871" y="167"/>
                  </a:cubicBezTo>
                  <a:cubicBezTo>
                    <a:pt x="1871" y="166"/>
                    <a:pt x="1871" y="166"/>
                    <a:pt x="1871" y="165"/>
                  </a:cubicBezTo>
                  <a:cubicBezTo>
                    <a:pt x="1871" y="163"/>
                    <a:pt x="1881" y="179"/>
                    <a:pt x="1877" y="169"/>
                  </a:cubicBezTo>
                  <a:cubicBezTo>
                    <a:pt x="1889" y="178"/>
                    <a:pt x="1861" y="152"/>
                    <a:pt x="1913" y="154"/>
                  </a:cubicBezTo>
                  <a:cubicBezTo>
                    <a:pt x="1937" y="163"/>
                    <a:pt x="1930" y="159"/>
                    <a:pt x="1919" y="136"/>
                  </a:cubicBezTo>
                  <a:cubicBezTo>
                    <a:pt x="1933" y="134"/>
                    <a:pt x="1958" y="125"/>
                    <a:pt x="1976" y="136"/>
                  </a:cubicBezTo>
                  <a:cubicBezTo>
                    <a:pt x="1975" y="130"/>
                    <a:pt x="2027" y="147"/>
                    <a:pt x="2035" y="152"/>
                  </a:cubicBezTo>
                  <a:cubicBezTo>
                    <a:pt x="2021" y="148"/>
                    <a:pt x="2023" y="133"/>
                    <a:pt x="2049" y="138"/>
                  </a:cubicBezTo>
                  <a:cubicBezTo>
                    <a:pt x="2051" y="140"/>
                    <a:pt x="2059" y="155"/>
                    <a:pt x="2046" y="159"/>
                  </a:cubicBezTo>
                  <a:cubicBezTo>
                    <a:pt x="2046" y="155"/>
                    <a:pt x="2054" y="165"/>
                    <a:pt x="2050" y="164"/>
                  </a:cubicBezTo>
                  <a:cubicBezTo>
                    <a:pt x="2057" y="162"/>
                    <a:pt x="2055" y="175"/>
                    <a:pt x="2063" y="175"/>
                  </a:cubicBezTo>
                  <a:close/>
                  <a:moveTo>
                    <a:pt x="1373" y="629"/>
                  </a:moveTo>
                  <a:cubicBezTo>
                    <a:pt x="1381" y="628"/>
                    <a:pt x="1364" y="611"/>
                    <a:pt x="1370" y="606"/>
                  </a:cubicBezTo>
                  <a:cubicBezTo>
                    <a:pt x="1363" y="604"/>
                    <a:pt x="1361" y="592"/>
                    <a:pt x="1358" y="580"/>
                  </a:cubicBezTo>
                  <a:cubicBezTo>
                    <a:pt x="1348" y="574"/>
                    <a:pt x="1333" y="558"/>
                    <a:pt x="1359" y="555"/>
                  </a:cubicBezTo>
                  <a:cubicBezTo>
                    <a:pt x="1363" y="531"/>
                    <a:pt x="1319" y="546"/>
                    <a:pt x="1322" y="566"/>
                  </a:cubicBezTo>
                  <a:cubicBezTo>
                    <a:pt x="1321" y="579"/>
                    <a:pt x="1358" y="596"/>
                    <a:pt x="1339" y="610"/>
                  </a:cubicBezTo>
                  <a:cubicBezTo>
                    <a:pt x="1340" y="623"/>
                    <a:pt x="1346" y="629"/>
                    <a:pt x="1373" y="629"/>
                  </a:cubicBezTo>
                  <a:close/>
                  <a:moveTo>
                    <a:pt x="1410" y="545"/>
                  </a:moveTo>
                  <a:cubicBezTo>
                    <a:pt x="1408" y="542"/>
                    <a:pt x="1407" y="542"/>
                    <a:pt x="1395" y="554"/>
                  </a:cubicBezTo>
                  <a:cubicBezTo>
                    <a:pt x="1395" y="554"/>
                    <a:pt x="1395" y="554"/>
                    <a:pt x="1395" y="554"/>
                  </a:cubicBezTo>
                  <a:cubicBezTo>
                    <a:pt x="1392" y="559"/>
                    <a:pt x="1395" y="560"/>
                    <a:pt x="1398" y="562"/>
                  </a:cubicBezTo>
                  <a:cubicBezTo>
                    <a:pt x="1398" y="562"/>
                    <a:pt x="1405" y="563"/>
                    <a:pt x="1405" y="563"/>
                  </a:cubicBezTo>
                  <a:cubicBezTo>
                    <a:pt x="1408" y="564"/>
                    <a:pt x="1410" y="547"/>
                    <a:pt x="1410" y="545"/>
                  </a:cubicBezTo>
                  <a:close/>
                  <a:moveTo>
                    <a:pt x="1691" y="450"/>
                  </a:moveTo>
                  <a:cubicBezTo>
                    <a:pt x="1681" y="413"/>
                    <a:pt x="1690" y="442"/>
                    <a:pt x="1671" y="468"/>
                  </a:cubicBezTo>
                  <a:cubicBezTo>
                    <a:pt x="1660" y="471"/>
                    <a:pt x="1632" y="393"/>
                    <a:pt x="1635" y="437"/>
                  </a:cubicBezTo>
                  <a:cubicBezTo>
                    <a:pt x="1652" y="409"/>
                    <a:pt x="1658" y="517"/>
                    <a:pt x="1688" y="451"/>
                  </a:cubicBezTo>
                  <a:cubicBezTo>
                    <a:pt x="1688" y="452"/>
                    <a:pt x="1688" y="443"/>
                    <a:pt x="1691" y="4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76200" dist="508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4CD7A98-979C-4C90-90D9-8F71C5FA0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7212" y="1362076"/>
              <a:ext cx="8343900" cy="5135563"/>
            </a:xfrm>
            <a:custGeom>
              <a:avLst/>
              <a:gdLst>
                <a:gd name="T0" fmla="*/ 1892 w 2192"/>
                <a:gd name="T1" fmla="*/ 657 h 1348"/>
                <a:gd name="T2" fmla="*/ 1934 w 2192"/>
                <a:gd name="T3" fmla="*/ 476 h 1348"/>
                <a:gd name="T4" fmla="*/ 1935 w 2192"/>
                <a:gd name="T5" fmla="*/ 542 h 1348"/>
                <a:gd name="T6" fmla="*/ 1820 w 2192"/>
                <a:gd name="T7" fmla="*/ 901 h 1348"/>
                <a:gd name="T8" fmla="*/ 1868 w 2192"/>
                <a:gd name="T9" fmla="*/ 887 h 1348"/>
                <a:gd name="T10" fmla="*/ 1970 w 2192"/>
                <a:gd name="T11" fmla="*/ 1200 h 1348"/>
                <a:gd name="T12" fmla="*/ 1980 w 2192"/>
                <a:gd name="T13" fmla="*/ 1244 h 1348"/>
                <a:gd name="T14" fmla="*/ 2164 w 2192"/>
                <a:gd name="T15" fmla="*/ 1180 h 1348"/>
                <a:gd name="T16" fmla="*/ 652 w 2192"/>
                <a:gd name="T17" fmla="*/ 1138 h 1348"/>
                <a:gd name="T18" fmla="*/ 414 w 2192"/>
                <a:gd name="T19" fmla="*/ 682 h 1348"/>
                <a:gd name="T20" fmla="*/ 528 w 2192"/>
                <a:gd name="T21" fmla="*/ 453 h 1348"/>
                <a:gd name="T22" fmla="*/ 528 w 2192"/>
                <a:gd name="T23" fmla="*/ 267 h 1348"/>
                <a:gd name="T24" fmla="*/ 116 w 2192"/>
                <a:gd name="T25" fmla="*/ 208 h 1348"/>
                <a:gd name="T26" fmla="*/ 238 w 2192"/>
                <a:gd name="T27" fmla="*/ 434 h 1348"/>
                <a:gd name="T28" fmla="*/ 564 w 2192"/>
                <a:gd name="T29" fmla="*/ 1260 h 1348"/>
                <a:gd name="T30" fmla="*/ 990 w 2192"/>
                <a:gd name="T31" fmla="*/ 472 h 1348"/>
                <a:gd name="T32" fmla="*/ 962 w 2192"/>
                <a:gd name="T33" fmla="*/ 503 h 1348"/>
                <a:gd name="T34" fmla="*/ 681 w 2192"/>
                <a:gd name="T35" fmla="*/ 516 h 1348"/>
                <a:gd name="T36" fmla="*/ 485 w 2192"/>
                <a:gd name="T37" fmla="*/ 225 h 1348"/>
                <a:gd name="T38" fmla="*/ 409 w 2192"/>
                <a:gd name="T39" fmla="*/ 159 h 1348"/>
                <a:gd name="T40" fmla="*/ 521 w 2192"/>
                <a:gd name="T41" fmla="*/ 226 h 1348"/>
                <a:gd name="T42" fmla="*/ 677 w 2192"/>
                <a:gd name="T43" fmla="*/ 325 h 1348"/>
                <a:gd name="T44" fmla="*/ 639 w 2192"/>
                <a:gd name="T45" fmla="*/ 260 h 1348"/>
                <a:gd name="T46" fmla="*/ 893 w 2192"/>
                <a:gd name="T47" fmla="*/ 262 h 1348"/>
                <a:gd name="T48" fmla="*/ 814 w 2192"/>
                <a:gd name="T49" fmla="*/ 79 h 1348"/>
                <a:gd name="T50" fmla="*/ 941 w 2192"/>
                <a:gd name="T51" fmla="*/ 377 h 1348"/>
                <a:gd name="T52" fmla="*/ 599 w 2192"/>
                <a:gd name="T53" fmla="*/ 155 h 1348"/>
                <a:gd name="T54" fmla="*/ 571 w 2192"/>
                <a:gd name="T55" fmla="*/ 177 h 1348"/>
                <a:gd name="T56" fmla="*/ 653 w 2192"/>
                <a:gd name="T57" fmla="*/ 102 h 1348"/>
                <a:gd name="T58" fmla="*/ 462 w 2192"/>
                <a:gd name="T59" fmla="*/ 147 h 1348"/>
                <a:gd name="T60" fmla="*/ 487 w 2192"/>
                <a:gd name="T61" fmla="*/ 99 h 1348"/>
                <a:gd name="T62" fmla="*/ 1116 w 2192"/>
                <a:gd name="T63" fmla="*/ 152 h 1348"/>
                <a:gd name="T64" fmla="*/ 1425 w 2192"/>
                <a:gd name="T65" fmla="*/ 85 h 1348"/>
                <a:gd name="T66" fmla="*/ 1675 w 2192"/>
                <a:gd name="T67" fmla="*/ 109 h 1348"/>
                <a:gd name="T68" fmla="*/ 1725 w 2192"/>
                <a:gd name="T69" fmla="*/ 92 h 1348"/>
                <a:gd name="T70" fmla="*/ 1876 w 2192"/>
                <a:gd name="T71" fmla="*/ 825 h 1348"/>
                <a:gd name="T72" fmla="*/ 2062 w 2192"/>
                <a:gd name="T73" fmla="*/ 181 h 1348"/>
                <a:gd name="T74" fmla="*/ 1968 w 2192"/>
                <a:gd name="T75" fmla="*/ 345 h 1348"/>
                <a:gd name="T76" fmla="*/ 1860 w 2192"/>
                <a:gd name="T77" fmla="*/ 570 h 1348"/>
                <a:gd name="T78" fmla="*/ 1768 w 2192"/>
                <a:gd name="T79" fmla="*/ 741 h 1348"/>
                <a:gd name="T80" fmla="*/ 1397 w 2192"/>
                <a:gd name="T81" fmla="*/ 712 h 1348"/>
                <a:gd name="T82" fmla="*/ 1089 w 2192"/>
                <a:gd name="T83" fmla="*/ 866 h 1348"/>
                <a:gd name="T84" fmla="*/ 1204 w 2192"/>
                <a:gd name="T85" fmla="*/ 630 h 1348"/>
                <a:gd name="T86" fmla="*/ 1264 w 2192"/>
                <a:gd name="T87" fmla="*/ 546 h 1348"/>
                <a:gd name="T88" fmla="*/ 1174 w 2192"/>
                <a:gd name="T89" fmla="*/ 604 h 1348"/>
                <a:gd name="T90" fmla="*/ 1170 w 2192"/>
                <a:gd name="T91" fmla="*/ 635 h 1348"/>
                <a:gd name="T92" fmla="*/ 968 w 2192"/>
                <a:gd name="T93" fmla="*/ 616 h 1348"/>
                <a:gd name="T94" fmla="*/ 1074 w 2192"/>
                <a:gd name="T95" fmla="*/ 467 h 1348"/>
                <a:gd name="T96" fmla="*/ 1100 w 2192"/>
                <a:gd name="T97" fmla="*/ 483 h 1348"/>
                <a:gd name="T98" fmla="*/ 1129 w 2192"/>
                <a:gd name="T99" fmla="*/ 432 h 1348"/>
                <a:gd name="T100" fmla="*/ 1070 w 2192"/>
                <a:gd name="T101" fmla="*/ 398 h 1348"/>
                <a:gd name="T102" fmla="*/ 1108 w 2192"/>
                <a:gd name="T103" fmla="*/ 335 h 1348"/>
                <a:gd name="T104" fmla="*/ 1199 w 2192"/>
                <a:gd name="T105" fmla="*/ 314 h 1348"/>
                <a:gd name="T106" fmla="*/ 1306 w 2192"/>
                <a:gd name="T107" fmla="*/ 314 h 1348"/>
                <a:gd name="T108" fmla="*/ 1451 w 2192"/>
                <a:gd name="T109" fmla="*/ 308 h 1348"/>
                <a:gd name="T110" fmla="*/ 1494 w 2192"/>
                <a:gd name="T111" fmla="*/ 161 h 1348"/>
                <a:gd name="T112" fmla="*/ 1677 w 2192"/>
                <a:gd name="T113" fmla="*/ 183 h 1348"/>
                <a:gd name="T114" fmla="*/ 1976 w 2192"/>
                <a:gd name="T115" fmla="*/ 136 h 1348"/>
                <a:gd name="T116" fmla="*/ 1339 w 2192"/>
                <a:gd name="T117" fmla="*/ 610 h 1348"/>
                <a:gd name="T118" fmla="*/ 1688 w 2192"/>
                <a:gd name="T119" fmla="*/ 451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2" h="1348">
                  <a:moveTo>
                    <a:pt x="1243" y="1073"/>
                  </a:moveTo>
                  <a:cubicBezTo>
                    <a:pt x="1243" y="1073"/>
                    <a:pt x="1242" y="1073"/>
                    <a:pt x="1242" y="1073"/>
                  </a:cubicBezTo>
                  <a:cubicBezTo>
                    <a:pt x="1242" y="1073"/>
                    <a:pt x="1242" y="1073"/>
                    <a:pt x="1242" y="1073"/>
                  </a:cubicBezTo>
                  <a:lnTo>
                    <a:pt x="1243" y="1073"/>
                  </a:lnTo>
                  <a:close/>
                  <a:moveTo>
                    <a:pt x="1315" y="1038"/>
                  </a:moveTo>
                  <a:cubicBezTo>
                    <a:pt x="1320" y="1128"/>
                    <a:pt x="1355" y="1009"/>
                    <a:pt x="1362" y="1002"/>
                  </a:cubicBezTo>
                  <a:cubicBezTo>
                    <a:pt x="1365" y="995"/>
                    <a:pt x="1361" y="989"/>
                    <a:pt x="1360" y="976"/>
                  </a:cubicBezTo>
                  <a:cubicBezTo>
                    <a:pt x="1356" y="974"/>
                    <a:pt x="1348" y="990"/>
                    <a:pt x="1348" y="994"/>
                  </a:cubicBezTo>
                  <a:cubicBezTo>
                    <a:pt x="1325" y="1000"/>
                    <a:pt x="1322" y="1016"/>
                    <a:pt x="1315" y="1038"/>
                  </a:cubicBezTo>
                  <a:close/>
                  <a:moveTo>
                    <a:pt x="1881" y="636"/>
                  </a:moveTo>
                  <a:cubicBezTo>
                    <a:pt x="1880" y="640"/>
                    <a:pt x="1886" y="654"/>
                    <a:pt x="1892" y="657"/>
                  </a:cubicBezTo>
                  <a:cubicBezTo>
                    <a:pt x="1887" y="599"/>
                    <a:pt x="1927" y="646"/>
                    <a:pt x="1923" y="621"/>
                  </a:cubicBezTo>
                  <a:cubicBezTo>
                    <a:pt x="1925" y="619"/>
                    <a:pt x="1923" y="626"/>
                    <a:pt x="1934" y="619"/>
                  </a:cubicBezTo>
                  <a:cubicBezTo>
                    <a:pt x="1933" y="628"/>
                    <a:pt x="1946" y="602"/>
                    <a:pt x="1942" y="620"/>
                  </a:cubicBezTo>
                  <a:cubicBezTo>
                    <a:pt x="1952" y="623"/>
                    <a:pt x="1949" y="568"/>
                    <a:pt x="1933" y="555"/>
                  </a:cubicBezTo>
                  <a:cubicBezTo>
                    <a:pt x="1932" y="550"/>
                    <a:pt x="1933" y="612"/>
                    <a:pt x="1921" y="596"/>
                  </a:cubicBezTo>
                  <a:cubicBezTo>
                    <a:pt x="1914" y="621"/>
                    <a:pt x="1902" y="605"/>
                    <a:pt x="1881" y="636"/>
                  </a:cubicBezTo>
                  <a:close/>
                  <a:moveTo>
                    <a:pt x="1903" y="635"/>
                  </a:moveTo>
                  <a:cubicBezTo>
                    <a:pt x="1904" y="635"/>
                    <a:pt x="1910" y="635"/>
                    <a:pt x="1910" y="635"/>
                  </a:cubicBezTo>
                  <a:cubicBezTo>
                    <a:pt x="1908" y="616"/>
                    <a:pt x="1892" y="649"/>
                    <a:pt x="1903" y="635"/>
                  </a:cubicBezTo>
                  <a:close/>
                  <a:moveTo>
                    <a:pt x="1927" y="470"/>
                  </a:moveTo>
                  <a:cubicBezTo>
                    <a:pt x="1928" y="470"/>
                    <a:pt x="1934" y="476"/>
                    <a:pt x="1934" y="476"/>
                  </a:cubicBezTo>
                  <a:cubicBezTo>
                    <a:pt x="1930" y="463"/>
                    <a:pt x="1916" y="462"/>
                    <a:pt x="1906" y="426"/>
                  </a:cubicBezTo>
                  <a:cubicBezTo>
                    <a:pt x="1874" y="377"/>
                    <a:pt x="1919" y="480"/>
                    <a:pt x="1924" y="505"/>
                  </a:cubicBezTo>
                  <a:cubicBezTo>
                    <a:pt x="1943" y="515"/>
                    <a:pt x="1917" y="482"/>
                    <a:pt x="1927" y="470"/>
                  </a:cubicBezTo>
                  <a:close/>
                  <a:moveTo>
                    <a:pt x="1935" y="542"/>
                  </a:moveTo>
                  <a:cubicBezTo>
                    <a:pt x="1957" y="551"/>
                    <a:pt x="1937" y="545"/>
                    <a:pt x="1956" y="536"/>
                  </a:cubicBezTo>
                  <a:cubicBezTo>
                    <a:pt x="1954" y="535"/>
                    <a:pt x="1966" y="530"/>
                    <a:pt x="1958" y="532"/>
                  </a:cubicBezTo>
                  <a:cubicBezTo>
                    <a:pt x="1958" y="532"/>
                    <a:pt x="1951" y="522"/>
                    <a:pt x="1954" y="522"/>
                  </a:cubicBezTo>
                  <a:cubicBezTo>
                    <a:pt x="1928" y="535"/>
                    <a:pt x="1930" y="485"/>
                    <a:pt x="1926" y="535"/>
                  </a:cubicBezTo>
                  <a:cubicBezTo>
                    <a:pt x="1926" y="535"/>
                    <a:pt x="1924" y="542"/>
                    <a:pt x="1924" y="542"/>
                  </a:cubicBezTo>
                  <a:cubicBezTo>
                    <a:pt x="1925" y="547"/>
                    <a:pt x="1925" y="556"/>
                    <a:pt x="1933" y="551"/>
                  </a:cubicBezTo>
                  <a:cubicBezTo>
                    <a:pt x="1941" y="550"/>
                    <a:pt x="1916" y="545"/>
                    <a:pt x="1935" y="542"/>
                  </a:cubicBezTo>
                  <a:close/>
                  <a:moveTo>
                    <a:pt x="1569" y="850"/>
                  </a:moveTo>
                  <a:cubicBezTo>
                    <a:pt x="1581" y="859"/>
                    <a:pt x="1583" y="830"/>
                    <a:pt x="1568" y="830"/>
                  </a:cubicBezTo>
                  <a:cubicBezTo>
                    <a:pt x="1565" y="836"/>
                    <a:pt x="1566" y="837"/>
                    <a:pt x="1569" y="850"/>
                  </a:cubicBezTo>
                  <a:close/>
                  <a:moveTo>
                    <a:pt x="1742" y="914"/>
                  </a:moveTo>
                  <a:cubicBezTo>
                    <a:pt x="1715" y="873"/>
                    <a:pt x="1613" y="795"/>
                    <a:pt x="1733" y="936"/>
                  </a:cubicBezTo>
                  <a:cubicBezTo>
                    <a:pt x="1737" y="930"/>
                    <a:pt x="1747" y="942"/>
                    <a:pt x="1744" y="923"/>
                  </a:cubicBezTo>
                  <a:cubicBezTo>
                    <a:pt x="1743" y="925"/>
                    <a:pt x="1746" y="913"/>
                    <a:pt x="1742" y="914"/>
                  </a:cubicBezTo>
                  <a:close/>
                  <a:moveTo>
                    <a:pt x="1740" y="940"/>
                  </a:moveTo>
                  <a:cubicBezTo>
                    <a:pt x="1785" y="967"/>
                    <a:pt x="1838" y="944"/>
                    <a:pt x="1745" y="938"/>
                  </a:cubicBezTo>
                  <a:cubicBezTo>
                    <a:pt x="1747" y="939"/>
                    <a:pt x="1740" y="939"/>
                    <a:pt x="1740" y="940"/>
                  </a:cubicBezTo>
                  <a:close/>
                  <a:moveTo>
                    <a:pt x="1820" y="901"/>
                  </a:moveTo>
                  <a:cubicBezTo>
                    <a:pt x="1837" y="889"/>
                    <a:pt x="1815" y="874"/>
                    <a:pt x="1828" y="864"/>
                  </a:cubicBezTo>
                  <a:cubicBezTo>
                    <a:pt x="1850" y="823"/>
                    <a:pt x="1727" y="892"/>
                    <a:pt x="1783" y="916"/>
                  </a:cubicBezTo>
                  <a:cubicBezTo>
                    <a:pt x="1790" y="921"/>
                    <a:pt x="1814" y="928"/>
                    <a:pt x="1819" y="901"/>
                  </a:cubicBezTo>
                  <a:cubicBezTo>
                    <a:pt x="1818" y="902"/>
                    <a:pt x="1818" y="902"/>
                    <a:pt x="1820" y="901"/>
                  </a:cubicBezTo>
                  <a:close/>
                  <a:moveTo>
                    <a:pt x="1868" y="887"/>
                  </a:moveTo>
                  <a:cubicBezTo>
                    <a:pt x="1843" y="876"/>
                    <a:pt x="1817" y="916"/>
                    <a:pt x="1842" y="933"/>
                  </a:cubicBezTo>
                  <a:cubicBezTo>
                    <a:pt x="1844" y="897"/>
                    <a:pt x="1842" y="936"/>
                    <a:pt x="1861" y="925"/>
                  </a:cubicBezTo>
                  <a:cubicBezTo>
                    <a:pt x="1835" y="901"/>
                    <a:pt x="1861" y="909"/>
                    <a:pt x="1861" y="900"/>
                  </a:cubicBezTo>
                  <a:cubicBezTo>
                    <a:pt x="1822" y="904"/>
                    <a:pt x="1850" y="888"/>
                    <a:pt x="1871" y="891"/>
                  </a:cubicBezTo>
                  <a:cubicBezTo>
                    <a:pt x="1870" y="891"/>
                    <a:pt x="1875" y="887"/>
                    <a:pt x="1874" y="888"/>
                  </a:cubicBezTo>
                  <a:cubicBezTo>
                    <a:pt x="1879" y="884"/>
                    <a:pt x="1869" y="887"/>
                    <a:pt x="1868" y="887"/>
                  </a:cubicBezTo>
                  <a:close/>
                  <a:moveTo>
                    <a:pt x="1759" y="752"/>
                  </a:moveTo>
                  <a:cubicBezTo>
                    <a:pt x="1750" y="763"/>
                    <a:pt x="1781" y="761"/>
                    <a:pt x="1767" y="751"/>
                  </a:cubicBezTo>
                  <a:cubicBezTo>
                    <a:pt x="1766" y="751"/>
                    <a:pt x="1757" y="754"/>
                    <a:pt x="1759" y="752"/>
                  </a:cubicBezTo>
                  <a:close/>
                  <a:moveTo>
                    <a:pt x="1785" y="1085"/>
                  </a:moveTo>
                  <a:cubicBezTo>
                    <a:pt x="1784" y="1086"/>
                    <a:pt x="1784" y="1088"/>
                    <a:pt x="1783" y="1089"/>
                  </a:cubicBezTo>
                  <a:cubicBezTo>
                    <a:pt x="1782" y="1088"/>
                    <a:pt x="1783" y="1085"/>
                    <a:pt x="1781" y="1085"/>
                  </a:cubicBezTo>
                  <a:cubicBezTo>
                    <a:pt x="1766" y="1249"/>
                    <a:pt x="1886" y="1069"/>
                    <a:pt x="1911" y="1162"/>
                  </a:cubicBezTo>
                  <a:cubicBezTo>
                    <a:pt x="1919" y="1164"/>
                    <a:pt x="1920" y="1154"/>
                    <a:pt x="1932" y="1149"/>
                  </a:cubicBezTo>
                  <a:cubicBezTo>
                    <a:pt x="1933" y="1150"/>
                    <a:pt x="1915" y="1178"/>
                    <a:pt x="1932" y="1160"/>
                  </a:cubicBezTo>
                  <a:cubicBezTo>
                    <a:pt x="1934" y="1173"/>
                    <a:pt x="1937" y="1193"/>
                    <a:pt x="1953" y="1206"/>
                  </a:cubicBezTo>
                  <a:cubicBezTo>
                    <a:pt x="1959" y="1208"/>
                    <a:pt x="1959" y="1201"/>
                    <a:pt x="1970" y="1200"/>
                  </a:cubicBezTo>
                  <a:cubicBezTo>
                    <a:pt x="1975" y="1239"/>
                    <a:pt x="2062" y="1139"/>
                    <a:pt x="2048" y="1084"/>
                  </a:cubicBezTo>
                  <a:cubicBezTo>
                    <a:pt x="2027" y="1042"/>
                    <a:pt x="2007" y="1033"/>
                    <a:pt x="1994" y="972"/>
                  </a:cubicBezTo>
                  <a:cubicBezTo>
                    <a:pt x="1976" y="976"/>
                    <a:pt x="1984" y="1044"/>
                    <a:pt x="1953" y="1009"/>
                  </a:cubicBezTo>
                  <a:cubicBezTo>
                    <a:pt x="1934" y="1004"/>
                    <a:pt x="1951" y="991"/>
                    <a:pt x="1949" y="979"/>
                  </a:cubicBezTo>
                  <a:cubicBezTo>
                    <a:pt x="1925" y="985"/>
                    <a:pt x="1920" y="958"/>
                    <a:pt x="1899" y="1001"/>
                  </a:cubicBezTo>
                  <a:cubicBezTo>
                    <a:pt x="1860" y="982"/>
                    <a:pt x="1863" y="1029"/>
                    <a:pt x="1854" y="1013"/>
                  </a:cubicBezTo>
                  <a:cubicBezTo>
                    <a:pt x="1846" y="1037"/>
                    <a:pt x="1812" y="1037"/>
                    <a:pt x="1790" y="1056"/>
                  </a:cubicBezTo>
                  <a:cubicBezTo>
                    <a:pt x="1788" y="1050"/>
                    <a:pt x="1783" y="1058"/>
                    <a:pt x="1785" y="1085"/>
                  </a:cubicBezTo>
                  <a:close/>
                  <a:moveTo>
                    <a:pt x="1960" y="1244"/>
                  </a:moveTo>
                  <a:cubicBezTo>
                    <a:pt x="1960" y="1250"/>
                    <a:pt x="1961" y="1267"/>
                    <a:pt x="1974" y="1253"/>
                  </a:cubicBezTo>
                  <a:cubicBezTo>
                    <a:pt x="1974" y="1259"/>
                    <a:pt x="1977" y="1251"/>
                    <a:pt x="1980" y="1244"/>
                  </a:cubicBezTo>
                  <a:cubicBezTo>
                    <a:pt x="1980" y="1245"/>
                    <a:pt x="1980" y="1246"/>
                    <a:pt x="1981" y="1246"/>
                  </a:cubicBezTo>
                  <a:cubicBezTo>
                    <a:pt x="1995" y="1231"/>
                    <a:pt x="1953" y="1219"/>
                    <a:pt x="1961" y="1244"/>
                  </a:cubicBezTo>
                  <a:lnTo>
                    <a:pt x="1960" y="1244"/>
                  </a:lnTo>
                  <a:close/>
                  <a:moveTo>
                    <a:pt x="2135" y="1281"/>
                  </a:moveTo>
                  <a:cubicBezTo>
                    <a:pt x="2133" y="1272"/>
                    <a:pt x="2161" y="1259"/>
                    <a:pt x="2146" y="1252"/>
                  </a:cubicBezTo>
                  <a:cubicBezTo>
                    <a:pt x="2145" y="1250"/>
                    <a:pt x="2147" y="1248"/>
                    <a:pt x="2145" y="1246"/>
                  </a:cubicBezTo>
                  <a:cubicBezTo>
                    <a:pt x="2113" y="1267"/>
                    <a:pt x="2044" y="1348"/>
                    <a:pt x="2135" y="1281"/>
                  </a:cubicBezTo>
                  <a:close/>
                  <a:moveTo>
                    <a:pt x="2155" y="1252"/>
                  </a:moveTo>
                  <a:cubicBezTo>
                    <a:pt x="2154" y="1265"/>
                    <a:pt x="2182" y="1241"/>
                    <a:pt x="2192" y="1216"/>
                  </a:cubicBezTo>
                  <a:cubicBezTo>
                    <a:pt x="2185" y="1216"/>
                    <a:pt x="2178" y="1218"/>
                    <a:pt x="2175" y="1202"/>
                  </a:cubicBezTo>
                  <a:cubicBezTo>
                    <a:pt x="2169" y="1221"/>
                    <a:pt x="2174" y="1170"/>
                    <a:pt x="2164" y="1180"/>
                  </a:cubicBezTo>
                  <a:cubicBezTo>
                    <a:pt x="2172" y="1225"/>
                    <a:pt x="2165" y="1217"/>
                    <a:pt x="2155" y="1252"/>
                  </a:cubicBezTo>
                  <a:close/>
                  <a:moveTo>
                    <a:pt x="2000" y="919"/>
                  </a:moveTo>
                  <a:cubicBezTo>
                    <a:pt x="1920" y="895"/>
                    <a:pt x="1983" y="924"/>
                    <a:pt x="1915" y="901"/>
                  </a:cubicBezTo>
                  <a:cubicBezTo>
                    <a:pt x="1916" y="906"/>
                    <a:pt x="1947" y="915"/>
                    <a:pt x="1920" y="913"/>
                  </a:cubicBezTo>
                  <a:cubicBezTo>
                    <a:pt x="1920" y="907"/>
                    <a:pt x="2008" y="980"/>
                    <a:pt x="1990" y="952"/>
                  </a:cubicBezTo>
                  <a:cubicBezTo>
                    <a:pt x="2010" y="940"/>
                    <a:pt x="2019" y="965"/>
                    <a:pt x="2045" y="970"/>
                  </a:cubicBezTo>
                  <a:cubicBezTo>
                    <a:pt x="2045" y="970"/>
                    <a:pt x="2045" y="969"/>
                    <a:pt x="2044" y="968"/>
                  </a:cubicBezTo>
                  <a:cubicBezTo>
                    <a:pt x="2049" y="968"/>
                    <a:pt x="2041" y="965"/>
                    <a:pt x="2041" y="965"/>
                  </a:cubicBezTo>
                  <a:cubicBezTo>
                    <a:pt x="2026" y="949"/>
                    <a:pt x="2031" y="937"/>
                    <a:pt x="2000" y="919"/>
                  </a:cubicBezTo>
                  <a:close/>
                  <a:moveTo>
                    <a:pt x="631" y="1173"/>
                  </a:moveTo>
                  <a:cubicBezTo>
                    <a:pt x="660" y="1183"/>
                    <a:pt x="668" y="1169"/>
                    <a:pt x="652" y="1138"/>
                  </a:cubicBezTo>
                  <a:cubicBezTo>
                    <a:pt x="680" y="1151"/>
                    <a:pt x="705" y="1115"/>
                    <a:pt x="707" y="1077"/>
                  </a:cubicBezTo>
                  <a:cubicBezTo>
                    <a:pt x="734" y="1033"/>
                    <a:pt x="773" y="1075"/>
                    <a:pt x="770" y="988"/>
                  </a:cubicBezTo>
                  <a:cubicBezTo>
                    <a:pt x="829" y="927"/>
                    <a:pt x="741" y="898"/>
                    <a:pt x="696" y="910"/>
                  </a:cubicBezTo>
                  <a:cubicBezTo>
                    <a:pt x="696" y="905"/>
                    <a:pt x="702" y="901"/>
                    <a:pt x="701" y="895"/>
                  </a:cubicBezTo>
                  <a:cubicBezTo>
                    <a:pt x="696" y="897"/>
                    <a:pt x="689" y="898"/>
                    <a:pt x="683" y="898"/>
                  </a:cubicBezTo>
                  <a:cubicBezTo>
                    <a:pt x="683" y="890"/>
                    <a:pt x="691" y="881"/>
                    <a:pt x="672" y="858"/>
                  </a:cubicBezTo>
                  <a:cubicBezTo>
                    <a:pt x="628" y="852"/>
                    <a:pt x="603" y="793"/>
                    <a:pt x="550" y="825"/>
                  </a:cubicBezTo>
                  <a:cubicBezTo>
                    <a:pt x="573" y="772"/>
                    <a:pt x="463" y="889"/>
                    <a:pt x="469" y="791"/>
                  </a:cubicBezTo>
                  <a:cubicBezTo>
                    <a:pt x="471" y="764"/>
                    <a:pt x="429" y="801"/>
                    <a:pt x="436" y="776"/>
                  </a:cubicBezTo>
                  <a:cubicBezTo>
                    <a:pt x="440" y="766"/>
                    <a:pt x="446" y="757"/>
                    <a:pt x="449" y="742"/>
                  </a:cubicBezTo>
                  <a:cubicBezTo>
                    <a:pt x="355" y="800"/>
                    <a:pt x="361" y="691"/>
                    <a:pt x="414" y="682"/>
                  </a:cubicBezTo>
                  <a:cubicBezTo>
                    <a:pt x="514" y="648"/>
                    <a:pt x="480" y="776"/>
                    <a:pt x="499" y="664"/>
                  </a:cubicBezTo>
                  <a:cubicBezTo>
                    <a:pt x="514" y="652"/>
                    <a:pt x="540" y="643"/>
                    <a:pt x="533" y="608"/>
                  </a:cubicBezTo>
                  <a:cubicBezTo>
                    <a:pt x="533" y="612"/>
                    <a:pt x="534" y="617"/>
                    <a:pt x="536" y="620"/>
                  </a:cubicBezTo>
                  <a:cubicBezTo>
                    <a:pt x="540" y="603"/>
                    <a:pt x="560" y="589"/>
                    <a:pt x="579" y="579"/>
                  </a:cubicBezTo>
                  <a:cubicBezTo>
                    <a:pt x="580" y="528"/>
                    <a:pt x="663" y="595"/>
                    <a:pt x="622" y="532"/>
                  </a:cubicBezTo>
                  <a:cubicBezTo>
                    <a:pt x="618" y="531"/>
                    <a:pt x="615" y="530"/>
                    <a:pt x="611" y="530"/>
                  </a:cubicBezTo>
                  <a:cubicBezTo>
                    <a:pt x="644" y="506"/>
                    <a:pt x="595" y="521"/>
                    <a:pt x="579" y="539"/>
                  </a:cubicBezTo>
                  <a:cubicBezTo>
                    <a:pt x="575" y="517"/>
                    <a:pt x="745" y="484"/>
                    <a:pt x="667" y="483"/>
                  </a:cubicBezTo>
                  <a:cubicBezTo>
                    <a:pt x="667" y="463"/>
                    <a:pt x="662" y="370"/>
                    <a:pt x="627" y="426"/>
                  </a:cubicBezTo>
                  <a:cubicBezTo>
                    <a:pt x="616" y="397"/>
                    <a:pt x="590" y="327"/>
                    <a:pt x="565" y="416"/>
                  </a:cubicBezTo>
                  <a:cubicBezTo>
                    <a:pt x="574" y="438"/>
                    <a:pt x="514" y="542"/>
                    <a:pt x="528" y="453"/>
                  </a:cubicBezTo>
                  <a:cubicBezTo>
                    <a:pt x="509" y="433"/>
                    <a:pt x="471" y="440"/>
                    <a:pt x="474" y="406"/>
                  </a:cubicBezTo>
                  <a:cubicBezTo>
                    <a:pt x="471" y="406"/>
                    <a:pt x="471" y="412"/>
                    <a:pt x="467" y="412"/>
                  </a:cubicBezTo>
                  <a:cubicBezTo>
                    <a:pt x="464" y="393"/>
                    <a:pt x="482" y="381"/>
                    <a:pt x="498" y="356"/>
                  </a:cubicBezTo>
                  <a:cubicBezTo>
                    <a:pt x="497" y="358"/>
                    <a:pt x="511" y="352"/>
                    <a:pt x="533" y="338"/>
                  </a:cubicBezTo>
                  <a:cubicBezTo>
                    <a:pt x="536" y="334"/>
                    <a:pt x="521" y="312"/>
                    <a:pt x="534" y="327"/>
                  </a:cubicBezTo>
                  <a:cubicBezTo>
                    <a:pt x="555" y="337"/>
                    <a:pt x="624" y="275"/>
                    <a:pt x="571" y="277"/>
                  </a:cubicBezTo>
                  <a:cubicBezTo>
                    <a:pt x="565" y="282"/>
                    <a:pt x="544" y="332"/>
                    <a:pt x="550" y="270"/>
                  </a:cubicBezTo>
                  <a:cubicBezTo>
                    <a:pt x="546" y="273"/>
                    <a:pt x="534" y="301"/>
                    <a:pt x="541" y="272"/>
                  </a:cubicBezTo>
                  <a:cubicBezTo>
                    <a:pt x="540" y="272"/>
                    <a:pt x="538" y="272"/>
                    <a:pt x="536" y="271"/>
                  </a:cubicBezTo>
                  <a:cubicBezTo>
                    <a:pt x="542" y="258"/>
                    <a:pt x="532" y="223"/>
                    <a:pt x="557" y="216"/>
                  </a:cubicBezTo>
                  <a:cubicBezTo>
                    <a:pt x="613" y="196"/>
                    <a:pt x="520" y="167"/>
                    <a:pt x="528" y="267"/>
                  </a:cubicBezTo>
                  <a:cubicBezTo>
                    <a:pt x="522" y="274"/>
                    <a:pt x="492" y="320"/>
                    <a:pt x="506" y="281"/>
                  </a:cubicBezTo>
                  <a:cubicBezTo>
                    <a:pt x="456" y="296"/>
                    <a:pt x="458" y="241"/>
                    <a:pt x="446" y="273"/>
                  </a:cubicBezTo>
                  <a:cubicBezTo>
                    <a:pt x="408" y="302"/>
                    <a:pt x="417" y="232"/>
                    <a:pt x="367" y="229"/>
                  </a:cubicBezTo>
                  <a:cubicBezTo>
                    <a:pt x="367" y="226"/>
                    <a:pt x="366" y="223"/>
                    <a:pt x="366" y="220"/>
                  </a:cubicBezTo>
                  <a:cubicBezTo>
                    <a:pt x="340" y="198"/>
                    <a:pt x="363" y="221"/>
                    <a:pt x="311" y="225"/>
                  </a:cubicBezTo>
                  <a:cubicBezTo>
                    <a:pt x="360" y="210"/>
                    <a:pt x="350" y="209"/>
                    <a:pt x="304" y="215"/>
                  </a:cubicBezTo>
                  <a:cubicBezTo>
                    <a:pt x="300" y="241"/>
                    <a:pt x="281" y="179"/>
                    <a:pt x="234" y="171"/>
                  </a:cubicBezTo>
                  <a:cubicBezTo>
                    <a:pt x="232" y="165"/>
                    <a:pt x="230" y="154"/>
                    <a:pt x="214" y="150"/>
                  </a:cubicBezTo>
                  <a:cubicBezTo>
                    <a:pt x="214" y="147"/>
                    <a:pt x="218" y="145"/>
                    <a:pt x="220" y="144"/>
                  </a:cubicBezTo>
                  <a:cubicBezTo>
                    <a:pt x="221" y="145"/>
                    <a:pt x="136" y="153"/>
                    <a:pt x="129" y="185"/>
                  </a:cubicBezTo>
                  <a:cubicBezTo>
                    <a:pt x="137" y="201"/>
                    <a:pt x="137" y="243"/>
                    <a:pt x="116" y="208"/>
                  </a:cubicBezTo>
                  <a:cubicBezTo>
                    <a:pt x="114" y="211"/>
                    <a:pt x="93" y="211"/>
                    <a:pt x="92" y="224"/>
                  </a:cubicBezTo>
                  <a:cubicBezTo>
                    <a:pt x="151" y="290"/>
                    <a:pt x="69" y="226"/>
                    <a:pt x="66" y="295"/>
                  </a:cubicBezTo>
                  <a:cubicBezTo>
                    <a:pt x="72" y="356"/>
                    <a:pt x="146" y="320"/>
                    <a:pt x="0" y="392"/>
                  </a:cubicBezTo>
                  <a:cubicBezTo>
                    <a:pt x="41" y="387"/>
                    <a:pt x="107" y="349"/>
                    <a:pt x="147" y="311"/>
                  </a:cubicBezTo>
                  <a:cubicBezTo>
                    <a:pt x="163" y="309"/>
                    <a:pt x="145" y="315"/>
                    <a:pt x="133" y="329"/>
                  </a:cubicBezTo>
                  <a:cubicBezTo>
                    <a:pt x="134" y="329"/>
                    <a:pt x="131" y="335"/>
                    <a:pt x="131" y="335"/>
                  </a:cubicBezTo>
                  <a:cubicBezTo>
                    <a:pt x="135" y="353"/>
                    <a:pt x="169" y="300"/>
                    <a:pt x="169" y="328"/>
                  </a:cubicBezTo>
                  <a:cubicBezTo>
                    <a:pt x="177" y="331"/>
                    <a:pt x="183" y="339"/>
                    <a:pt x="196" y="342"/>
                  </a:cubicBezTo>
                  <a:cubicBezTo>
                    <a:pt x="211" y="343"/>
                    <a:pt x="201" y="359"/>
                    <a:pt x="218" y="366"/>
                  </a:cubicBezTo>
                  <a:cubicBezTo>
                    <a:pt x="230" y="376"/>
                    <a:pt x="226" y="398"/>
                    <a:pt x="232" y="411"/>
                  </a:cubicBezTo>
                  <a:cubicBezTo>
                    <a:pt x="245" y="396"/>
                    <a:pt x="223" y="434"/>
                    <a:pt x="238" y="434"/>
                  </a:cubicBezTo>
                  <a:cubicBezTo>
                    <a:pt x="239" y="437"/>
                    <a:pt x="234" y="436"/>
                    <a:pt x="240" y="450"/>
                  </a:cubicBezTo>
                  <a:cubicBezTo>
                    <a:pt x="227" y="463"/>
                    <a:pt x="275" y="484"/>
                    <a:pt x="254" y="509"/>
                  </a:cubicBezTo>
                  <a:cubicBezTo>
                    <a:pt x="251" y="467"/>
                    <a:pt x="223" y="560"/>
                    <a:pt x="227" y="593"/>
                  </a:cubicBezTo>
                  <a:cubicBezTo>
                    <a:pt x="247" y="635"/>
                    <a:pt x="265" y="685"/>
                    <a:pt x="299" y="730"/>
                  </a:cubicBezTo>
                  <a:cubicBezTo>
                    <a:pt x="303" y="729"/>
                    <a:pt x="252" y="634"/>
                    <a:pt x="284" y="670"/>
                  </a:cubicBezTo>
                  <a:cubicBezTo>
                    <a:pt x="338" y="805"/>
                    <a:pt x="351" y="744"/>
                    <a:pt x="453" y="819"/>
                  </a:cubicBezTo>
                  <a:cubicBezTo>
                    <a:pt x="481" y="870"/>
                    <a:pt x="540" y="774"/>
                    <a:pt x="482" y="931"/>
                  </a:cubicBezTo>
                  <a:cubicBezTo>
                    <a:pt x="612" y="1130"/>
                    <a:pt x="534" y="919"/>
                    <a:pt x="568" y="1226"/>
                  </a:cubicBezTo>
                  <a:cubicBezTo>
                    <a:pt x="566" y="1237"/>
                    <a:pt x="567" y="1244"/>
                    <a:pt x="553" y="1246"/>
                  </a:cubicBezTo>
                  <a:cubicBezTo>
                    <a:pt x="555" y="1246"/>
                    <a:pt x="557" y="1246"/>
                    <a:pt x="559" y="1246"/>
                  </a:cubicBezTo>
                  <a:cubicBezTo>
                    <a:pt x="557" y="1250"/>
                    <a:pt x="569" y="1253"/>
                    <a:pt x="564" y="1260"/>
                  </a:cubicBezTo>
                  <a:cubicBezTo>
                    <a:pt x="562" y="1259"/>
                    <a:pt x="568" y="1267"/>
                    <a:pt x="560" y="1265"/>
                  </a:cubicBezTo>
                  <a:cubicBezTo>
                    <a:pt x="561" y="1265"/>
                    <a:pt x="562" y="1266"/>
                    <a:pt x="562" y="1266"/>
                  </a:cubicBezTo>
                  <a:cubicBezTo>
                    <a:pt x="560" y="1272"/>
                    <a:pt x="566" y="1272"/>
                    <a:pt x="569" y="1275"/>
                  </a:cubicBezTo>
                  <a:cubicBezTo>
                    <a:pt x="561" y="1277"/>
                    <a:pt x="588" y="1329"/>
                    <a:pt x="606" y="1302"/>
                  </a:cubicBezTo>
                  <a:cubicBezTo>
                    <a:pt x="615" y="1276"/>
                    <a:pt x="601" y="1231"/>
                    <a:pt x="624" y="1213"/>
                  </a:cubicBezTo>
                  <a:cubicBezTo>
                    <a:pt x="596" y="1181"/>
                    <a:pt x="638" y="1209"/>
                    <a:pt x="631" y="1173"/>
                  </a:cubicBezTo>
                  <a:close/>
                  <a:moveTo>
                    <a:pt x="1033" y="504"/>
                  </a:moveTo>
                  <a:cubicBezTo>
                    <a:pt x="1035" y="492"/>
                    <a:pt x="1022" y="492"/>
                    <a:pt x="1011" y="469"/>
                  </a:cubicBezTo>
                  <a:cubicBezTo>
                    <a:pt x="1008" y="468"/>
                    <a:pt x="1005" y="469"/>
                    <a:pt x="1002" y="468"/>
                  </a:cubicBezTo>
                  <a:cubicBezTo>
                    <a:pt x="1027" y="446"/>
                    <a:pt x="991" y="458"/>
                    <a:pt x="1006" y="442"/>
                  </a:cubicBezTo>
                  <a:cubicBezTo>
                    <a:pt x="995" y="441"/>
                    <a:pt x="987" y="454"/>
                    <a:pt x="990" y="472"/>
                  </a:cubicBezTo>
                  <a:cubicBezTo>
                    <a:pt x="993" y="468"/>
                    <a:pt x="998" y="465"/>
                    <a:pt x="996" y="478"/>
                  </a:cubicBezTo>
                  <a:cubicBezTo>
                    <a:pt x="998" y="478"/>
                    <a:pt x="1001" y="478"/>
                    <a:pt x="1004" y="478"/>
                  </a:cubicBezTo>
                  <a:cubicBezTo>
                    <a:pt x="1003" y="480"/>
                    <a:pt x="1010" y="494"/>
                    <a:pt x="998" y="491"/>
                  </a:cubicBezTo>
                  <a:cubicBezTo>
                    <a:pt x="992" y="513"/>
                    <a:pt x="1018" y="505"/>
                    <a:pt x="991" y="523"/>
                  </a:cubicBezTo>
                  <a:cubicBezTo>
                    <a:pt x="1004" y="519"/>
                    <a:pt x="1034" y="519"/>
                    <a:pt x="1033" y="504"/>
                  </a:cubicBezTo>
                  <a:close/>
                  <a:moveTo>
                    <a:pt x="973" y="482"/>
                  </a:moveTo>
                  <a:cubicBezTo>
                    <a:pt x="971" y="483"/>
                    <a:pt x="968" y="481"/>
                    <a:pt x="966" y="481"/>
                  </a:cubicBezTo>
                  <a:cubicBezTo>
                    <a:pt x="967" y="485"/>
                    <a:pt x="964" y="487"/>
                    <a:pt x="967" y="492"/>
                  </a:cubicBezTo>
                  <a:cubicBezTo>
                    <a:pt x="968" y="492"/>
                    <a:pt x="971" y="491"/>
                    <a:pt x="971" y="493"/>
                  </a:cubicBezTo>
                  <a:cubicBezTo>
                    <a:pt x="972" y="492"/>
                    <a:pt x="964" y="496"/>
                    <a:pt x="969" y="498"/>
                  </a:cubicBezTo>
                  <a:cubicBezTo>
                    <a:pt x="969" y="499"/>
                    <a:pt x="963" y="499"/>
                    <a:pt x="962" y="503"/>
                  </a:cubicBezTo>
                  <a:cubicBezTo>
                    <a:pt x="962" y="505"/>
                    <a:pt x="963" y="504"/>
                    <a:pt x="967" y="507"/>
                  </a:cubicBezTo>
                  <a:cubicBezTo>
                    <a:pt x="973" y="516"/>
                    <a:pt x="1005" y="485"/>
                    <a:pt x="983" y="475"/>
                  </a:cubicBezTo>
                  <a:cubicBezTo>
                    <a:pt x="975" y="474"/>
                    <a:pt x="979" y="476"/>
                    <a:pt x="973" y="482"/>
                  </a:cubicBezTo>
                  <a:close/>
                  <a:moveTo>
                    <a:pt x="658" y="530"/>
                  </a:moveTo>
                  <a:cubicBezTo>
                    <a:pt x="657" y="533"/>
                    <a:pt x="655" y="534"/>
                    <a:pt x="668" y="533"/>
                  </a:cubicBezTo>
                  <a:cubicBezTo>
                    <a:pt x="667" y="536"/>
                    <a:pt x="677" y="533"/>
                    <a:pt x="678" y="533"/>
                  </a:cubicBezTo>
                  <a:cubicBezTo>
                    <a:pt x="676" y="553"/>
                    <a:pt x="690" y="524"/>
                    <a:pt x="689" y="540"/>
                  </a:cubicBezTo>
                  <a:cubicBezTo>
                    <a:pt x="690" y="540"/>
                    <a:pt x="690" y="539"/>
                    <a:pt x="691" y="540"/>
                  </a:cubicBezTo>
                  <a:cubicBezTo>
                    <a:pt x="691" y="541"/>
                    <a:pt x="691" y="542"/>
                    <a:pt x="691" y="544"/>
                  </a:cubicBezTo>
                  <a:cubicBezTo>
                    <a:pt x="699" y="548"/>
                    <a:pt x="697" y="522"/>
                    <a:pt x="690" y="519"/>
                  </a:cubicBezTo>
                  <a:cubicBezTo>
                    <a:pt x="689" y="518"/>
                    <a:pt x="683" y="523"/>
                    <a:pt x="681" y="516"/>
                  </a:cubicBezTo>
                  <a:cubicBezTo>
                    <a:pt x="680" y="515"/>
                    <a:pt x="682" y="509"/>
                    <a:pt x="676" y="516"/>
                  </a:cubicBezTo>
                  <a:cubicBezTo>
                    <a:pt x="695" y="481"/>
                    <a:pt x="663" y="523"/>
                    <a:pt x="658" y="530"/>
                  </a:cubicBezTo>
                  <a:close/>
                  <a:moveTo>
                    <a:pt x="462" y="739"/>
                  </a:moveTo>
                  <a:cubicBezTo>
                    <a:pt x="481" y="734"/>
                    <a:pt x="494" y="735"/>
                    <a:pt x="515" y="752"/>
                  </a:cubicBezTo>
                  <a:cubicBezTo>
                    <a:pt x="513" y="752"/>
                    <a:pt x="511" y="752"/>
                    <a:pt x="511" y="755"/>
                  </a:cubicBezTo>
                  <a:cubicBezTo>
                    <a:pt x="565" y="760"/>
                    <a:pt x="492" y="716"/>
                    <a:pt x="462" y="739"/>
                  </a:cubicBezTo>
                  <a:close/>
                  <a:moveTo>
                    <a:pt x="534" y="766"/>
                  </a:moveTo>
                  <a:cubicBezTo>
                    <a:pt x="531" y="769"/>
                    <a:pt x="593" y="768"/>
                    <a:pt x="564" y="759"/>
                  </a:cubicBezTo>
                  <a:cubicBezTo>
                    <a:pt x="564" y="759"/>
                    <a:pt x="566" y="759"/>
                    <a:pt x="565" y="756"/>
                  </a:cubicBezTo>
                  <a:cubicBezTo>
                    <a:pt x="519" y="752"/>
                    <a:pt x="561" y="762"/>
                    <a:pt x="534" y="766"/>
                  </a:cubicBezTo>
                  <a:close/>
                  <a:moveTo>
                    <a:pt x="485" y="225"/>
                  </a:moveTo>
                  <a:cubicBezTo>
                    <a:pt x="484" y="225"/>
                    <a:pt x="484" y="225"/>
                    <a:pt x="484" y="225"/>
                  </a:cubicBezTo>
                  <a:cubicBezTo>
                    <a:pt x="492" y="213"/>
                    <a:pt x="490" y="167"/>
                    <a:pt x="474" y="206"/>
                  </a:cubicBezTo>
                  <a:cubicBezTo>
                    <a:pt x="465" y="228"/>
                    <a:pt x="471" y="216"/>
                    <a:pt x="469" y="193"/>
                  </a:cubicBezTo>
                  <a:cubicBezTo>
                    <a:pt x="472" y="202"/>
                    <a:pt x="441" y="194"/>
                    <a:pt x="449" y="180"/>
                  </a:cubicBezTo>
                  <a:cubicBezTo>
                    <a:pt x="431" y="178"/>
                    <a:pt x="408" y="205"/>
                    <a:pt x="421" y="210"/>
                  </a:cubicBezTo>
                  <a:cubicBezTo>
                    <a:pt x="413" y="211"/>
                    <a:pt x="403" y="213"/>
                    <a:pt x="414" y="220"/>
                  </a:cubicBezTo>
                  <a:cubicBezTo>
                    <a:pt x="423" y="222"/>
                    <a:pt x="447" y="230"/>
                    <a:pt x="431" y="234"/>
                  </a:cubicBezTo>
                  <a:cubicBezTo>
                    <a:pt x="345" y="217"/>
                    <a:pt x="474" y="289"/>
                    <a:pt x="477" y="254"/>
                  </a:cubicBezTo>
                  <a:cubicBezTo>
                    <a:pt x="502" y="260"/>
                    <a:pt x="481" y="240"/>
                    <a:pt x="485" y="225"/>
                  </a:cubicBezTo>
                  <a:close/>
                  <a:moveTo>
                    <a:pt x="411" y="189"/>
                  </a:moveTo>
                  <a:cubicBezTo>
                    <a:pt x="446" y="189"/>
                    <a:pt x="463" y="140"/>
                    <a:pt x="409" y="159"/>
                  </a:cubicBezTo>
                  <a:cubicBezTo>
                    <a:pt x="404" y="163"/>
                    <a:pt x="354" y="226"/>
                    <a:pt x="411" y="189"/>
                  </a:cubicBezTo>
                  <a:close/>
                  <a:moveTo>
                    <a:pt x="521" y="226"/>
                  </a:moveTo>
                  <a:cubicBezTo>
                    <a:pt x="518" y="233"/>
                    <a:pt x="532" y="226"/>
                    <a:pt x="537" y="217"/>
                  </a:cubicBezTo>
                  <a:cubicBezTo>
                    <a:pt x="537" y="218"/>
                    <a:pt x="535" y="209"/>
                    <a:pt x="535" y="209"/>
                  </a:cubicBezTo>
                  <a:cubicBezTo>
                    <a:pt x="534" y="206"/>
                    <a:pt x="524" y="206"/>
                    <a:pt x="538" y="202"/>
                  </a:cubicBezTo>
                  <a:cubicBezTo>
                    <a:pt x="538" y="202"/>
                    <a:pt x="543" y="195"/>
                    <a:pt x="543" y="196"/>
                  </a:cubicBezTo>
                  <a:cubicBezTo>
                    <a:pt x="540" y="189"/>
                    <a:pt x="541" y="198"/>
                    <a:pt x="530" y="189"/>
                  </a:cubicBezTo>
                  <a:cubicBezTo>
                    <a:pt x="531" y="189"/>
                    <a:pt x="522" y="192"/>
                    <a:pt x="523" y="190"/>
                  </a:cubicBezTo>
                  <a:cubicBezTo>
                    <a:pt x="525" y="199"/>
                    <a:pt x="512" y="193"/>
                    <a:pt x="524" y="204"/>
                  </a:cubicBezTo>
                  <a:cubicBezTo>
                    <a:pt x="512" y="209"/>
                    <a:pt x="525" y="209"/>
                    <a:pt x="507" y="204"/>
                  </a:cubicBezTo>
                  <a:cubicBezTo>
                    <a:pt x="505" y="210"/>
                    <a:pt x="514" y="245"/>
                    <a:pt x="521" y="226"/>
                  </a:cubicBezTo>
                  <a:close/>
                  <a:moveTo>
                    <a:pt x="564" y="252"/>
                  </a:moveTo>
                  <a:cubicBezTo>
                    <a:pt x="550" y="255"/>
                    <a:pt x="559" y="260"/>
                    <a:pt x="584" y="268"/>
                  </a:cubicBezTo>
                  <a:cubicBezTo>
                    <a:pt x="587" y="275"/>
                    <a:pt x="623" y="262"/>
                    <a:pt x="613" y="278"/>
                  </a:cubicBezTo>
                  <a:cubicBezTo>
                    <a:pt x="617" y="279"/>
                    <a:pt x="615" y="286"/>
                    <a:pt x="622" y="291"/>
                  </a:cubicBezTo>
                  <a:cubicBezTo>
                    <a:pt x="653" y="326"/>
                    <a:pt x="605" y="329"/>
                    <a:pt x="590" y="348"/>
                  </a:cubicBezTo>
                  <a:cubicBezTo>
                    <a:pt x="608" y="342"/>
                    <a:pt x="666" y="423"/>
                    <a:pt x="642" y="365"/>
                  </a:cubicBezTo>
                  <a:cubicBezTo>
                    <a:pt x="647" y="381"/>
                    <a:pt x="670" y="372"/>
                    <a:pt x="657" y="356"/>
                  </a:cubicBezTo>
                  <a:cubicBezTo>
                    <a:pt x="651" y="346"/>
                    <a:pt x="645" y="322"/>
                    <a:pt x="667" y="338"/>
                  </a:cubicBezTo>
                  <a:cubicBezTo>
                    <a:pt x="658" y="360"/>
                    <a:pt x="688" y="337"/>
                    <a:pt x="685" y="332"/>
                  </a:cubicBezTo>
                  <a:cubicBezTo>
                    <a:pt x="689" y="328"/>
                    <a:pt x="681" y="329"/>
                    <a:pt x="679" y="329"/>
                  </a:cubicBezTo>
                  <a:cubicBezTo>
                    <a:pt x="678" y="329"/>
                    <a:pt x="683" y="325"/>
                    <a:pt x="677" y="325"/>
                  </a:cubicBezTo>
                  <a:cubicBezTo>
                    <a:pt x="678" y="324"/>
                    <a:pt x="681" y="321"/>
                    <a:pt x="675" y="322"/>
                  </a:cubicBezTo>
                  <a:cubicBezTo>
                    <a:pt x="676" y="317"/>
                    <a:pt x="674" y="318"/>
                    <a:pt x="670" y="318"/>
                  </a:cubicBezTo>
                  <a:cubicBezTo>
                    <a:pt x="671" y="317"/>
                    <a:pt x="672" y="316"/>
                    <a:pt x="672" y="315"/>
                  </a:cubicBezTo>
                  <a:cubicBezTo>
                    <a:pt x="671" y="315"/>
                    <a:pt x="670" y="315"/>
                    <a:pt x="669" y="315"/>
                  </a:cubicBezTo>
                  <a:cubicBezTo>
                    <a:pt x="669" y="312"/>
                    <a:pt x="668" y="312"/>
                    <a:pt x="665" y="312"/>
                  </a:cubicBezTo>
                  <a:cubicBezTo>
                    <a:pt x="666" y="310"/>
                    <a:pt x="670" y="307"/>
                    <a:pt x="662" y="308"/>
                  </a:cubicBezTo>
                  <a:cubicBezTo>
                    <a:pt x="655" y="292"/>
                    <a:pt x="683" y="294"/>
                    <a:pt x="655" y="283"/>
                  </a:cubicBezTo>
                  <a:cubicBezTo>
                    <a:pt x="663" y="280"/>
                    <a:pt x="673" y="264"/>
                    <a:pt x="653" y="278"/>
                  </a:cubicBezTo>
                  <a:cubicBezTo>
                    <a:pt x="655" y="272"/>
                    <a:pt x="656" y="272"/>
                    <a:pt x="650" y="272"/>
                  </a:cubicBezTo>
                  <a:cubicBezTo>
                    <a:pt x="658" y="255"/>
                    <a:pt x="638" y="271"/>
                    <a:pt x="646" y="257"/>
                  </a:cubicBezTo>
                  <a:cubicBezTo>
                    <a:pt x="645" y="258"/>
                    <a:pt x="640" y="261"/>
                    <a:pt x="639" y="260"/>
                  </a:cubicBezTo>
                  <a:cubicBezTo>
                    <a:pt x="637" y="256"/>
                    <a:pt x="647" y="239"/>
                    <a:pt x="630" y="237"/>
                  </a:cubicBezTo>
                  <a:cubicBezTo>
                    <a:pt x="634" y="242"/>
                    <a:pt x="611" y="249"/>
                    <a:pt x="615" y="235"/>
                  </a:cubicBezTo>
                  <a:cubicBezTo>
                    <a:pt x="627" y="211"/>
                    <a:pt x="606" y="208"/>
                    <a:pt x="597" y="227"/>
                  </a:cubicBezTo>
                  <a:cubicBezTo>
                    <a:pt x="587" y="216"/>
                    <a:pt x="596" y="240"/>
                    <a:pt x="588" y="235"/>
                  </a:cubicBezTo>
                  <a:cubicBezTo>
                    <a:pt x="568" y="283"/>
                    <a:pt x="599" y="210"/>
                    <a:pt x="595" y="207"/>
                  </a:cubicBezTo>
                  <a:cubicBezTo>
                    <a:pt x="577" y="210"/>
                    <a:pt x="552" y="235"/>
                    <a:pt x="564" y="252"/>
                  </a:cubicBezTo>
                  <a:close/>
                  <a:moveTo>
                    <a:pt x="738" y="356"/>
                  </a:moveTo>
                  <a:cubicBezTo>
                    <a:pt x="741" y="421"/>
                    <a:pt x="760" y="434"/>
                    <a:pt x="804" y="363"/>
                  </a:cubicBezTo>
                  <a:cubicBezTo>
                    <a:pt x="804" y="350"/>
                    <a:pt x="958" y="302"/>
                    <a:pt x="879" y="302"/>
                  </a:cubicBezTo>
                  <a:cubicBezTo>
                    <a:pt x="880" y="295"/>
                    <a:pt x="892" y="299"/>
                    <a:pt x="892" y="289"/>
                  </a:cubicBezTo>
                  <a:cubicBezTo>
                    <a:pt x="918" y="299"/>
                    <a:pt x="914" y="296"/>
                    <a:pt x="893" y="262"/>
                  </a:cubicBezTo>
                  <a:cubicBezTo>
                    <a:pt x="944" y="258"/>
                    <a:pt x="915" y="217"/>
                    <a:pt x="939" y="168"/>
                  </a:cubicBezTo>
                  <a:cubicBezTo>
                    <a:pt x="931" y="146"/>
                    <a:pt x="1022" y="82"/>
                    <a:pt x="915" y="132"/>
                  </a:cubicBezTo>
                  <a:cubicBezTo>
                    <a:pt x="921" y="124"/>
                    <a:pt x="955" y="99"/>
                    <a:pt x="921" y="108"/>
                  </a:cubicBezTo>
                  <a:cubicBezTo>
                    <a:pt x="937" y="95"/>
                    <a:pt x="908" y="103"/>
                    <a:pt x="884" y="103"/>
                  </a:cubicBezTo>
                  <a:cubicBezTo>
                    <a:pt x="884" y="83"/>
                    <a:pt x="968" y="100"/>
                    <a:pt x="928" y="81"/>
                  </a:cubicBezTo>
                  <a:cubicBezTo>
                    <a:pt x="929" y="80"/>
                    <a:pt x="929" y="79"/>
                    <a:pt x="931" y="79"/>
                  </a:cubicBezTo>
                  <a:cubicBezTo>
                    <a:pt x="929" y="77"/>
                    <a:pt x="929" y="75"/>
                    <a:pt x="929" y="73"/>
                  </a:cubicBezTo>
                  <a:cubicBezTo>
                    <a:pt x="915" y="76"/>
                    <a:pt x="858" y="76"/>
                    <a:pt x="920" y="66"/>
                  </a:cubicBezTo>
                  <a:cubicBezTo>
                    <a:pt x="892" y="42"/>
                    <a:pt x="867" y="83"/>
                    <a:pt x="853" y="69"/>
                  </a:cubicBezTo>
                  <a:cubicBezTo>
                    <a:pt x="834" y="81"/>
                    <a:pt x="853" y="131"/>
                    <a:pt x="827" y="78"/>
                  </a:cubicBezTo>
                  <a:cubicBezTo>
                    <a:pt x="831" y="87"/>
                    <a:pt x="819" y="102"/>
                    <a:pt x="814" y="79"/>
                  </a:cubicBezTo>
                  <a:cubicBezTo>
                    <a:pt x="802" y="104"/>
                    <a:pt x="822" y="71"/>
                    <a:pt x="787" y="79"/>
                  </a:cubicBezTo>
                  <a:cubicBezTo>
                    <a:pt x="785" y="100"/>
                    <a:pt x="793" y="71"/>
                    <a:pt x="742" y="108"/>
                  </a:cubicBezTo>
                  <a:cubicBezTo>
                    <a:pt x="751" y="132"/>
                    <a:pt x="730" y="130"/>
                    <a:pt x="701" y="141"/>
                  </a:cubicBezTo>
                  <a:cubicBezTo>
                    <a:pt x="681" y="162"/>
                    <a:pt x="730" y="145"/>
                    <a:pt x="692" y="177"/>
                  </a:cubicBezTo>
                  <a:cubicBezTo>
                    <a:pt x="783" y="216"/>
                    <a:pt x="723" y="222"/>
                    <a:pt x="756" y="303"/>
                  </a:cubicBezTo>
                  <a:cubicBezTo>
                    <a:pt x="742" y="319"/>
                    <a:pt x="724" y="335"/>
                    <a:pt x="738" y="356"/>
                  </a:cubicBezTo>
                  <a:close/>
                  <a:moveTo>
                    <a:pt x="913" y="362"/>
                  </a:moveTo>
                  <a:cubicBezTo>
                    <a:pt x="906" y="370"/>
                    <a:pt x="903" y="348"/>
                    <a:pt x="894" y="357"/>
                  </a:cubicBezTo>
                  <a:cubicBezTo>
                    <a:pt x="896" y="355"/>
                    <a:pt x="892" y="362"/>
                    <a:pt x="892" y="360"/>
                  </a:cubicBezTo>
                  <a:cubicBezTo>
                    <a:pt x="888" y="366"/>
                    <a:pt x="913" y="362"/>
                    <a:pt x="897" y="367"/>
                  </a:cubicBezTo>
                  <a:cubicBezTo>
                    <a:pt x="892" y="363"/>
                    <a:pt x="900" y="404"/>
                    <a:pt x="941" y="377"/>
                  </a:cubicBezTo>
                  <a:cubicBezTo>
                    <a:pt x="955" y="381"/>
                    <a:pt x="945" y="337"/>
                    <a:pt x="924" y="362"/>
                  </a:cubicBezTo>
                  <a:cubicBezTo>
                    <a:pt x="923" y="360"/>
                    <a:pt x="913" y="352"/>
                    <a:pt x="913" y="362"/>
                  </a:cubicBezTo>
                  <a:close/>
                  <a:moveTo>
                    <a:pt x="643" y="172"/>
                  </a:moveTo>
                  <a:cubicBezTo>
                    <a:pt x="673" y="151"/>
                    <a:pt x="714" y="95"/>
                    <a:pt x="781" y="72"/>
                  </a:cubicBezTo>
                  <a:cubicBezTo>
                    <a:pt x="760" y="0"/>
                    <a:pt x="585" y="69"/>
                    <a:pt x="704" y="86"/>
                  </a:cubicBezTo>
                  <a:cubicBezTo>
                    <a:pt x="608" y="99"/>
                    <a:pt x="699" y="94"/>
                    <a:pt x="626" y="128"/>
                  </a:cubicBezTo>
                  <a:cubicBezTo>
                    <a:pt x="629" y="129"/>
                    <a:pt x="631" y="130"/>
                    <a:pt x="634" y="130"/>
                  </a:cubicBezTo>
                  <a:cubicBezTo>
                    <a:pt x="633" y="134"/>
                    <a:pt x="635" y="136"/>
                    <a:pt x="634" y="140"/>
                  </a:cubicBezTo>
                  <a:cubicBezTo>
                    <a:pt x="618" y="149"/>
                    <a:pt x="588" y="161"/>
                    <a:pt x="643" y="172"/>
                  </a:cubicBezTo>
                  <a:close/>
                  <a:moveTo>
                    <a:pt x="603" y="163"/>
                  </a:moveTo>
                  <a:cubicBezTo>
                    <a:pt x="603" y="162"/>
                    <a:pt x="590" y="154"/>
                    <a:pt x="599" y="155"/>
                  </a:cubicBezTo>
                  <a:cubicBezTo>
                    <a:pt x="572" y="154"/>
                    <a:pt x="603" y="140"/>
                    <a:pt x="573" y="143"/>
                  </a:cubicBezTo>
                  <a:cubicBezTo>
                    <a:pt x="572" y="144"/>
                    <a:pt x="579" y="146"/>
                    <a:pt x="575" y="148"/>
                  </a:cubicBezTo>
                  <a:cubicBezTo>
                    <a:pt x="575" y="147"/>
                    <a:pt x="576" y="156"/>
                    <a:pt x="575" y="153"/>
                  </a:cubicBezTo>
                  <a:cubicBezTo>
                    <a:pt x="601" y="154"/>
                    <a:pt x="561" y="197"/>
                    <a:pt x="592" y="188"/>
                  </a:cubicBezTo>
                  <a:cubicBezTo>
                    <a:pt x="589" y="193"/>
                    <a:pt x="619" y="205"/>
                    <a:pt x="638" y="197"/>
                  </a:cubicBezTo>
                  <a:cubicBezTo>
                    <a:pt x="644" y="178"/>
                    <a:pt x="626" y="177"/>
                    <a:pt x="604" y="178"/>
                  </a:cubicBezTo>
                  <a:cubicBezTo>
                    <a:pt x="605" y="172"/>
                    <a:pt x="596" y="180"/>
                    <a:pt x="596" y="170"/>
                  </a:cubicBezTo>
                  <a:cubicBezTo>
                    <a:pt x="588" y="161"/>
                    <a:pt x="597" y="172"/>
                    <a:pt x="592" y="160"/>
                  </a:cubicBezTo>
                  <a:cubicBezTo>
                    <a:pt x="593" y="160"/>
                    <a:pt x="604" y="166"/>
                    <a:pt x="603" y="163"/>
                  </a:cubicBezTo>
                  <a:close/>
                  <a:moveTo>
                    <a:pt x="564" y="169"/>
                  </a:moveTo>
                  <a:cubicBezTo>
                    <a:pt x="555" y="171"/>
                    <a:pt x="561" y="193"/>
                    <a:pt x="571" y="177"/>
                  </a:cubicBezTo>
                  <a:cubicBezTo>
                    <a:pt x="573" y="170"/>
                    <a:pt x="564" y="169"/>
                    <a:pt x="564" y="169"/>
                  </a:cubicBezTo>
                  <a:close/>
                  <a:moveTo>
                    <a:pt x="647" y="98"/>
                  </a:moveTo>
                  <a:cubicBezTo>
                    <a:pt x="649" y="102"/>
                    <a:pt x="656" y="36"/>
                    <a:pt x="626" y="73"/>
                  </a:cubicBezTo>
                  <a:cubicBezTo>
                    <a:pt x="625" y="76"/>
                    <a:pt x="615" y="73"/>
                    <a:pt x="629" y="83"/>
                  </a:cubicBezTo>
                  <a:cubicBezTo>
                    <a:pt x="611" y="82"/>
                    <a:pt x="619" y="86"/>
                    <a:pt x="615" y="98"/>
                  </a:cubicBezTo>
                  <a:cubicBezTo>
                    <a:pt x="615" y="99"/>
                    <a:pt x="615" y="100"/>
                    <a:pt x="615" y="101"/>
                  </a:cubicBezTo>
                  <a:cubicBezTo>
                    <a:pt x="615" y="99"/>
                    <a:pt x="636" y="109"/>
                    <a:pt x="621" y="106"/>
                  </a:cubicBezTo>
                  <a:cubicBezTo>
                    <a:pt x="625" y="97"/>
                    <a:pt x="596" y="136"/>
                    <a:pt x="624" y="119"/>
                  </a:cubicBezTo>
                  <a:cubicBezTo>
                    <a:pt x="623" y="128"/>
                    <a:pt x="621" y="129"/>
                    <a:pt x="639" y="113"/>
                  </a:cubicBezTo>
                  <a:cubicBezTo>
                    <a:pt x="639" y="114"/>
                    <a:pt x="639" y="115"/>
                    <a:pt x="640" y="115"/>
                  </a:cubicBezTo>
                  <a:cubicBezTo>
                    <a:pt x="644" y="111"/>
                    <a:pt x="656" y="112"/>
                    <a:pt x="653" y="102"/>
                  </a:cubicBezTo>
                  <a:cubicBezTo>
                    <a:pt x="652" y="102"/>
                    <a:pt x="650" y="105"/>
                    <a:pt x="649" y="106"/>
                  </a:cubicBezTo>
                  <a:cubicBezTo>
                    <a:pt x="649" y="100"/>
                    <a:pt x="649" y="102"/>
                    <a:pt x="648" y="100"/>
                  </a:cubicBezTo>
                  <a:cubicBezTo>
                    <a:pt x="649" y="100"/>
                    <a:pt x="640" y="100"/>
                    <a:pt x="647" y="98"/>
                  </a:cubicBezTo>
                  <a:close/>
                  <a:moveTo>
                    <a:pt x="586" y="123"/>
                  </a:moveTo>
                  <a:cubicBezTo>
                    <a:pt x="612" y="134"/>
                    <a:pt x="590" y="85"/>
                    <a:pt x="587" y="118"/>
                  </a:cubicBezTo>
                  <a:cubicBezTo>
                    <a:pt x="585" y="117"/>
                    <a:pt x="583" y="124"/>
                    <a:pt x="586" y="123"/>
                  </a:cubicBezTo>
                  <a:close/>
                  <a:moveTo>
                    <a:pt x="517" y="147"/>
                  </a:moveTo>
                  <a:cubicBezTo>
                    <a:pt x="516" y="147"/>
                    <a:pt x="511" y="148"/>
                    <a:pt x="509" y="148"/>
                  </a:cubicBezTo>
                  <a:cubicBezTo>
                    <a:pt x="510" y="148"/>
                    <a:pt x="516" y="128"/>
                    <a:pt x="516" y="126"/>
                  </a:cubicBezTo>
                  <a:cubicBezTo>
                    <a:pt x="505" y="125"/>
                    <a:pt x="500" y="164"/>
                    <a:pt x="490" y="141"/>
                  </a:cubicBezTo>
                  <a:cubicBezTo>
                    <a:pt x="497" y="110"/>
                    <a:pt x="453" y="139"/>
                    <a:pt x="462" y="147"/>
                  </a:cubicBezTo>
                  <a:cubicBezTo>
                    <a:pt x="463" y="152"/>
                    <a:pt x="464" y="149"/>
                    <a:pt x="467" y="149"/>
                  </a:cubicBezTo>
                  <a:cubicBezTo>
                    <a:pt x="466" y="153"/>
                    <a:pt x="473" y="149"/>
                    <a:pt x="475" y="149"/>
                  </a:cubicBezTo>
                  <a:cubicBezTo>
                    <a:pt x="474" y="151"/>
                    <a:pt x="478" y="151"/>
                    <a:pt x="488" y="153"/>
                  </a:cubicBezTo>
                  <a:cubicBezTo>
                    <a:pt x="460" y="155"/>
                    <a:pt x="464" y="169"/>
                    <a:pt x="490" y="160"/>
                  </a:cubicBezTo>
                  <a:cubicBezTo>
                    <a:pt x="493" y="160"/>
                    <a:pt x="496" y="159"/>
                    <a:pt x="498" y="159"/>
                  </a:cubicBezTo>
                  <a:cubicBezTo>
                    <a:pt x="504" y="173"/>
                    <a:pt x="533" y="139"/>
                    <a:pt x="517" y="147"/>
                  </a:cubicBezTo>
                  <a:close/>
                  <a:moveTo>
                    <a:pt x="547" y="152"/>
                  </a:moveTo>
                  <a:cubicBezTo>
                    <a:pt x="531" y="127"/>
                    <a:pt x="543" y="213"/>
                    <a:pt x="565" y="142"/>
                  </a:cubicBezTo>
                  <a:cubicBezTo>
                    <a:pt x="553" y="143"/>
                    <a:pt x="555" y="147"/>
                    <a:pt x="547" y="152"/>
                  </a:cubicBezTo>
                  <a:close/>
                  <a:moveTo>
                    <a:pt x="478" y="119"/>
                  </a:moveTo>
                  <a:cubicBezTo>
                    <a:pt x="485" y="118"/>
                    <a:pt x="501" y="99"/>
                    <a:pt x="487" y="99"/>
                  </a:cubicBezTo>
                  <a:cubicBezTo>
                    <a:pt x="459" y="98"/>
                    <a:pt x="430" y="135"/>
                    <a:pt x="462" y="119"/>
                  </a:cubicBezTo>
                  <a:cubicBezTo>
                    <a:pt x="478" y="112"/>
                    <a:pt x="466" y="119"/>
                    <a:pt x="478" y="119"/>
                  </a:cubicBezTo>
                  <a:close/>
                  <a:moveTo>
                    <a:pt x="1315" y="277"/>
                  </a:moveTo>
                  <a:cubicBezTo>
                    <a:pt x="1302" y="264"/>
                    <a:pt x="1301" y="237"/>
                    <a:pt x="1319" y="214"/>
                  </a:cubicBezTo>
                  <a:cubicBezTo>
                    <a:pt x="1394" y="95"/>
                    <a:pt x="1220" y="285"/>
                    <a:pt x="1315" y="277"/>
                  </a:cubicBezTo>
                  <a:close/>
                  <a:moveTo>
                    <a:pt x="1109" y="161"/>
                  </a:moveTo>
                  <a:cubicBezTo>
                    <a:pt x="1086" y="148"/>
                    <a:pt x="1101" y="144"/>
                    <a:pt x="1089" y="167"/>
                  </a:cubicBezTo>
                  <a:cubicBezTo>
                    <a:pt x="1089" y="160"/>
                    <a:pt x="1070" y="141"/>
                    <a:pt x="1072" y="165"/>
                  </a:cubicBezTo>
                  <a:cubicBezTo>
                    <a:pt x="1072" y="194"/>
                    <a:pt x="1108" y="164"/>
                    <a:pt x="1086" y="189"/>
                  </a:cubicBezTo>
                  <a:cubicBezTo>
                    <a:pt x="1093" y="217"/>
                    <a:pt x="1109" y="220"/>
                    <a:pt x="1109" y="161"/>
                  </a:cubicBezTo>
                  <a:close/>
                  <a:moveTo>
                    <a:pt x="1116" y="152"/>
                  </a:moveTo>
                  <a:cubicBezTo>
                    <a:pt x="1084" y="162"/>
                    <a:pt x="1186" y="162"/>
                    <a:pt x="1106" y="134"/>
                  </a:cubicBezTo>
                  <a:cubicBezTo>
                    <a:pt x="1104" y="135"/>
                    <a:pt x="1110" y="139"/>
                    <a:pt x="1100" y="145"/>
                  </a:cubicBezTo>
                  <a:cubicBezTo>
                    <a:pt x="1100" y="144"/>
                    <a:pt x="1103" y="151"/>
                    <a:pt x="1103" y="151"/>
                  </a:cubicBezTo>
                  <a:cubicBezTo>
                    <a:pt x="1108" y="154"/>
                    <a:pt x="1111" y="148"/>
                    <a:pt x="1116" y="150"/>
                  </a:cubicBezTo>
                  <a:cubicBezTo>
                    <a:pt x="1116" y="150"/>
                    <a:pt x="1116" y="150"/>
                    <a:pt x="1116" y="150"/>
                  </a:cubicBezTo>
                  <a:lnTo>
                    <a:pt x="1116" y="152"/>
                  </a:lnTo>
                  <a:close/>
                  <a:moveTo>
                    <a:pt x="1482" y="112"/>
                  </a:moveTo>
                  <a:cubicBezTo>
                    <a:pt x="1489" y="109"/>
                    <a:pt x="1493" y="95"/>
                    <a:pt x="1472" y="91"/>
                  </a:cubicBezTo>
                  <a:cubicBezTo>
                    <a:pt x="1470" y="97"/>
                    <a:pt x="1470" y="84"/>
                    <a:pt x="1465" y="92"/>
                  </a:cubicBezTo>
                  <a:cubicBezTo>
                    <a:pt x="1462" y="90"/>
                    <a:pt x="1468" y="136"/>
                    <a:pt x="1482" y="112"/>
                  </a:cubicBezTo>
                  <a:close/>
                  <a:moveTo>
                    <a:pt x="1425" y="85"/>
                  </a:moveTo>
                  <a:cubicBezTo>
                    <a:pt x="1418" y="112"/>
                    <a:pt x="1490" y="113"/>
                    <a:pt x="1441" y="79"/>
                  </a:cubicBezTo>
                  <a:cubicBezTo>
                    <a:pt x="1438" y="100"/>
                    <a:pt x="1444" y="72"/>
                    <a:pt x="1425" y="85"/>
                  </a:cubicBezTo>
                  <a:close/>
                  <a:moveTo>
                    <a:pt x="1407" y="77"/>
                  </a:moveTo>
                  <a:cubicBezTo>
                    <a:pt x="1408" y="80"/>
                    <a:pt x="1405" y="83"/>
                    <a:pt x="1407" y="84"/>
                  </a:cubicBezTo>
                  <a:cubicBezTo>
                    <a:pt x="1407" y="84"/>
                    <a:pt x="1416" y="87"/>
                    <a:pt x="1416" y="87"/>
                  </a:cubicBezTo>
                  <a:cubicBezTo>
                    <a:pt x="1448" y="85"/>
                    <a:pt x="1402" y="37"/>
                    <a:pt x="1407" y="77"/>
                  </a:cubicBezTo>
                  <a:close/>
                  <a:moveTo>
                    <a:pt x="1718" y="132"/>
                  </a:moveTo>
                  <a:cubicBezTo>
                    <a:pt x="1717" y="135"/>
                    <a:pt x="1715" y="137"/>
                    <a:pt x="1715" y="140"/>
                  </a:cubicBezTo>
                  <a:cubicBezTo>
                    <a:pt x="1717" y="141"/>
                    <a:pt x="1723" y="133"/>
                    <a:pt x="1735" y="134"/>
                  </a:cubicBezTo>
                  <a:cubicBezTo>
                    <a:pt x="1734" y="130"/>
                    <a:pt x="1720" y="122"/>
                    <a:pt x="1718" y="132"/>
                  </a:cubicBezTo>
                  <a:close/>
                  <a:moveTo>
                    <a:pt x="1675" y="109"/>
                  </a:moveTo>
                  <a:cubicBezTo>
                    <a:pt x="1688" y="120"/>
                    <a:pt x="1689" y="117"/>
                    <a:pt x="1700" y="111"/>
                  </a:cubicBezTo>
                  <a:cubicBezTo>
                    <a:pt x="1702" y="109"/>
                    <a:pt x="1705" y="107"/>
                    <a:pt x="1712" y="103"/>
                  </a:cubicBezTo>
                  <a:cubicBezTo>
                    <a:pt x="1706" y="108"/>
                    <a:pt x="1684" y="76"/>
                    <a:pt x="1688" y="88"/>
                  </a:cubicBezTo>
                  <a:cubicBezTo>
                    <a:pt x="1692" y="100"/>
                    <a:pt x="1659" y="81"/>
                    <a:pt x="1675" y="105"/>
                  </a:cubicBezTo>
                  <a:cubicBezTo>
                    <a:pt x="1674" y="107"/>
                    <a:pt x="1680" y="106"/>
                    <a:pt x="1675" y="109"/>
                  </a:cubicBezTo>
                  <a:close/>
                  <a:moveTo>
                    <a:pt x="1713" y="101"/>
                  </a:moveTo>
                  <a:cubicBezTo>
                    <a:pt x="1716" y="98"/>
                    <a:pt x="1713" y="102"/>
                    <a:pt x="1711" y="87"/>
                  </a:cubicBezTo>
                  <a:cubicBezTo>
                    <a:pt x="1700" y="83"/>
                    <a:pt x="1691" y="96"/>
                    <a:pt x="1713" y="101"/>
                  </a:cubicBezTo>
                  <a:close/>
                  <a:moveTo>
                    <a:pt x="1725" y="92"/>
                  </a:moveTo>
                  <a:cubicBezTo>
                    <a:pt x="1768" y="104"/>
                    <a:pt x="1724" y="72"/>
                    <a:pt x="1724" y="92"/>
                  </a:cubicBezTo>
                  <a:lnTo>
                    <a:pt x="1725" y="92"/>
                  </a:lnTo>
                  <a:close/>
                  <a:moveTo>
                    <a:pt x="1840" y="795"/>
                  </a:moveTo>
                  <a:cubicBezTo>
                    <a:pt x="1840" y="793"/>
                    <a:pt x="1852" y="801"/>
                    <a:pt x="1854" y="796"/>
                  </a:cubicBezTo>
                  <a:cubicBezTo>
                    <a:pt x="1884" y="811"/>
                    <a:pt x="1838" y="799"/>
                    <a:pt x="1850" y="761"/>
                  </a:cubicBezTo>
                  <a:cubicBezTo>
                    <a:pt x="1833" y="761"/>
                    <a:pt x="1830" y="782"/>
                    <a:pt x="1840" y="795"/>
                  </a:cubicBezTo>
                  <a:close/>
                  <a:moveTo>
                    <a:pt x="1858" y="840"/>
                  </a:moveTo>
                  <a:cubicBezTo>
                    <a:pt x="1859" y="843"/>
                    <a:pt x="1859" y="843"/>
                    <a:pt x="1862" y="842"/>
                  </a:cubicBezTo>
                  <a:cubicBezTo>
                    <a:pt x="1866" y="835"/>
                    <a:pt x="1864" y="855"/>
                    <a:pt x="1875" y="852"/>
                  </a:cubicBezTo>
                  <a:cubicBezTo>
                    <a:pt x="1875" y="855"/>
                    <a:pt x="1879" y="858"/>
                    <a:pt x="1877" y="849"/>
                  </a:cubicBezTo>
                  <a:cubicBezTo>
                    <a:pt x="1878" y="848"/>
                    <a:pt x="1876" y="843"/>
                    <a:pt x="1880" y="843"/>
                  </a:cubicBezTo>
                  <a:cubicBezTo>
                    <a:pt x="1880" y="843"/>
                    <a:pt x="1882" y="850"/>
                    <a:pt x="1882" y="850"/>
                  </a:cubicBezTo>
                  <a:cubicBezTo>
                    <a:pt x="1882" y="844"/>
                    <a:pt x="1885" y="834"/>
                    <a:pt x="1876" y="825"/>
                  </a:cubicBezTo>
                  <a:cubicBezTo>
                    <a:pt x="1876" y="825"/>
                    <a:pt x="1873" y="831"/>
                    <a:pt x="1873" y="831"/>
                  </a:cubicBezTo>
                  <a:cubicBezTo>
                    <a:pt x="1873" y="828"/>
                    <a:pt x="1842" y="849"/>
                    <a:pt x="1858" y="840"/>
                  </a:cubicBezTo>
                  <a:close/>
                  <a:moveTo>
                    <a:pt x="1859" y="813"/>
                  </a:moveTo>
                  <a:cubicBezTo>
                    <a:pt x="1859" y="812"/>
                    <a:pt x="1851" y="810"/>
                    <a:pt x="1850" y="810"/>
                  </a:cubicBezTo>
                  <a:cubicBezTo>
                    <a:pt x="1852" y="812"/>
                    <a:pt x="1849" y="827"/>
                    <a:pt x="1859" y="813"/>
                  </a:cubicBezTo>
                  <a:close/>
                  <a:moveTo>
                    <a:pt x="1819" y="834"/>
                  </a:moveTo>
                  <a:cubicBezTo>
                    <a:pt x="1819" y="834"/>
                    <a:pt x="1819" y="834"/>
                    <a:pt x="1819" y="834"/>
                  </a:cubicBezTo>
                  <a:cubicBezTo>
                    <a:pt x="1823" y="833"/>
                    <a:pt x="1833" y="827"/>
                    <a:pt x="1833" y="814"/>
                  </a:cubicBezTo>
                  <a:cubicBezTo>
                    <a:pt x="1836" y="814"/>
                    <a:pt x="1820" y="833"/>
                    <a:pt x="1819" y="834"/>
                  </a:cubicBezTo>
                  <a:close/>
                  <a:moveTo>
                    <a:pt x="2063" y="175"/>
                  </a:moveTo>
                  <a:cubicBezTo>
                    <a:pt x="2063" y="174"/>
                    <a:pt x="2059" y="182"/>
                    <a:pt x="2062" y="181"/>
                  </a:cubicBezTo>
                  <a:cubicBezTo>
                    <a:pt x="2052" y="185"/>
                    <a:pt x="2033" y="170"/>
                    <a:pt x="2029" y="187"/>
                  </a:cubicBezTo>
                  <a:cubicBezTo>
                    <a:pt x="2029" y="187"/>
                    <a:pt x="2023" y="183"/>
                    <a:pt x="2023" y="183"/>
                  </a:cubicBezTo>
                  <a:cubicBezTo>
                    <a:pt x="2023" y="184"/>
                    <a:pt x="2020" y="170"/>
                    <a:pt x="2019" y="180"/>
                  </a:cubicBezTo>
                  <a:cubicBezTo>
                    <a:pt x="2001" y="168"/>
                    <a:pt x="2058" y="222"/>
                    <a:pt x="2007" y="210"/>
                  </a:cubicBezTo>
                  <a:cubicBezTo>
                    <a:pt x="2015" y="220"/>
                    <a:pt x="2012" y="215"/>
                    <a:pt x="2030" y="222"/>
                  </a:cubicBezTo>
                  <a:cubicBezTo>
                    <a:pt x="2090" y="281"/>
                    <a:pt x="2018" y="216"/>
                    <a:pt x="2025" y="300"/>
                  </a:cubicBezTo>
                  <a:cubicBezTo>
                    <a:pt x="2020" y="297"/>
                    <a:pt x="2002" y="289"/>
                    <a:pt x="1999" y="308"/>
                  </a:cubicBezTo>
                  <a:cubicBezTo>
                    <a:pt x="1999" y="304"/>
                    <a:pt x="1980" y="303"/>
                    <a:pt x="1987" y="322"/>
                  </a:cubicBezTo>
                  <a:cubicBezTo>
                    <a:pt x="1993" y="364"/>
                    <a:pt x="2020" y="320"/>
                    <a:pt x="2000" y="438"/>
                  </a:cubicBezTo>
                  <a:cubicBezTo>
                    <a:pt x="1998" y="428"/>
                    <a:pt x="1947" y="375"/>
                    <a:pt x="1966" y="350"/>
                  </a:cubicBezTo>
                  <a:cubicBezTo>
                    <a:pt x="1964" y="351"/>
                    <a:pt x="1968" y="342"/>
                    <a:pt x="1968" y="345"/>
                  </a:cubicBezTo>
                  <a:cubicBezTo>
                    <a:pt x="1967" y="322"/>
                    <a:pt x="1977" y="312"/>
                    <a:pt x="1972" y="272"/>
                  </a:cubicBezTo>
                  <a:cubicBezTo>
                    <a:pt x="1952" y="269"/>
                    <a:pt x="1974" y="283"/>
                    <a:pt x="1959" y="305"/>
                  </a:cubicBezTo>
                  <a:cubicBezTo>
                    <a:pt x="1932" y="249"/>
                    <a:pt x="1930" y="362"/>
                    <a:pt x="1923" y="336"/>
                  </a:cubicBezTo>
                  <a:cubicBezTo>
                    <a:pt x="1922" y="337"/>
                    <a:pt x="1900" y="326"/>
                    <a:pt x="1902" y="337"/>
                  </a:cubicBezTo>
                  <a:cubicBezTo>
                    <a:pt x="1901" y="337"/>
                    <a:pt x="1900" y="338"/>
                    <a:pt x="1900" y="338"/>
                  </a:cubicBezTo>
                  <a:cubicBezTo>
                    <a:pt x="1904" y="339"/>
                    <a:pt x="1883" y="348"/>
                    <a:pt x="1882" y="343"/>
                  </a:cubicBezTo>
                  <a:cubicBezTo>
                    <a:pt x="1870" y="335"/>
                    <a:pt x="1835" y="411"/>
                    <a:pt x="1858" y="418"/>
                  </a:cubicBezTo>
                  <a:cubicBezTo>
                    <a:pt x="1858" y="418"/>
                    <a:pt x="1861" y="423"/>
                    <a:pt x="1860" y="423"/>
                  </a:cubicBezTo>
                  <a:cubicBezTo>
                    <a:pt x="1866" y="412"/>
                    <a:pt x="1865" y="434"/>
                    <a:pt x="1872" y="416"/>
                  </a:cubicBezTo>
                  <a:cubicBezTo>
                    <a:pt x="1907" y="418"/>
                    <a:pt x="1915" y="516"/>
                    <a:pt x="1882" y="544"/>
                  </a:cubicBezTo>
                  <a:cubicBezTo>
                    <a:pt x="1869" y="547"/>
                    <a:pt x="1854" y="545"/>
                    <a:pt x="1860" y="570"/>
                  </a:cubicBezTo>
                  <a:cubicBezTo>
                    <a:pt x="1833" y="580"/>
                    <a:pt x="1908" y="631"/>
                    <a:pt x="1852" y="623"/>
                  </a:cubicBezTo>
                  <a:cubicBezTo>
                    <a:pt x="1850" y="596"/>
                    <a:pt x="1837" y="574"/>
                    <a:pt x="1812" y="585"/>
                  </a:cubicBezTo>
                  <a:cubicBezTo>
                    <a:pt x="1821" y="552"/>
                    <a:pt x="1777" y="594"/>
                    <a:pt x="1797" y="601"/>
                  </a:cubicBezTo>
                  <a:cubicBezTo>
                    <a:pt x="1794" y="608"/>
                    <a:pt x="1844" y="596"/>
                    <a:pt x="1816" y="611"/>
                  </a:cubicBezTo>
                  <a:cubicBezTo>
                    <a:pt x="1792" y="622"/>
                    <a:pt x="1846" y="655"/>
                    <a:pt x="1821" y="667"/>
                  </a:cubicBezTo>
                  <a:cubicBezTo>
                    <a:pt x="1843" y="667"/>
                    <a:pt x="1830" y="680"/>
                    <a:pt x="1816" y="712"/>
                  </a:cubicBezTo>
                  <a:cubicBezTo>
                    <a:pt x="1816" y="712"/>
                    <a:pt x="1817" y="712"/>
                    <a:pt x="1817" y="712"/>
                  </a:cubicBezTo>
                  <a:cubicBezTo>
                    <a:pt x="1813" y="718"/>
                    <a:pt x="1804" y="730"/>
                    <a:pt x="1790" y="732"/>
                  </a:cubicBezTo>
                  <a:cubicBezTo>
                    <a:pt x="1790" y="730"/>
                    <a:pt x="1789" y="731"/>
                    <a:pt x="1788" y="732"/>
                  </a:cubicBezTo>
                  <a:cubicBezTo>
                    <a:pt x="1787" y="728"/>
                    <a:pt x="1776" y="740"/>
                    <a:pt x="1773" y="737"/>
                  </a:cubicBezTo>
                  <a:cubicBezTo>
                    <a:pt x="1772" y="739"/>
                    <a:pt x="1770" y="742"/>
                    <a:pt x="1768" y="741"/>
                  </a:cubicBezTo>
                  <a:cubicBezTo>
                    <a:pt x="1765" y="746"/>
                    <a:pt x="1769" y="747"/>
                    <a:pt x="1763" y="747"/>
                  </a:cubicBezTo>
                  <a:cubicBezTo>
                    <a:pt x="1683" y="733"/>
                    <a:pt x="1814" y="792"/>
                    <a:pt x="1734" y="834"/>
                  </a:cubicBezTo>
                  <a:cubicBezTo>
                    <a:pt x="1733" y="834"/>
                    <a:pt x="1741" y="823"/>
                    <a:pt x="1727" y="816"/>
                  </a:cubicBezTo>
                  <a:cubicBezTo>
                    <a:pt x="1666" y="779"/>
                    <a:pt x="1718" y="850"/>
                    <a:pt x="1734" y="885"/>
                  </a:cubicBezTo>
                  <a:cubicBezTo>
                    <a:pt x="1708" y="887"/>
                    <a:pt x="1711" y="848"/>
                    <a:pt x="1692" y="838"/>
                  </a:cubicBezTo>
                  <a:cubicBezTo>
                    <a:pt x="1690" y="799"/>
                    <a:pt x="1695" y="784"/>
                    <a:pt x="1661" y="773"/>
                  </a:cubicBezTo>
                  <a:cubicBezTo>
                    <a:pt x="1633" y="712"/>
                    <a:pt x="1625" y="729"/>
                    <a:pt x="1567" y="786"/>
                  </a:cubicBezTo>
                  <a:cubicBezTo>
                    <a:pt x="1571" y="786"/>
                    <a:pt x="1564" y="860"/>
                    <a:pt x="1543" y="826"/>
                  </a:cubicBezTo>
                  <a:cubicBezTo>
                    <a:pt x="1488" y="749"/>
                    <a:pt x="1573" y="742"/>
                    <a:pt x="1363" y="696"/>
                  </a:cubicBezTo>
                  <a:cubicBezTo>
                    <a:pt x="1334" y="663"/>
                    <a:pt x="1345" y="690"/>
                    <a:pt x="1362" y="720"/>
                  </a:cubicBezTo>
                  <a:cubicBezTo>
                    <a:pt x="1367" y="694"/>
                    <a:pt x="1374" y="748"/>
                    <a:pt x="1397" y="712"/>
                  </a:cubicBezTo>
                  <a:cubicBezTo>
                    <a:pt x="1409" y="702"/>
                    <a:pt x="1389" y="723"/>
                    <a:pt x="1417" y="727"/>
                  </a:cubicBezTo>
                  <a:cubicBezTo>
                    <a:pt x="1428" y="735"/>
                    <a:pt x="1424" y="749"/>
                    <a:pt x="1405" y="767"/>
                  </a:cubicBezTo>
                  <a:cubicBezTo>
                    <a:pt x="1275" y="866"/>
                    <a:pt x="1318" y="727"/>
                    <a:pt x="1252" y="697"/>
                  </a:cubicBezTo>
                  <a:cubicBezTo>
                    <a:pt x="1248" y="698"/>
                    <a:pt x="1245" y="685"/>
                    <a:pt x="1238" y="684"/>
                  </a:cubicBezTo>
                  <a:cubicBezTo>
                    <a:pt x="1334" y="950"/>
                    <a:pt x="1455" y="691"/>
                    <a:pt x="1289" y="937"/>
                  </a:cubicBezTo>
                  <a:cubicBezTo>
                    <a:pt x="1311" y="983"/>
                    <a:pt x="1287" y="998"/>
                    <a:pt x="1242" y="1073"/>
                  </a:cubicBezTo>
                  <a:cubicBezTo>
                    <a:pt x="1225" y="1117"/>
                    <a:pt x="1200" y="1138"/>
                    <a:pt x="1142" y="1135"/>
                  </a:cubicBezTo>
                  <a:cubicBezTo>
                    <a:pt x="1140" y="1133"/>
                    <a:pt x="1145" y="1132"/>
                    <a:pt x="1140" y="1121"/>
                  </a:cubicBezTo>
                  <a:cubicBezTo>
                    <a:pt x="1124" y="1057"/>
                    <a:pt x="1104" y="1066"/>
                    <a:pt x="1109" y="934"/>
                  </a:cubicBezTo>
                  <a:cubicBezTo>
                    <a:pt x="1109" y="922"/>
                    <a:pt x="1074" y="908"/>
                    <a:pt x="1091" y="891"/>
                  </a:cubicBezTo>
                  <a:cubicBezTo>
                    <a:pt x="1085" y="886"/>
                    <a:pt x="1097" y="871"/>
                    <a:pt x="1089" y="866"/>
                  </a:cubicBezTo>
                  <a:cubicBezTo>
                    <a:pt x="1034" y="827"/>
                    <a:pt x="970" y="908"/>
                    <a:pt x="917" y="801"/>
                  </a:cubicBezTo>
                  <a:cubicBezTo>
                    <a:pt x="901" y="752"/>
                    <a:pt x="937" y="713"/>
                    <a:pt x="971" y="661"/>
                  </a:cubicBezTo>
                  <a:cubicBezTo>
                    <a:pt x="983" y="648"/>
                    <a:pt x="1039" y="626"/>
                    <a:pt x="1091" y="633"/>
                  </a:cubicBezTo>
                  <a:cubicBezTo>
                    <a:pt x="1102" y="620"/>
                    <a:pt x="1084" y="664"/>
                    <a:pt x="1095" y="655"/>
                  </a:cubicBezTo>
                  <a:cubicBezTo>
                    <a:pt x="1111" y="659"/>
                    <a:pt x="1134" y="681"/>
                    <a:pt x="1155" y="679"/>
                  </a:cubicBezTo>
                  <a:cubicBezTo>
                    <a:pt x="1156" y="642"/>
                    <a:pt x="1177" y="678"/>
                    <a:pt x="1236" y="674"/>
                  </a:cubicBezTo>
                  <a:cubicBezTo>
                    <a:pt x="1255" y="671"/>
                    <a:pt x="1255" y="665"/>
                    <a:pt x="1259" y="631"/>
                  </a:cubicBezTo>
                  <a:cubicBezTo>
                    <a:pt x="1247" y="637"/>
                    <a:pt x="1232" y="631"/>
                    <a:pt x="1216" y="636"/>
                  </a:cubicBezTo>
                  <a:cubicBezTo>
                    <a:pt x="1217" y="636"/>
                    <a:pt x="1217" y="636"/>
                    <a:pt x="1217" y="636"/>
                  </a:cubicBezTo>
                  <a:cubicBezTo>
                    <a:pt x="1211" y="638"/>
                    <a:pt x="1220" y="630"/>
                    <a:pt x="1202" y="632"/>
                  </a:cubicBezTo>
                  <a:cubicBezTo>
                    <a:pt x="1203" y="632"/>
                    <a:pt x="1204" y="631"/>
                    <a:pt x="1204" y="630"/>
                  </a:cubicBezTo>
                  <a:cubicBezTo>
                    <a:pt x="1203" y="630"/>
                    <a:pt x="1201" y="630"/>
                    <a:pt x="1200" y="630"/>
                  </a:cubicBezTo>
                  <a:cubicBezTo>
                    <a:pt x="1204" y="626"/>
                    <a:pt x="1193" y="621"/>
                    <a:pt x="1195" y="617"/>
                  </a:cubicBezTo>
                  <a:cubicBezTo>
                    <a:pt x="1198" y="619"/>
                    <a:pt x="1197" y="616"/>
                    <a:pt x="1198" y="615"/>
                  </a:cubicBezTo>
                  <a:cubicBezTo>
                    <a:pt x="1197" y="614"/>
                    <a:pt x="1196" y="612"/>
                    <a:pt x="1197" y="610"/>
                  </a:cubicBezTo>
                  <a:cubicBezTo>
                    <a:pt x="1185" y="600"/>
                    <a:pt x="1211" y="604"/>
                    <a:pt x="1214" y="599"/>
                  </a:cubicBezTo>
                  <a:cubicBezTo>
                    <a:pt x="1214" y="598"/>
                    <a:pt x="1214" y="599"/>
                    <a:pt x="1214" y="598"/>
                  </a:cubicBezTo>
                  <a:cubicBezTo>
                    <a:pt x="1208" y="580"/>
                    <a:pt x="1352" y="614"/>
                    <a:pt x="1256" y="560"/>
                  </a:cubicBezTo>
                  <a:cubicBezTo>
                    <a:pt x="1256" y="560"/>
                    <a:pt x="1257" y="559"/>
                    <a:pt x="1257" y="558"/>
                  </a:cubicBezTo>
                  <a:cubicBezTo>
                    <a:pt x="1261" y="558"/>
                    <a:pt x="1258" y="559"/>
                    <a:pt x="1264" y="552"/>
                  </a:cubicBezTo>
                  <a:cubicBezTo>
                    <a:pt x="1264" y="551"/>
                    <a:pt x="1256" y="548"/>
                    <a:pt x="1265" y="547"/>
                  </a:cubicBezTo>
                  <a:cubicBezTo>
                    <a:pt x="1264" y="547"/>
                    <a:pt x="1264" y="547"/>
                    <a:pt x="1264" y="546"/>
                  </a:cubicBezTo>
                  <a:cubicBezTo>
                    <a:pt x="1271" y="541"/>
                    <a:pt x="1263" y="540"/>
                    <a:pt x="1243" y="552"/>
                  </a:cubicBezTo>
                  <a:cubicBezTo>
                    <a:pt x="1234" y="543"/>
                    <a:pt x="1248" y="569"/>
                    <a:pt x="1241" y="553"/>
                  </a:cubicBezTo>
                  <a:cubicBezTo>
                    <a:pt x="1253" y="559"/>
                    <a:pt x="1256" y="564"/>
                    <a:pt x="1234" y="566"/>
                  </a:cubicBezTo>
                  <a:cubicBezTo>
                    <a:pt x="1237" y="562"/>
                    <a:pt x="1233" y="559"/>
                    <a:pt x="1229" y="560"/>
                  </a:cubicBezTo>
                  <a:cubicBezTo>
                    <a:pt x="1232" y="554"/>
                    <a:pt x="1235" y="552"/>
                    <a:pt x="1221" y="550"/>
                  </a:cubicBezTo>
                  <a:cubicBezTo>
                    <a:pt x="1232" y="544"/>
                    <a:pt x="1202" y="561"/>
                    <a:pt x="1203" y="577"/>
                  </a:cubicBezTo>
                  <a:cubicBezTo>
                    <a:pt x="1193" y="587"/>
                    <a:pt x="1224" y="594"/>
                    <a:pt x="1193" y="603"/>
                  </a:cubicBezTo>
                  <a:cubicBezTo>
                    <a:pt x="1199" y="600"/>
                    <a:pt x="1170" y="594"/>
                    <a:pt x="1180" y="603"/>
                  </a:cubicBezTo>
                  <a:cubicBezTo>
                    <a:pt x="1180" y="603"/>
                    <a:pt x="1180" y="603"/>
                    <a:pt x="1180" y="603"/>
                  </a:cubicBezTo>
                  <a:cubicBezTo>
                    <a:pt x="1180" y="603"/>
                    <a:pt x="1175" y="602"/>
                    <a:pt x="1178" y="605"/>
                  </a:cubicBezTo>
                  <a:cubicBezTo>
                    <a:pt x="1177" y="604"/>
                    <a:pt x="1176" y="604"/>
                    <a:pt x="1174" y="604"/>
                  </a:cubicBezTo>
                  <a:cubicBezTo>
                    <a:pt x="1175" y="604"/>
                    <a:pt x="1175" y="605"/>
                    <a:pt x="1175" y="606"/>
                  </a:cubicBezTo>
                  <a:cubicBezTo>
                    <a:pt x="1173" y="606"/>
                    <a:pt x="1173" y="603"/>
                    <a:pt x="1171" y="602"/>
                  </a:cubicBezTo>
                  <a:cubicBezTo>
                    <a:pt x="1171" y="602"/>
                    <a:pt x="1171" y="601"/>
                    <a:pt x="1171" y="601"/>
                  </a:cubicBezTo>
                  <a:cubicBezTo>
                    <a:pt x="1169" y="604"/>
                    <a:pt x="1169" y="607"/>
                    <a:pt x="1174" y="613"/>
                  </a:cubicBezTo>
                  <a:cubicBezTo>
                    <a:pt x="1173" y="613"/>
                    <a:pt x="1173" y="613"/>
                    <a:pt x="1173" y="613"/>
                  </a:cubicBezTo>
                  <a:cubicBezTo>
                    <a:pt x="1172" y="613"/>
                    <a:pt x="1178" y="618"/>
                    <a:pt x="1183" y="623"/>
                  </a:cubicBezTo>
                  <a:cubicBezTo>
                    <a:pt x="1180" y="625"/>
                    <a:pt x="1180" y="621"/>
                    <a:pt x="1178" y="621"/>
                  </a:cubicBezTo>
                  <a:cubicBezTo>
                    <a:pt x="1178" y="622"/>
                    <a:pt x="1178" y="623"/>
                    <a:pt x="1179" y="623"/>
                  </a:cubicBezTo>
                  <a:cubicBezTo>
                    <a:pt x="1182" y="628"/>
                    <a:pt x="1168" y="619"/>
                    <a:pt x="1176" y="628"/>
                  </a:cubicBezTo>
                  <a:cubicBezTo>
                    <a:pt x="1175" y="629"/>
                    <a:pt x="1173" y="628"/>
                    <a:pt x="1172" y="628"/>
                  </a:cubicBezTo>
                  <a:cubicBezTo>
                    <a:pt x="1169" y="628"/>
                    <a:pt x="1178" y="630"/>
                    <a:pt x="1170" y="635"/>
                  </a:cubicBezTo>
                  <a:cubicBezTo>
                    <a:pt x="1167" y="637"/>
                    <a:pt x="1170" y="631"/>
                    <a:pt x="1165" y="631"/>
                  </a:cubicBezTo>
                  <a:cubicBezTo>
                    <a:pt x="1162" y="623"/>
                    <a:pt x="1160" y="618"/>
                    <a:pt x="1171" y="623"/>
                  </a:cubicBezTo>
                  <a:cubicBezTo>
                    <a:pt x="1151" y="616"/>
                    <a:pt x="1148" y="583"/>
                    <a:pt x="1119" y="572"/>
                  </a:cubicBezTo>
                  <a:cubicBezTo>
                    <a:pt x="1119" y="571"/>
                    <a:pt x="1119" y="570"/>
                    <a:pt x="1120" y="570"/>
                  </a:cubicBezTo>
                  <a:cubicBezTo>
                    <a:pt x="1116" y="565"/>
                    <a:pt x="1110" y="560"/>
                    <a:pt x="1100" y="562"/>
                  </a:cubicBezTo>
                  <a:cubicBezTo>
                    <a:pt x="1107" y="573"/>
                    <a:pt x="1112" y="590"/>
                    <a:pt x="1128" y="590"/>
                  </a:cubicBezTo>
                  <a:cubicBezTo>
                    <a:pt x="1140" y="605"/>
                    <a:pt x="1140" y="606"/>
                    <a:pt x="1126" y="621"/>
                  </a:cubicBezTo>
                  <a:cubicBezTo>
                    <a:pt x="1131" y="614"/>
                    <a:pt x="1085" y="536"/>
                    <a:pt x="1029" y="602"/>
                  </a:cubicBezTo>
                  <a:cubicBezTo>
                    <a:pt x="1025" y="604"/>
                    <a:pt x="1028" y="615"/>
                    <a:pt x="1022" y="627"/>
                  </a:cubicBezTo>
                  <a:cubicBezTo>
                    <a:pt x="1009" y="634"/>
                    <a:pt x="990" y="636"/>
                    <a:pt x="968" y="629"/>
                  </a:cubicBezTo>
                  <a:cubicBezTo>
                    <a:pt x="966" y="626"/>
                    <a:pt x="970" y="628"/>
                    <a:pt x="968" y="616"/>
                  </a:cubicBezTo>
                  <a:cubicBezTo>
                    <a:pt x="962" y="546"/>
                    <a:pt x="1004" y="599"/>
                    <a:pt x="1023" y="565"/>
                  </a:cubicBezTo>
                  <a:cubicBezTo>
                    <a:pt x="1023" y="565"/>
                    <a:pt x="1023" y="565"/>
                    <a:pt x="1023" y="565"/>
                  </a:cubicBezTo>
                  <a:cubicBezTo>
                    <a:pt x="1024" y="561"/>
                    <a:pt x="1008" y="546"/>
                    <a:pt x="1015" y="546"/>
                  </a:cubicBezTo>
                  <a:cubicBezTo>
                    <a:pt x="1008" y="543"/>
                    <a:pt x="1013" y="544"/>
                    <a:pt x="997" y="538"/>
                  </a:cubicBezTo>
                  <a:cubicBezTo>
                    <a:pt x="1024" y="531"/>
                    <a:pt x="1034" y="511"/>
                    <a:pt x="1068" y="493"/>
                  </a:cubicBezTo>
                  <a:cubicBezTo>
                    <a:pt x="1066" y="491"/>
                    <a:pt x="1065" y="490"/>
                    <a:pt x="1071" y="489"/>
                  </a:cubicBezTo>
                  <a:cubicBezTo>
                    <a:pt x="1071" y="489"/>
                    <a:pt x="1073" y="494"/>
                    <a:pt x="1073" y="490"/>
                  </a:cubicBezTo>
                  <a:cubicBezTo>
                    <a:pt x="1073" y="490"/>
                    <a:pt x="1074" y="491"/>
                    <a:pt x="1074" y="492"/>
                  </a:cubicBezTo>
                  <a:cubicBezTo>
                    <a:pt x="1084" y="488"/>
                    <a:pt x="1082" y="491"/>
                    <a:pt x="1071" y="472"/>
                  </a:cubicBezTo>
                  <a:cubicBezTo>
                    <a:pt x="1071" y="472"/>
                    <a:pt x="1071" y="471"/>
                    <a:pt x="1071" y="471"/>
                  </a:cubicBezTo>
                  <a:cubicBezTo>
                    <a:pt x="1072" y="470"/>
                    <a:pt x="1074" y="469"/>
                    <a:pt x="1074" y="467"/>
                  </a:cubicBezTo>
                  <a:cubicBezTo>
                    <a:pt x="1069" y="467"/>
                    <a:pt x="1073" y="464"/>
                    <a:pt x="1072" y="462"/>
                  </a:cubicBezTo>
                  <a:cubicBezTo>
                    <a:pt x="1073" y="462"/>
                    <a:pt x="1074" y="462"/>
                    <a:pt x="1079" y="461"/>
                  </a:cubicBezTo>
                  <a:cubicBezTo>
                    <a:pt x="1079" y="457"/>
                    <a:pt x="1075" y="460"/>
                    <a:pt x="1073" y="459"/>
                  </a:cubicBezTo>
                  <a:cubicBezTo>
                    <a:pt x="1073" y="459"/>
                    <a:pt x="1073" y="459"/>
                    <a:pt x="1073" y="459"/>
                  </a:cubicBezTo>
                  <a:cubicBezTo>
                    <a:pt x="1073" y="459"/>
                    <a:pt x="1073" y="459"/>
                    <a:pt x="1073" y="459"/>
                  </a:cubicBezTo>
                  <a:cubicBezTo>
                    <a:pt x="1073" y="459"/>
                    <a:pt x="1073" y="459"/>
                    <a:pt x="1073" y="459"/>
                  </a:cubicBezTo>
                  <a:cubicBezTo>
                    <a:pt x="1075" y="457"/>
                    <a:pt x="1077" y="455"/>
                    <a:pt x="1086" y="450"/>
                  </a:cubicBezTo>
                  <a:cubicBezTo>
                    <a:pt x="1090" y="451"/>
                    <a:pt x="1076" y="456"/>
                    <a:pt x="1086" y="462"/>
                  </a:cubicBezTo>
                  <a:cubicBezTo>
                    <a:pt x="1085" y="468"/>
                    <a:pt x="1074" y="479"/>
                    <a:pt x="1090" y="482"/>
                  </a:cubicBezTo>
                  <a:cubicBezTo>
                    <a:pt x="1090" y="484"/>
                    <a:pt x="1089" y="484"/>
                    <a:pt x="1088" y="485"/>
                  </a:cubicBezTo>
                  <a:cubicBezTo>
                    <a:pt x="1091" y="487"/>
                    <a:pt x="1100" y="480"/>
                    <a:pt x="1100" y="483"/>
                  </a:cubicBezTo>
                  <a:cubicBezTo>
                    <a:pt x="1099" y="488"/>
                    <a:pt x="1149" y="478"/>
                    <a:pt x="1159" y="476"/>
                  </a:cubicBezTo>
                  <a:cubicBezTo>
                    <a:pt x="1159" y="470"/>
                    <a:pt x="1134" y="465"/>
                    <a:pt x="1157" y="448"/>
                  </a:cubicBezTo>
                  <a:cubicBezTo>
                    <a:pt x="1158" y="461"/>
                    <a:pt x="1174" y="448"/>
                    <a:pt x="1164" y="444"/>
                  </a:cubicBezTo>
                  <a:cubicBezTo>
                    <a:pt x="1161" y="441"/>
                    <a:pt x="1159" y="441"/>
                    <a:pt x="1152" y="448"/>
                  </a:cubicBezTo>
                  <a:cubicBezTo>
                    <a:pt x="1158" y="433"/>
                    <a:pt x="1168" y="431"/>
                    <a:pt x="1188" y="427"/>
                  </a:cubicBezTo>
                  <a:cubicBezTo>
                    <a:pt x="1189" y="426"/>
                    <a:pt x="1189" y="426"/>
                    <a:pt x="1190" y="425"/>
                  </a:cubicBezTo>
                  <a:cubicBezTo>
                    <a:pt x="1192" y="425"/>
                    <a:pt x="1190" y="425"/>
                    <a:pt x="1196" y="423"/>
                  </a:cubicBezTo>
                  <a:cubicBezTo>
                    <a:pt x="1196" y="424"/>
                    <a:pt x="1188" y="417"/>
                    <a:pt x="1188" y="417"/>
                  </a:cubicBezTo>
                  <a:cubicBezTo>
                    <a:pt x="1179" y="418"/>
                    <a:pt x="1172" y="421"/>
                    <a:pt x="1157" y="426"/>
                  </a:cubicBezTo>
                  <a:cubicBezTo>
                    <a:pt x="1121" y="405"/>
                    <a:pt x="1170" y="382"/>
                    <a:pt x="1155" y="360"/>
                  </a:cubicBezTo>
                  <a:cubicBezTo>
                    <a:pt x="1132" y="372"/>
                    <a:pt x="1115" y="404"/>
                    <a:pt x="1129" y="432"/>
                  </a:cubicBezTo>
                  <a:cubicBezTo>
                    <a:pt x="1112" y="423"/>
                    <a:pt x="1136" y="453"/>
                    <a:pt x="1108" y="467"/>
                  </a:cubicBezTo>
                  <a:cubicBezTo>
                    <a:pt x="1096" y="476"/>
                    <a:pt x="1090" y="423"/>
                    <a:pt x="1076" y="432"/>
                  </a:cubicBezTo>
                  <a:cubicBezTo>
                    <a:pt x="1080" y="443"/>
                    <a:pt x="1064" y="455"/>
                    <a:pt x="1054" y="439"/>
                  </a:cubicBezTo>
                  <a:cubicBezTo>
                    <a:pt x="1054" y="438"/>
                    <a:pt x="1067" y="441"/>
                    <a:pt x="1058" y="433"/>
                  </a:cubicBezTo>
                  <a:cubicBezTo>
                    <a:pt x="1058" y="433"/>
                    <a:pt x="1051" y="437"/>
                    <a:pt x="1054" y="431"/>
                  </a:cubicBezTo>
                  <a:cubicBezTo>
                    <a:pt x="1057" y="430"/>
                    <a:pt x="1057" y="429"/>
                    <a:pt x="1062" y="422"/>
                  </a:cubicBezTo>
                  <a:cubicBezTo>
                    <a:pt x="1061" y="417"/>
                    <a:pt x="1053" y="429"/>
                    <a:pt x="1056" y="420"/>
                  </a:cubicBezTo>
                  <a:cubicBezTo>
                    <a:pt x="1054" y="419"/>
                    <a:pt x="1054" y="420"/>
                    <a:pt x="1053" y="420"/>
                  </a:cubicBezTo>
                  <a:cubicBezTo>
                    <a:pt x="1054" y="420"/>
                    <a:pt x="1051" y="416"/>
                    <a:pt x="1051" y="417"/>
                  </a:cubicBezTo>
                  <a:cubicBezTo>
                    <a:pt x="1055" y="415"/>
                    <a:pt x="1055" y="417"/>
                    <a:pt x="1067" y="414"/>
                  </a:cubicBezTo>
                  <a:cubicBezTo>
                    <a:pt x="1046" y="419"/>
                    <a:pt x="1053" y="396"/>
                    <a:pt x="1070" y="398"/>
                  </a:cubicBezTo>
                  <a:cubicBezTo>
                    <a:pt x="1069" y="398"/>
                    <a:pt x="1068" y="394"/>
                    <a:pt x="1068" y="393"/>
                  </a:cubicBezTo>
                  <a:cubicBezTo>
                    <a:pt x="1069" y="393"/>
                    <a:pt x="1070" y="394"/>
                    <a:pt x="1071" y="395"/>
                  </a:cubicBezTo>
                  <a:cubicBezTo>
                    <a:pt x="1072" y="395"/>
                    <a:pt x="1071" y="389"/>
                    <a:pt x="1077" y="388"/>
                  </a:cubicBezTo>
                  <a:cubicBezTo>
                    <a:pt x="1076" y="398"/>
                    <a:pt x="1094" y="378"/>
                    <a:pt x="1082" y="387"/>
                  </a:cubicBezTo>
                  <a:cubicBezTo>
                    <a:pt x="1075" y="386"/>
                    <a:pt x="1083" y="377"/>
                    <a:pt x="1087" y="374"/>
                  </a:cubicBezTo>
                  <a:cubicBezTo>
                    <a:pt x="1087" y="371"/>
                    <a:pt x="1096" y="372"/>
                    <a:pt x="1091" y="364"/>
                  </a:cubicBezTo>
                  <a:cubicBezTo>
                    <a:pt x="1094" y="365"/>
                    <a:pt x="1094" y="362"/>
                    <a:pt x="1094" y="357"/>
                  </a:cubicBezTo>
                  <a:cubicBezTo>
                    <a:pt x="1095" y="357"/>
                    <a:pt x="1095" y="357"/>
                    <a:pt x="1096" y="357"/>
                  </a:cubicBezTo>
                  <a:cubicBezTo>
                    <a:pt x="1094" y="352"/>
                    <a:pt x="1096" y="349"/>
                    <a:pt x="1104" y="345"/>
                  </a:cubicBezTo>
                  <a:cubicBezTo>
                    <a:pt x="1098" y="344"/>
                    <a:pt x="1105" y="341"/>
                    <a:pt x="1104" y="340"/>
                  </a:cubicBezTo>
                  <a:cubicBezTo>
                    <a:pt x="1109" y="339"/>
                    <a:pt x="1096" y="337"/>
                    <a:pt x="1108" y="335"/>
                  </a:cubicBezTo>
                  <a:cubicBezTo>
                    <a:pt x="1099" y="331"/>
                    <a:pt x="1124" y="331"/>
                    <a:pt x="1111" y="329"/>
                  </a:cubicBezTo>
                  <a:cubicBezTo>
                    <a:pt x="1114" y="313"/>
                    <a:pt x="1124" y="321"/>
                    <a:pt x="1125" y="312"/>
                  </a:cubicBezTo>
                  <a:cubicBezTo>
                    <a:pt x="1126" y="316"/>
                    <a:pt x="1130" y="304"/>
                    <a:pt x="1129" y="315"/>
                  </a:cubicBezTo>
                  <a:cubicBezTo>
                    <a:pt x="1136" y="305"/>
                    <a:pt x="1138" y="309"/>
                    <a:pt x="1153" y="295"/>
                  </a:cubicBezTo>
                  <a:cubicBezTo>
                    <a:pt x="1154" y="295"/>
                    <a:pt x="1155" y="295"/>
                    <a:pt x="1156" y="295"/>
                  </a:cubicBezTo>
                  <a:cubicBezTo>
                    <a:pt x="1149" y="303"/>
                    <a:pt x="1164" y="304"/>
                    <a:pt x="1163" y="293"/>
                  </a:cubicBezTo>
                  <a:cubicBezTo>
                    <a:pt x="1162" y="293"/>
                    <a:pt x="1173" y="288"/>
                    <a:pt x="1168" y="298"/>
                  </a:cubicBezTo>
                  <a:cubicBezTo>
                    <a:pt x="1168" y="306"/>
                    <a:pt x="1172" y="289"/>
                    <a:pt x="1180" y="299"/>
                  </a:cubicBezTo>
                  <a:cubicBezTo>
                    <a:pt x="1181" y="299"/>
                    <a:pt x="1185" y="297"/>
                    <a:pt x="1184" y="300"/>
                  </a:cubicBezTo>
                  <a:cubicBezTo>
                    <a:pt x="1194" y="303"/>
                    <a:pt x="1163" y="305"/>
                    <a:pt x="1181" y="309"/>
                  </a:cubicBezTo>
                  <a:cubicBezTo>
                    <a:pt x="1203" y="308"/>
                    <a:pt x="1186" y="306"/>
                    <a:pt x="1199" y="314"/>
                  </a:cubicBezTo>
                  <a:cubicBezTo>
                    <a:pt x="1200" y="314"/>
                    <a:pt x="1200" y="315"/>
                    <a:pt x="1200" y="316"/>
                  </a:cubicBezTo>
                  <a:cubicBezTo>
                    <a:pt x="1213" y="314"/>
                    <a:pt x="1210" y="312"/>
                    <a:pt x="1230" y="324"/>
                  </a:cubicBezTo>
                  <a:cubicBezTo>
                    <a:pt x="1235" y="326"/>
                    <a:pt x="1236" y="324"/>
                    <a:pt x="1243" y="330"/>
                  </a:cubicBezTo>
                  <a:cubicBezTo>
                    <a:pt x="1255" y="350"/>
                    <a:pt x="1229" y="361"/>
                    <a:pt x="1198" y="341"/>
                  </a:cubicBezTo>
                  <a:cubicBezTo>
                    <a:pt x="1209" y="347"/>
                    <a:pt x="1217" y="388"/>
                    <a:pt x="1235" y="373"/>
                  </a:cubicBezTo>
                  <a:cubicBezTo>
                    <a:pt x="1232" y="375"/>
                    <a:pt x="1216" y="359"/>
                    <a:pt x="1233" y="364"/>
                  </a:cubicBezTo>
                  <a:cubicBezTo>
                    <a:pt x="1260" y="387"/>
                    <a:pt x="1232" y="336"/>
                    <a:pt x="1262" y="349"/>
                  </a:cubicBezTo>
                  <a:cubicBezTo>
                    <a:pt x="1269" y="350"/>
                    <a:pt x="1267" y="341"/>
                    <a:pt x="1255" y="317"/>
                  </a:cubicBezTo>
                  <a:cubicBezTo>
                    <a:pt x="1263" y="319"/>
                    <a:pt x="1269" y="313"/>
                    <a:pt x="1274" y="328"/>
                  </a:cubicBezTo>
                  <a:cubicBezTo>
                    <a:pt x="1261" y="349"/>
                    <a:pt x="1288" y="330"/>
                    <a:pt x="1306" y="312"/>
                  </a:cubicBezTo>
                  <a:cubicBezTo>
                    <a:pt x="1306" y="313"/>
                    <a:pt x="1306" y="313"/>
                    <a:pt x="1306" y="314"/>
                  </a:cubicBezTo>
                  <a:cubicBezTo>
                    <a:pt x="1302" y="313"/>
                    <a:pt x="1319" y="307"/>
                    <a:pt x="1310" y="310"/>
                  </a:cubicBezTo>
                  <a:cubicBezTo>
                    <a:pt x="1311" y="310"/>
                    <a:pt x="1313" y="315"/>
                    <a:pt x="1313" y="315"/>
                  </a:cubicBezTo>
                  <a:cubicBezTo>
                    <a:pt x="1310" y="315"/>
                    <a:pt x="1310" y="322"/>
                    <a:pt x="1316" y="316"/>
                  </a:cubicBezTo>
                  <a:cubicBezTo>
                    <a:pt x="1317" y="317"/>
                    <a:pt x="1318" y="318"/>
                    <a:pt x="1319" y="318"/>
                  </a:cubicBezTo>
                  <a:cubicBezTo>
                    <a:pt x="1324" y="303"/>
                    <a:pt x="1342" y="313"/>
                    <a:pt x="1347" y="307"/>
                  </a:cubicBezTo>
                  <a:cubicBezTo>
                    <a:pt x="1347" y="297"/>
                    <a:pt x="1344" y="284"/>
                    <a:pt x="1367" y="298"/>
                  </a:cubicBezTo>
                  <a:cubicBezTo>
                    <a:pt x="1374" y="298"/>
                    <a:pt x="1379" y="301"/>
                    <a:pt x="1385" y="304"/>
                  </a:cubicBezTo>
                  <a:cubicBezTo>
                    <a:pt x="1387" y="306"/>
                    <a:pt x="1396" y="315"/>
                    <a:pt x="1392" y="300"/>
                  </a:cubicBezTo>
                  <a:cubicBezTo>
                    <a:pt x="1336" y="282"/>
                    <a:pt x="1400" y="160"/>
                    <a:pt x="1410" y="327"/>
                  </a:cubicBezTo>
                  <a:cubicBezTo>
                    <a:pt x="1390" y="323"/>
                    <a:pt x="1424" y="347"/>
                    <a:pt x="1425" y="316"/>
                  </a:cubicBezTo>
                  <a:cubicBezTo>
                    <a:pt x="1425" y="284"/>
                    <a:pt x="1424" y="298"/>
                    <a:pt x="1451" y="308"/>
                  </a:cubicBezTo>
                  <a:cubicBezTo>
                    <a:pt x="1441" y="309"/>
                    <a:pt x="1438" y="280"/>
                    <a:pt x="1422" y="292"/>
                  </a:cubicBezTo>
                  <a:cubicBezTo>
                    <a:pt x="1406" y="281"/>
                    <a:pt x="1403" y="264"/>
                    <a:pt x="1401" y="237"/>
                  </a:cubicBezTo>
                  <a:cubicBezTo>
                    <a:pt x="1409" y="268"/>
                    <a:pt x="1449" y="266"/>
                    <a:pt x="1419" y="258"/>
                  </a:cubicBezTo>
                  <a:cubicBezTo>
                    <a:pt x="1392" y="243"/>
                    <a:pt x="1454" y="228"/>
                    <a:pt x="1451" y="266"/>
                  </a:cubicBezTo>
                  <a:cubicBezTo>
                    <a:pt x="1468" y="257"/>
                    <a:pt x="1443" y="276"/>
                    <a:pt x="1482" y="278"/>
                  </a:cubicBezTo>
                  <a:cubicBezTo>
                    <a:pt x="1471" y="268"/>
                    <a:pt x="1390" y="216"/>
                    <a:pt x="1452" y="209"/>
                  </a:cubicBezTo>
                  <a:cubicBezTo>
                    <a:pt x="1451" y="213"/>
                    <a:pt x="1452" y="224"/>
                    <a:pt x="1456" y="210"/>
                  </a:cubicBezTo>
                  <a:cubicBezTo>
                    <a:pt x="1450" y="200"/>
                    <a:pt x="1446" y="205"/>
                    <a:pt x="1440" y="193"/>
                  </a:cubicBezTo>
                  <a:cubicBezTo>
                    <a:pt x="1443" y="192"/>
                    <a:pt x="1443" y="196"/>
                    <a:pt x="1446" y="194"/>
                  </a:cubicBezTo>
                  <a:cubicBezTo>
                    <a:pt x="1442" y="173"/>
                    <a:pt x="1474" y="165"/>
                    <a:pt x="1488" y="155"/>
                  </a:cubicBezTo>
                  <a:cubicBezTo>
                    <a:pt x="1491" y="155"/>
                    <a:pt x="1493" y="151"/>
                    <a:pt x="1494" y="161"/>
                  </a:cubicBezTo>
                  <a:cubicBezTo>
                    <a:pt x="1502" y="157"/>
                    <a:pt x="1478" y="147"/>
                    <a:pt x="1503" y="148"/>
                  </a:cubicBezTo>
                  <a:cubicBezTo>
                    <a:pt x="1494" y="147"/>
                    <a:pt x="1483" y="132"/>
                    <a:pt x="1496" y="116"/>
                  </a:cubicBezTo>
                  <a:cubicBezTo>
                    <a:pt x="1509" y="114"/>
                    <a:pt x="1501" y="133"/>
                    <a:pt x="1509" y="127"/>
                  </a:cubicBezTo>
                  <a:cubicBezTo>
                    <a:pt x="1508" y="133"/>
                    <a:pt x="1527" y="116"/>
                    <a:pt x="1517" y="141"/>
                  </a:cubicBezTo>
                  <a:cubicBezTo>
                    <a:pt x="1536" y="112"/>
                    <a:pt x="1583" y="134"/>
                    <a:pt x="1559" y="173"/>
                  </a:cubicBezTo>
                  <a:cubicBezTo>
                    <a:pt x="1560" y="190"/>
                    <a:pt x="1545" y="218"/>
                    <a:pt x="1572" y="180"/>
                  </a:cubicBezTo>
                  <a:cubicBezTo>
                    <a:pt x="1570" y="184"/>
                    <a:pt x="1559" y="177"/>
                    <a:pt x="1568" y="176"/>
                  </a:cubicBezTo>
                  <a:cubicBezTo>
                    <a:pt x="1575" y="177"/>
                    <a:pt x="1580" y="174"/>
                    <a:pt x="1590" y="181"/>
                  </a:cubicBezTo>
                  <a:cubicBezTo>
                    <a:pt x="1591" y="159"/>
                    <a:pt x="1646" y="195"/>
                    <a:pt x="1639" y="168"/>
                  </a:cubicBezTo>
                  <a:cubicBezTo>
                    <a:pt x="1632" y="156"/>
                    <a:pt x="1654" y="161"/>
                    <a:pt x="1663" y="162"/>
                  </a:cubicBezTo>
                  <a:cubicBezTo>
                    <a:pt x="1666" y="162"/>
                    <a:pt x="1689" y="181"/>
                    <a:pt x="1677" y="183"/>
                  </a:cubicBezTo>
                  <a:cubicBezTo>
                    <a:pt x="1689" y="187"/>
                    <a:pt x="1714" y="214"/>
                    <a:pt x="1699" y="177"/>
                  </a:cubicBezTo>
                  <a:cubicBezTo>
                    <a:pt x="1722" y="186"/>
                    <a:pt x="1755" y="178"/>
                    <a:pt x="1729" y="148"/>
                  </a:cubicBezTo>
                  <a:cubicBezTo>
                    <a:pt x="1756" y="143"/>
                    <a:pt x="1762" y="145"/>
                    <a:pt x="1766" y="152"/>
                  </a:cubicBezTo>
                  <a:cubicBezTo>
                    <a:pt x="1779" y="134"/>
                    <a:pt x="1777" y="143"/>
                    <a:pt x="1810" y="161"/>
                  </a:cubicBezTo>
                  <a:cubicBezTo>
                    <a:pt x="1824" y="156"/>
                    <a:pt x="1857" y="132"/>
                    <a:pt x="1860" y="168"/>
                  </a:cubicBezTo>
                  <a:cubicBezTo>
                    <a:pt x="1865" y="168"/>
                    <a:pt x="1866" y="163"/>
                    <a:pt x="1871" y="167"/>
                  </a:cubicBezTo>
                  <a:cubicBezTo>
                    <a:pt x="1871" y="166"/>
                    <a:pt x="1871" y="166"/>
                    <a:pt x="1871" y="165"/>
                  </a:cubicBezTo>
                  <a:cubicBezTo>
                    <a:pt x="1871" y="163"/>
                    <a:pt x="1881" y="179"/>
                    <a:pt x="1877" y="169"/>
                  </a:cubicBezTo>
                  <a:cubicBezTo>
                    <a:pt x="1889" y="178"/>
                    <a:pt x="1861" y="152"/>
                    <a:pt x="1913" y="154"/>
                  </a:cubicBezTo>
                  <a:cubicBezTo>
                    <a:pt x="1937" y="163"/>
                    <a:pt x="1930" y="159"/>
                    <a:pt x="1919" y="136"/>
                  </a:cubicBezTo>
                  <a:cubicBezTo>
                    <a:pt x="1933" y="134"/>
                    <a:pt x="1958" y="125"/>
                    <a:pt x="1976" y="136"/>
                  </a:cubicBezTo>
                  <a:cubicBezTo>
                    <a:pt x="1975" y="130"/>
                    <a:pt x="2027" y="147"/>
                    <a:pt x="2035" y="152"/>
                  </a:cubicBezTo>
                  <a:cubicBezTo>
                    <a:pt x="2021" y="148"/>
                    <a:pt x="2023" y="133"/>
                    <a:pt x="2049" y="138"/>
                  </a:cubicBezTo>
                  <a:cubicBezTo>
                    <a:pt x="2051" y="140"/>
                    <a:pt x="2059" y="155"/>
                    <a:pt x="2046" y="159"/>
                  </a:cubicBezTo>
                  <a:cubicBezTo>
                    <a:pt x="2046" y="155"/>
                    <a:pt x="2054" y="165"/>
                    <a:pt x="2050" y="164"/>
                  </a:cubicBezTo>
                  <a:cubicBezTo>
                    <a:pt x="2057" y="162"/>
                    <a:pt x="2055" y="175"/>
                    <a:pt x="2063" y="175"/>
                  </a:cubicBezTo>
                  <a:close/>
                  <a:moveTo>
                    <a:pt x="1373" y="629"/>
                  </a:moveTo>
                  <a:cubicBezTo>
                    <a:pt x="1381" y="628"/>
                    <a:pt x="1364" y="611"/>
                    <a:pt x="1370" y="606"/>
                  </a:cubicBezTo>
                  <a:cubicBezTo>
                    <a:pt x="1363" y="604"/>
                    <a:pt x="1361" y="592"/>
                    <a:pt x="1358" y="580"/>
                  </a:cubicBezTo>
                  <a:cubicBezTo>
                    <a:pt x="1348" y="574"/>
                    <a:pt x="1333" y="558"/>
                    <a:pt x="1359" y="555"/>
                  </a:cubicBezTo>
                  <a:cubicBezTo>
                    <a:pt x="1363" y="531"/>
                    <a:pt x="1319" y="546"/>
                    <a:pt x="1322" y="566"/>
                  </a:cubicBezTo>
                  <a:cubicBezTo>
                    <a:pt x="1321" y="579"/>
                    <a:pt x="1358" y="596"/>
                    <a:pt x="1339" y="610"/>
                  </a:cubicBezTo>
                  <a:cubicBezTo>
                    <a:pt x="1340" y="623"/>
                    <a:pt x="1346" y="629"/>
                    <a:pt x="1373" y="629"/>
                  </a:cubicBezTo>
                  <a:close/>
                  <a:moveTo>
                    <a:pt x="1410" y="545"/>
                  </a:moveTo>
                  <a:cubicBezTo>
                    <a:pt x="1408" y="542"/>
                    <a:pt x="1407" y="542"/>
                    <a:pt x="1395" y="554"/>
                  </a:cubicBezTo>
                  <a:cubicBezTo>
                    <a:pt x="1395" y="554"/>
                    <a:pt x="1395" y="554"/>
                    <a:pt x="1395" y="554"/>
                  </a:cubicBezTo>
                  <a:cubicBezTo>
                    <a:pt x="1392" y="559"/>
                    <a:pt x="1395" y="560"/>
                    <a:pt x="1398" y="562"/>
                  </a:cubicBezTo>
                  <a:cubicBezTo>
                    <a:pt x="1398" y="562"/>
                    <a:pt x="1405" y="563"/>
                    <a:pt x="1405" y="563"/>
                  </a:cubicBezTo>
                  <a:cubicBezTo>
                    <a:pt x="1408" y="564"/>
                    <a:pt x="1410" y="547"/>
                    <a:pt x="1410" y="545"/>
                  </a:cubicBezTo>
                  <a:close/>
                  <a:moveTo>
                    <a:pt x="1691" y="450"/>
                  </a:moveTo>
                  <a:cubicBezTo>
                    <a:pt x="1681" y="413"/>
                    <a:pt x="1690" y="442"/>
                    <a:pt x="1671" y="468"/>
                  </a:cubicBezTo>
                  <a:cubicBezTo>
                    <a:pt x="1660" y="471"/>
                    <a:pt x="1632" y="393"/>
                    <a:pt x="1635" y="437"/>
                  </a:cubicBezTo>
                  <a:cubicBezTo>
                    <a:pt x="1652" y="409"/>
                    <a:pt x="1658" y="517"/>
                    <a:pt x="1688" y="451"/>
                  </a:cubicBezTo>
                  <a:cubicBezTo>
                    <a:pt x="1688" y="452"/>
                    <a:pt x="1688" y="443"/>
                    <a:pt x="1691" y="4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76200" dist="381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E8AB47-9A5A-425C-8F88-C59715D79DDF}"/>
              </a:ext>
            </a:extLst>
          </p:cNvPr>
          <p:cNvGrpSpPr/>
          <p:nvPr/>
        </p:nvGrpSpPr>
        <p:grpSpPr>
          <a:xfrm>
            <a:off x="5024438" y="560388"/>
            <a:ext cx="2122376" cy="677307"/>
            <a:chOff x="5024438" y="560388"/>
            <a:chExt cx="2122376" cy="677307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85B01FE-FCE6-4A4B-A2A4-11508C38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560388"/>
              <a:ext cx="2122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FD533D21-4A35-407D-82BB-3DB22D6D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868363"/>
              <a:ext cx="19205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WORLD MAP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DED31-534D-47E4-BB43-2EF2543557FB}"/>
              </a:ext>
            </a:extLst>
          </p:cNvPr>
          <p:cNvGrpSpPr/>
          <p:nvPr/>
        </p:nvGrpSpPr>
        <p:grpSpPr>
          <a:xfrm>
            <a:off x="4010027" y="4911725"/>
            <a:ext cx="361950" cy="501650"/>
            <a:chOff x="3429000" y="554039"/>
            <a:chExt cx="361950" cy="501650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15E8870B-0F71-4179-96E8-CD6E47842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38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3EFD555-7CA4-4503-BA2D-C78D6CE2A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38100" dist="254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F4E44C-52CC-4B37-BD0A-A72E3138A092}"/>
              </a:ext>
            </a:extLst>
          </p:cNvPr>
          <p:cNvGrpSpPr/>
          <p:nvPr/>
        </p:nvGrpSpPr>
        <p:grpSpPr>
          <a:xfrm>
            <a:off x="3067050" y="2879726"/>
            <a:ext cx="361950" cy="501650"/>
            <a:chOff x="3429000" y="554039"/>
            <a:chExt cx="361950" cy="501650"/>
          </a:xfrm>
        </p:grpSpPr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A054846B-100B-424B-AD70-D2BF4BC2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38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689A9C2-1FE0-43FA-9C40-18936FBAC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38100" dist="254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A24260-78A9-4542-B26F-E56C7342FD83}"/>
              </a:ext>
            </a:extLst>
          </p:cNvPr>
          <p:cNvGrpSpPr/>
          <p:nvPr/>
        </p:nvGrpSpPr>
        <p:grpSpPr>
          <a:xfrm>
            <a:off x="5824538" y="4016375"/>
            <a:ext cx="361950" cy="501650"/>
            <a:chOff x="3429000" y="554039"/>
            <a:chExt cx="361950" cy="501650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11514EE9-DAA8-4026-BE96-3EEF3CC2B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38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F7763BF-77D8-4E4E-8CE9-3B36FEC51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38100" dist="254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477F63B-0283-4F76-8F69-CBD34D61C972}"/>
              </a:ext>
            </a:extLst>
          </p:cNvPr>
          <p:cNvGrpSpPr/>
          <p:nvPr/>
        </p:nvGrpSpPr>
        <p:grpSpPr>
          <a:xfrm>
            <a:off x="6192838" y="2760662"/>
            <a:ext cx="361950" cy="501650"/>
            <a:chOff x="3429000" y="554039"/>
            <a:chExt cx="361950" cy="501650"/>
          </a:xfrm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152C82EB-FC89-4AF8-9032-F6B80B295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38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7975F3AA-30C9-4B2B-84B8-936064239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38100" dist="254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43E950-944A-41D2-AD62-48F98F1EEF04}"/>
              </a:ext>
            </a:extLst>
          </p:cNvPr>
          <p:cNvGrpSpPr/>
          <p:nvPr/>
        </p:nvGrpSpPr>
        <p:grpSpPr>
          <a:xfrm>
            <a:off x="9048750" y="3159125"/>
            <a:ext cx="361950" cy="501650"/>
            <a:chOff x="3429000" y="554039"/>
            <a:chExt cx="361950" cy="501650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30EB5F7-750F-42F4-9342-9307DBA55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38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D83CB856-D35B-4132-94AD-4D302C470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38100" dist="254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5D2339-3357-476F-8F6B-83E8BE9E7280}"/>
              </a:ext>
            </a:extLst>
          </p:cNvPr>
          <p:cNvGrpSpPr/>
          <p:nvPr/>
        </p:nvGrpSpPr>
        <p:grpSpPr>
          <a:xfrm>
            <a:off x="9382126" y="5180806"/>
            <a:ext cx="361950" cy="501650"/>
            <a:chOff x="3429000" y="554039"/>
            <a:chExt cx="361950" cy="501650"/>
          </a:xfrm>
        </p:grpSpPr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5F52286-D37F-4A7F-BDDC-1025D6A34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381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9F861C7-E748-49DE-B17D-75DFC44A7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554039"/>
              <a:ext cx="361950" cy="501650"/>
            </a:xfrm>
            <a:custGeom>
              <a:avLst/>
              <a:gdLst>
                <a:gd name="T0" fmla="*/ 47 w 95"/>
                <a:gd name="T1" fmla="*/ 0 h 132"/>
                <a:gd name="T2" fmla="*/ 0 w 95"/>
                <a:gd name="T3" fmla="*/ 47 h 132"/>
                <a:gd name="T4" fmla="*/ 47 w 95"/>
                <a:gd name="T5" fmla="*/ 132 h 132"/>
                <a:gd name="T6" fmla="*/ 95 w 95"/>
                <a:gd name="T7" fmla="*/ 47 h 132"/>
                <a:gd name="T8" fmla="*/ 47 w 95"/>
                <a:gd name="T9" fmla="*/ 0 h 132"/>
                <a:gd name="T10" fmla="*/ 47 w 95"/>
                <a:gd name="T11" fmla="*/ 69 h 132"/>
                <a:gd name="T12" fmla="*/ 26 w 95"/>
                <a:gd name="T13" fmla="*/ 47 h 132"/>
                <a:gd name="T14" fmla="*/ 47 w 95"/>
                <a:gd name="T15" fmla="*/ 25 h 132"/>
                <a:gd name="T16" fmla="*/ 69 w 95"/>
                <a:gd name="T17" fmla="*/ 47 h 132"/>
                <a:gd name="T18" fmla="*/ 47 w 95"/>
                <a:gd name="T19" fmla="*/ 6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2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2"/>
                    <a:pt x="47" y="132"/>
                  </a:cubicBezTo>
                  <a:cubicBezTo>
                    <a:pt x="47" y="132"/>
                    <a:pt x="95" y="73"/>
                    <a:pt x="95" y="47"/>
                  </a:cubicBezTo>
                  <a:cubicBezTo>
                    <a:pt x="95" y="21"/>
                    <a:pt x="74" y="0"/>
                    <a:pt x="47" y="0"/>
                  </a:cubicBezTo>
                  <a:close/>
                  <a:moveTo>
                    <a:pt x="47" y="69"/>
                  </a:moveTo>
                  <a:cubicBezTo>
                    <a:pt x="35" y="69"/>
                    <a:pt x="26" y="59"/>
                    <a:pt x="26" y="47"/>
                  </a:cubicBezTo>
                  <a:cubicBezTo>
                    <a:pt x="26" y="35"/>
                    <a:pt x="35" y="25"/>
                    <a:pt x="47" y="25"/>
                  </a:cubicBezTo>
                  <a:cubicBezTo>
                    <a:pt x="60" y="25"/>
                    <a:pt x="69" y="35"/>
                    <a:pt x="69" y="47"/>
                  </a:cubicBezTo>
                  <a:cubicBezTo>
                    <a:pt x="69" y="59"/>
                    <a:pt x="60" y="69"/>
                    <a:pt x="47" y="6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38100" dist="25400" dir="13500000" algn="br" rotWithShape="0">
                <a:schemeClr val="tx2">
                  <a:alpha val="7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873D4B-BC7D-4EB9-89D1-16F186D896A7}"/>
              </a:ext>
            </a:extLst>
          </p:cNvPr>
          <p:cNvGrpSpPr/>
          <p:nvPr/>
        </p:nvGrpSpPr>
        <p:grpSpPr>
          <a:xfrm>
            <a:off x="830580" y="3194050"/>
            <a:ext cx="1657985" cy="463585"/>
            <a:chOff x="830580" y="3194050"/>
            <a:chExt cx="1657985" cy="463585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4472D8D-163A-4998-831A-01C0AE89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194050"/>
              <a:ext cx="64761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Denver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F0CAC2-586E-4A1D-8E7C-D6C0BD624C71}"/>
                </a:ext>
              </a:extLst>
            </p:cNvPr>
            <p:cNvSpPr txBox="1"/>
            <p:nvPr/>
          </p:nvSpPr>
          <p:spPr>
            <a:xfrm>
              <a:off x="830580" y="3396025"/>
              <a:ext cx="165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0D14D4-A4A3-46FE-AAB3-558AD3DF08A5}"/>
              </a:ext>
            </a:extLst>
          </p:cNvPr>
          <p:cNvGrpSpPr/>
          <p:nvPr/>
        </p:nvGrpSpPr>
        <p:grpSpPr>
          <a:xfrm>
            <a:off x="2066881" y="5208588"/>
            <a:ext cx="1657985" cy="466397"/>
            <a:chOff x="2066881" y="5208588"/>
            <a:chExt cx="1657985" cy="466397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80A1F117-7557-40DC-959A-865FBCD6A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5208588"/>
              <a:ext cx="11617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Buenos Aires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3B7F03-B339-40F8-80CE-AEC5B4CD5C5A}"/>
                </a:ext>
              </a:extLst>
            </p:cNvPr>
            <p:cNvSpPr txBox="1"/>
            <p:nvPr/>
          </p:nvSpPr>
          <p:spPr>
            <a:xfrm>
              <a:off x="2066881" y="5413375"/>
              <a:ext cx="165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D9A92E-9074-4D12-83F7-2F57F8EA07C1}"/>
              </a:ext>
            </a:extLst>
          </p:cNvPr>
          <p:cNvGrpSpPr/>
          <p:nvPr/>
        </p:nvGrpSpPr>
        <p:grpSpPr>
          <a:xfrm>
            <a:off x="6692965" y="2835275"/>
            <a:ext cx="1657985" cy="443373"/>
            <a:chOff x="6692965" y="2835275"/>
            <a:chExt cx="1657985" cy="443373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24FE4883-05B5-4775-842C-A01D1B787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625" y="2835275"/>
              <a:ext cx="71295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Warsaw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4DD33D-9F47-40D1-9B1F-469DF19D77D8}"/>
                </a:ext>
              </a:extLst>
            </p:cNvPr>
            <p:cNvSpPr txBox="1"/>
            <p:nvPr/>
          </p:nvSpPr>
          <p:spPr>
            <a:xfrm>
              <a:off x="6692965" y="3017038"/>
              <a:ext cx="165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CDF9C9-0C1A-48DF-90B7-1622B088A4F6}"/>
              </a:ext>
            </a:extLst>
          </p:cNvPr>
          <p:cNvGrpSpPr/>
          <p:nvPr/>
        </p:nvGrpSpPr>
        <p:grpSpPr>
          <a:xfrm>
            <a:off x="9535795" y="3556000"/>
            <a:ext cx="1657985" cy="485011"/>
            <a:chOff x="9535795" y="3556000"/>
            <a:chExt cx="1657985" cy="485011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25DFF845-1F86-41EB-AB1A-9E31C44E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3263" y="3556000"/>
              <a:ext cx="5260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Tokyo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9795F6-CB02-45A3-80E7-CA375381C7CC}"/>
                </a:ext>
              </a:extLst>
            </p:cNvPr>
            <p:cNvSpPr txBox="1"/>
            <p:nvPr/>
          </p:nvSpPr>
          <p:spPr>
            <a:xfrm>
              <a:off x="9535795" y="3779401"/>
              <a:ext cx="165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AD305-0D07-474C-BF54-B2B31E6CDB0B}"/>
              </a:ext>
            </a:extLst>
          </p:cNvPr>
          <p:cNvGrpSpPr/>
          <p:nvPr/>
        </p:nvGrpSpPr>
        <p:grpSpPr>
          <a:xfrm>
            <a:off x="9817417" y="5273675"/>
            <a:ext cx="1657985" cy="481320"/>
            <a:chOff x="9817417" y="5273675"/>
            <a:chExt cx="1657985" cy="481320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8FA42D43-4980-42C6-BDF1-2AB7FC3F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4413" y="5273675"/>
              <a:ext cx="63921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Sydney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EE0952-9117-4465-8491-885B8CA776BE}"/>
                </a:ext>
              </a:extLst>
            </p:cNvPr>
            <p:cNvSpPr txBox="1"/>
            <p:nvPr/>
          </p:nvSpPr>
          <p:spPr>
            <a:xfrm>
              <a:off x="9817417" y="5493385"/>
              <a:ext cx="165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EE8D9-6E7C-4DCE-A8B8-F0DC31B645CB}"/>
              </a:ext>
            </a:extLst>
          </p:cNvPr>
          <p:cNvGrpSpPr/>
          <p:nvPr/>
        </p:nvGrpSpPr>
        <p:grpSpPr>
          <a:xfrm>
            <a:off x="4856921" y="4873625"/>
            <a:ext cx="1114812" cy="473139"/>
            <a:chOff x="4856921" y="4873625"/>
            <a:chExt cx="1114812" cy="473139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82D9630A-68C3-44AA-AAAC-63D378C36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3" y="4873625"/>
              <a:ext cx="5193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4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Abuja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44116D-45D5-497C-B8B5-4E986B10EE53}"/>
                </a:ext>
              </a:extLst>
            </p:cNvPr>
            <p:cNvSpPr txBox="1"/>
            <p:nvPr/>
          </p:nvSpPr>
          <p:spPr>
            <a:xfrm>
              <a:off x="4856921" y="5085154"/>
              <a:ext cx="11148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ru-RU" sz="1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3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D8AAA5-C699-471C-A9C5-3286F597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42608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8AD5509-2CA8-49FF-968E-B84C3172C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063" y="4713288"/>
            <a:ext cx="661988" cy="0"/>
          </a:xfrm>
          <a:prstGeom prst="line">
            <a:avLst/>
          </a:prstGeom>
          <a:noFill/>
          <a:ln w="30163" cap="rnd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538DA-2137-48C4-89AC-24E96D82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763" y="42608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2D27688-76AF-44FD-8ED0-64F2E488D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88" y="4713288"/>
            <a:ext cx="661988" cy="0"/>
          </a:xfrm>
          <a:prstGeom prst="line">
            <a:avLst/>
          </a:prstGeom>
          <a:noFill/>
          <a:ln w="30163" cap="rnd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BFE2-AB25-4CDD-AB6F-D73E9291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168910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89671A4-6935-45EF-8FA6-7FA5C65F7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3" y="2141538"/>
            <a:ext cx="665163" cy="0"/>
          </a:xfrm>
          <a:prstGeom prst="line">
            <a:avLst/>
          </a:prstGeom>
          <a:noFill/>
          <a:ln w="30163" cap="rnd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97477D-2247-4662-B7E6-B571853AAB9B}"/>
              </a:ext>
            </a:extLst>
          </p:cNvPr>
          <p:cNvGrpSpPr/>
          <p:nvPr/>
        </p:nvGrpSpPr>
        <p:grpSpPr>
          <a:xfrm>
            <a:off x="608013" y="541338"/>
            <a:ext cx="2042226" cy="644455"/>
            <a:chOff x="608013" y="541338"/>
            <a:chExt cx="2042226" cy="6444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3036C1-7718-4F27-9A01-32CDDABA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75" y="541338"/>
              <a:ext cx="2031005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3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NEUMORPHIC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58397E-BFD1-4554-80CB-E307F930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831850"/>
              <a:ext cx="20422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23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INFOGRAPHIC</a:t>
              </a:r>
              <a:endParaRPr kumimoji="0" lang="ru-UA" altLang="ru-UA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57F1E2-9CBB-4E52-8FA8-34A8DBF82993}"/>
              </a:ext>
            </a:extLst>
          </p:cNvPr>
          <p:cNvGrpSpPr/>
          <p:nvPr/>
        </p:nvGrpSpPr>
        <p:grpSpPr>
          <a:xfrm>
            <a:off x="3396684" y="3491707"/>
            <a:ext cx="2439740" cy="2442368"/>
            <a:chOff x="1839912" y="2150746"/>
            <a:chExt cx="2142720" cy="2145029"/>
          </a:xfrm>
        </p:grpSpPr>
        <p:sp>
          <p:nvSpPr>
            <p:cNvPr id="20" name="Oval 101">
              <a:extLst>
                <a:ext uri="{FF2B5EF4-FFF2-40B4-BE49-F238E27FC236}">
                  <a16:creationId xmlns:a16="http://schemas.microsoft.com/office/drawing/2014/main" id="{E357FC9F-6774-4404-807A-C1C2D0A7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DA4178-8A9E-4DBA-871E-C0A90F9CBD9C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2CDE0E-EF27-43EF-97DE-519AF3D1427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0CF0A-4915-41B5-B59B-9A324BBCEE51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C8C7AC-02D0-46E9-A0B7-AFAEE669488A}"/>
              </a:ext>
            </a:extLst>
          </p:cNvPr>
          <p:cNvGrpSpPr/>
          <p:nvPr/>
        </p:nvGrpSpPr>
        <p:grpSpPr>
          <a:xfrm>
            <a:off x="6356598" y="3491707"/>
            <a:ext cx="2439740" cy="2442368"/>
            <a:chOff x="1839912" y="2150746"/>
            <a:chExt cx="2142720" cy="2145029"/>
          </a:xfrm>
        </p:grpSpPr>
        <p:sp>
          <p:nvSpPr>
            <p:cNvPr id="25" name="Oval 101">
              <a:extLst>
                <a:ext uri="{FF2B5EF4-FFF2-40B4-BE49-F238E27FC236}">
                  <a16:creationId xmlns:a16="http://schemas.microsoft.com/office/drawing/2014/main" id="{856A70BD-84CB-42F2-8D52-E2427A5C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24CCD9D-43E4-4E8A-8DC2-4F4B0E092396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0EBFB23-11D2-4581-8BEC-2DCE9A2DA7D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35C5160-0C27-4658-BA69-6D005FD05B4F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8FA2A-210B-48B1-87DA-668F0A3EBA4B}"/>
              </a:ext>
            </a:extLst>
          </p:cNvPr>
          <p:cNvGrpSpPr/>
          <p:nvPr/>
        </p:nvGrpSpPr>
        <p:grpSpPr>
          <a:xfrm>
            <a:off x="4872691" y="919791"/>
            <a:ext cx="2439740" cy="2442368"/>
            <a:chOff x="1839912" y="2150746"/>
            <a:chExt cx="2142720" cy="2145029"/>
          </a:xfrm>
        </p:grpSpPr>
        <p:sp>
          <p:nvSpPr>
            <p:cNvPr id="30" name="Oval 101">
              <a:extLst>
                <a:ext uri="{FF2B5EF4-FFF2-40B4-BE49-F238E27FC236}">
                  <a16:creationId xmlns:a16="http://schemas.microsoft.com/office/drawing/2014/main" id="{CD284792-D30B-4B5A-A7C5-5E37B735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354AD6-408F-4BC6-81DD-F477F657B06E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E392735-DE85-41DD-909B-D50C1F4C099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241490E-470D-4DA9-BC7A-A5926D04F5D2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6D9C2580-32BC-4118-9BFC-5D4F88F85D74}"/>
              </a:ext>
            </a:extLst>
          </p:cNvPr>
          <p:cNvSpPr txBox="1">
            <a:spLocks/>
          </p:cNvSpPr>
          <p:nvPr/>
        </p:nvSpPr>
        <p:spPr>
          <a:xfrm>
            <a:off x="719528" y="4293167"/>
            <a:ext cx="1527344" cy="109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79BA5C36-FC1E-42C9-8D0F-FA5647B4FF48}"/>
              </a:ext>
            </a:extLst>
          </p:cNvPr>
          <p:cNvSpPr txBox="1">
            <a:spLocks/>
          </p:cNvSpPr>
          <p:nvPr/>
        </p:nvSpPr>
        <p:spPr>
          <a:xfrm>
            <a:off x="8590393" y="1751223"/>
            <a:ext cx="1527344" cy="109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3F322FD-3E70-46FD-8A40-A87A65EF60B1}"/>
              </a:ext>
            </a:extLst>
          </p:cNvPr>
          <p:cNvSpPr txBox="1">
            <a:spLocks/>
          </p:cNvSpPr>
          <p:nvPr/>
        </p:nvSpPr>
        <p:spPr>
          <a:xfrm>
            <a:off x="9939508" y="4307046"/>
            <a:ext cx="1527344" cy="109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Human">
            <a:extLst>
              <a:ext uri="{FF2B5EF4-FFF2-40B4-BE49-F238E27FC236}">
                <a16:creationId xmlns:a16="http://schemas.microsoft.com/office/drawing/2014/main" id="{EA373394-DF85-4CF1-9AAA-53B4FF4AF334}"/>
              </a:ext>
            </a:extLst>
          </p:cNvPr>
          <p:cNvSpPr>
            <a:spLocks noEditPoints="1"/>
          </p:cNvSpPr>
          <p:nvPr/>
        </p:nvSpPr>
        <p:spPr bwMode="auto">
          <a:xfrm>
            <a:off x="4399440" y="4481485"/>
            <a:ext cx="426264" cy="469665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Clock">
            <a:extLst>
              <a:ext uri="{FF2B5EF4-FFF2-40B4-BE49-F238E27FC236}">
                <a16:creationId xmlns:a16="http://schemas.microsoft.com/office/drawing/2014/main" id="{7FFEF1E3-53AD-44AE-80C2-85330139E6DE}"/>
              </a:ext>
            </a:extLst>
          </p:cNvPr>
          <p:cNvSpPr>
            <a:spLocks noEditPoints="1"/>
          </p:cNvSpPr>
          <p:nvPr/>
        </p:nvSpPr>
        <p:spPr bwMode="auto">
          <a:xfrm>
            <a:off x="5871525" y="1918741"/>
            <a:ext cx="492916" cy="503767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Briefcase">
            <a:extLst>
              <a:ext uri="{FF2B5EF4-FFF2-40B4-BE49-F238E27FC236}">
                <a16:creationId xmlns:a16="http://schemas.microsoft.com/office/drawing/2014/main" id="{411226B3-C8B0-4028-A932-DC232205D153}"/>
              </a:ext>
            </a:extLst>
          </p:cNvPr>
          <p:cNvSpPr>
            <a:spLocks noEditPoints="1"/>
          </p:cNvSpPr>
          <p:nvPr/>
        </p:nvSpPr>
        <p:spPr bwMode="auto">
          <a:xfrm>
            <a:off x="7338185" y="4496974"/>
            <a:ext cx="503766" cy="438664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696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 animBg="1"/>
      <p:bldP spid="14" grpId="0"/>
      <p:bldP spid="15" grpId="0" animBg="1"/>
      <p:bldP spid="36" grpId="0"/>
      <p:bldP spid="37" grpId="0"/>
      <p:bldP spid="38" grpId="0"/>
      <p:bldP spid="40" grpId="0" animBg="1"/>
      <p:bldP spid="42" grpId="0" animBg="1"/>
      <p:bldP spid="4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E021125-7118-4F4B-9636-CE56C72D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8" y="91440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70A3FDF-422C-4F04-8907-52797C37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975" y="29908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FAE23A6-689F-4F6F-9E72-4D1E4F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50609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88B2398-1919-4703-BBCC-889BD957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28003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461C21-BB49-4CF6-934C-7EAE0EE9F9F7}"/>
              </a:ext>
            </a:extLst>
          </p:cNvPr>
          <p:cNvGrpSpPr/>
          <p:nvPr/>
        </p:nvGrpSpPr>
        <p:grpSpPr>
          <a:xfrm>
            <a:off x="3315154" y="2318150"/>
            <a:ext cx="2210195" cy="2212576"/>
            <a:chOff x="1839912" y="2150746"/>
            <a:chExt cx="2142720" cy="2145029"/>
          </a:xfrm>
        </p:grpSpPr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060AC17B-F735-4FA3-8065-112267216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D9E440-F34C-4122-9472-91C21BE01493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923454F-6CC4-485E-B373-B5B2077F7C0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BF69C49-949D-4F00-898C-CF2979D6586B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FA1C99-6DC0-4098-BE81-52AB9D8454CB}"/>
              </a:ext>
            </a:extLst>
          </p:cNvPr>
          <p:cNvGrpSpPr/>
          <p:nvPr/>
        </p:nvGrpSpPr>
        <p:grpSpPr>
          <a:xfrm>
            <a:off x="4996460" y="644924"/>
            <a:ext cx="2210195" cy="2212576"/>
            <a:chOff x="1839912" y="2150746"/>
            <a:chExt cx="2142720" cy="2145029"/>
          </a:xfrm>
        </p:grpSpPr>
        <p:sp>
          <p:nvSpPr>
            <p:cNvPr id="20" name="Oval 101">
              <a:extLst>
                <a:ext uri="{FF2B5EF4-FFF2-40B4-BE49-F238E27FC236}">
                  <a16:creationId xmlns:a16="http://schemas.microsoft.com/office/drawing/2014/main" id="{6E919671-9752-4B24-8E80-22B482CA3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E32583-EFB8-4949-B89A-6F38911913B7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2A789E2-3754-4394-A0D1-D6A47AF0507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ACDD55-2F2A-4B67-B89D-5E6BC0279DFE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8726EE-A106-4C03-B9CD-E336B54753EB}"/>
              </a:ext>
            </a:extLst>
          </p:cNvPr>
          <p:cNvGrpSpPr/>
          <p:nvPr/>
        </p:nvGrpSpPr>
        <p:grpSpPr>
          <a:xfrm>
            <a:off x="6667954" y="2318150"/>
            <a:ext cx="2210195" cy="2212576"/>
            <a:chOff x="1839912" y="2150746"/>
            <a:chExt cx="2142720" cy="2145029"/>
          </a:xfrm>
        </p:grpSpPr>
        <p:sp>
          <p:nvSpPr>
            <p:cNvPr id="25" name="Oval 101">
              <a:extLst>
                <a:ext uri="{FF2B5EF4-FFF2-40B4-BE49-F238E27FC236}">
                  <a16:creationId xmlns:a16="http://schemas.microsoft.com/office/drawing/2014/main" id="{ED2F5FFE-8605-4928-BD67-A3F48C7D0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F481E8-D63A-4681-964D-BEA84C40BE39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1B8864-FE83-4016-A1FA-1F7A2BF31FB9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4ABC212-D604-4369-B685-D0E474358A48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C4CC35-6A0A-4226-B806-EA78A6034A62}"/>
              </a:ext>
            </a:extLst>
          </p:cNvPr>
          <p:cNvGrpSpPr/>
          <p:nvPr/>
        </p:nvGrpSpPr>
        <p:grpSpPr>
          <a:xfrm>
            <a:off x="4996460" y="3991374"/>
            <a:ext cx="2210195" cy="2212576"/>
            <a:chOff x="1839912" y="2150746"/>
            <a:chExt cx="2142720" cy="2145029"/>
          </a:xfrm>
        </p:grpSpPr>
        <p:sp>
          <p:nvSpPr>
            <p:cNvPr id="30" name="Oval 101">
              <a:extLst>
                <a:ext uri="{FF2B5EF4-FFF2-40B4-BE49-F238E27FC236}">
                  <a16:creationId xmlns:a16="http://schemas.microsoft.com/office/drawing/2014/main" id="{CD956033-4CEC-4916-B72C-4D895A5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E5E6D9-E940-4824-8EC1-EAC839DE0A08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9C94BEB-EB08-4ADF-98EB-9EA7B7242ECE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339306-06B7-47F9-A820-DDD4EEB9E536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36" name="Gear">
            <a:extLst>
              <a:ext uri="{FF2B5EF4-FFF2-40B4-BE49-F238E27FC236}">
                <a16:creationId xmlns:a16="http://schemas.microsoft.com/office/drawing/2014/main" id="{73E90E21-5EE6-4CD0-8AED-18FF72493FEB}"/>
              </a:ext>
            </a:extLst>
          </p:cNvPr>
          <p:cNvSpPr>
            <a:spLocks noEditPoints="1"/>
          </p:cNvSpPr>
          <p:nvPr/>
        </p:nvSpPr>
        <p:spPr bwMode="auto">
          <a:xfrm>
            <a:off x="7553273" y="3185067"/>
            <a:ext cx="489638" cy="520043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8" name="Lightbulb">
            <a:extLst>
              <a:ext uri="{FF2B5EF4-FFF2-40B4-BE49-F238E27FC236}">
                <a16:creationId xmlns:a16="http://schemas.microsoft.com/office/drawing/2014/main" id="{B38E60C4-96ED-4191-9B41-2604C8F95077}"/>
              </a:ext>
            </a:extLst>
          </p:cNvPr>
          <p:cNvSpPr>
            <a:spLocks noEditPoints="1"/>
          </p:cNvSpPr>
          <p:nvPr/>
        </p:nvSpPr>
        <p:spPr bwMode="auto">
          <a:xfrm>
            <a:off x="4220112" y="3200399"/>
            <a:ext cx="352378" cy="477517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Human">
            <a:extLst>
              <a:ext uri="{FF2B5EF4-FFF2-40B4-BE49-F238E27FC236}">
                <a16:creationId xmlns:a16="http://schemas.microsoft.com/office/drawing/2014/main" id="{42433688-A407-438B-ADBD-90840FB9654F}"/>
              </a:ext>
            </a:extLst>
          </p:cNvPr>
          <p:cNvSpPr>
            <a:spLocks noEditPoints="1"/>
          </p:cNvSpPr>
          <p:nvPr/>
        </p:nvSpPr>
        <p:spPr bwMode="auto">
          <a:xfrm>
            <a:off x="5874186" y="4881651"/>
            <a:ext cx="426407" cy="469823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Clock">
            <a:extLst>
              <a:ext uri="{FF2B5EF4-FFF2-40B4-BE49-F238E27FC236}">
                <a16:creationId xmlns:a16="http://schemas.microsoft.com/office/drawing/2014/main" id="{4CCEC5CD-87A8-4C80-A4B3-7F17BCF5ED44}"/>
              </a:ext>
            </a:extLst>
          </p:cNvPr>
          <p:cNvSpPr>
            <a:spLocks noEditPoints="1"/>
          </p:cNvSpPr>
          <p:nvPr/>
        </p:nvSpPr>
        <p:spPr bwMode="auto">
          <a:xfrm>
            <a:off x="5858725" y="1496222"/>
            <a:ext cx="485075" cy="495754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1AFB512D-DF6A-432E-84FC-1D0B8162A78E}"/>
              </a:ext>
            </a:extLst>
          </p:cNvPr>
          <p:cNvSpPr txBox="1">
            <a:spLocks/>
          </p:cNvSpPr>
          <p:nvPr/>
        </p:nvSpPr>
        <p:spPr>
          <a:xfrm>
            <a:off x="1009088" y="3058727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734DE335-F7E9-425D-A7AD-D09ED1CC5285}"/>
              </a:ext>
            </a:extLst>
          </p:cNvPr>
          <p:cNvSpPr txBox="1">
            <a:spLocks/>
          </p:cNvSpPr>
          <p:nvPr/>
        </p:nvSpPr>
        <p:spPr>
          <a:xfrm>
            <a:off x="2464508" y="5314247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4BA118CF-61F1-40D5-B305-EA91D3047036}"/>
              </a:ext>
            </a:extLst>
          </p:cNvPr>
          <p:cNvSpPr txBox="1">
            <a:spLocks/>
          </p:cNvSpPr>
          <p:nvPr/>
        </p:nvSpPr>
        <p:spPr>
          <a:xfrm>
            <a:off x="8261583" y="1135105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E00EFB47-3798-4794-BDDE-A56711A3FB92}"/>
              </a:ext>
            </a:extLst>
          </p:cNvPr>
          <p:cNvSpPr txBox="1">
            <a:spLocks/>
          </p:cNvSpPr>
          <p:nvPr/>
        </p:nvSpPr>
        <p:spPr>
          <a:xfrm>
            <a:off x="9739863" y="3276325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 eiusmod tempor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6" grpId="0" animBg="1"/>
      <p:bldP spid="38" grpId="0" animBg="1"/>
      <p:bldP spid="40" grpId="0" animBg="1"/>
      <p:bldP spid="42" grpId="0" animBg="1"/>
      <p:bldP spid="44" grpId="0"/>
      <p:bldP spid="45" grpId="0"/>
      <p:bldP spid="46" grpId="0"/>
      <p:bldP spid="4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E286FCB6-33D3-46F5-A1CB-7718FB22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0178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</a:t>
            </a:r>
            <a:r>
              <a:rPr kumimoji="0" lang="ru-RU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8E2D383-9FD1-40D6-A727-9B18AB92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80010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144D510-EBA4-404B-9AE4-B43794F7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5254625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</a:t>
            </a:r>
            <a:r>
              <a:rPr kumimoji="0" lang="ru-RU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14530F6-9E27-497A-A185-500DC7AB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900" y="24082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</a:t>
            </a:r>
            <a:r>
              <a:rPr kumimoji="0" lang="ru-RU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E270E6C-E973-4206-A642-2DF21F39E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850" y="464820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</a:t>
            </a:r>
            <a:r>
              <a:rPr kumimoji="0" lang="ru-RU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4B21B7-B78B-4BE8-AE8E-4ACB345D1A6F}"/>
              </a:ext>
            </a:extLst>
          </p:cNvPr>
          <p:cNvGrpSpPr/>
          <p:nvPr/>
        </p:nvGrpSpPr>
        <p:grpSpPr>
          <a:xfrm>
            <a:off x="3127778" y="1771010"/>
            <a:ext cx="2138286" cy="2140590"/>
            <a:chOff x="1839912" y="2150746"/>
            <a:chExt cx="2142720" cy="2145029"/>
          </a:xfrm>
        </p:grpSpPr>
        <p:sp>
          <p:nvSpPr>
            <p:cNvPr id="17" name="Oval 101">
              <a:extLst>
                <a:ext uri="{FF2B5EF4-FFF2-40B4-BE49-F238E27FC236}">
                  <a16:creationId xmlns:a16="http://schemas.microsoft.com/office/drawing/2014/main" id="{A81B4159-D5CE-47CF-BF40-132A3987D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FEAE3C-A8D1-4F7F-BEFD-371B1E69DC1F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21C8D64-E930-47AF-BDD9-987C9FEF9011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3ECACB7-7B61-4852-AE23-BAA4EF26BCF3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2BE2EE-E389-46E1-8105-10082525C7E1}"/>
              </a:ext>
            </a:extLst>
          </p:cNvPr>
          <p:cNvGrpSpPr/>
          <p:nvPr/>
        </p:nvGrpSpPr>
        <p:grpSpPr>
          <a:xfrm>
            <a:off x="5039128" y="412110"/>
            <a:ext cx="2138286" cy="2140590"/>
            <a:chOff x="1839912" y="2150746"/>
            <a:chExt cx="2142720" cy="2145029"/>
          </a:xfrm>
        </p:grpSpPr>
        <p:sp>
          <p:nvSpPr>
            <p:cNvPr id="22" name="Oval 101">
              <a:extLst>
                <a:ext uri="{FF2B5EF4-FFF2-40B4-BE49-F238E27FC236}">
                  <a16:creationId xmlns:a16="http://schemas.microsoft.com/office/drawing/2014/main" id="{694DD115-A132-4399-9C45-91551410A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B5B945-10E2-4A72-88B7-3956B320E208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87DB66F-E285-4C3B-877F-164A8384858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9BC3AD-6D62-48A5-A87F-34F1DAD54B4C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301710-9C3B-4C0F-89FE-6F3135E9A9F2}"/>
              </a:ext>
            </a:extLst>
          </p:cNvPr>
          <p:cNvGrpSpPr/>
          <p:nvPr/>
        </p:nvGrpSpPr>
        <p:grpSpPr>
          <a:xfrm>
            <a:off x="6918728" y="1790060"/>
            <a:ext cx="2138286" cy="2140590"/>
            <a:chOff x="1839912" y="2150746"/>
            <a:chExt cx="2142720" cy="2145029"/>
          </a:xfrm>
        </p:grpSpPr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7D79ECD5-CC7D-4AFF-A047-412DBB97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0964D5-7433-489A-BF5C-232B0393C916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849FF-6C2F-4B0D-BAE4-BCA19839D07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8E84CD-73F0-458E-B79B-DF6432A55A56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649E60-4063-4E07-9812-172E3133B24A}"/>
              </a:ext>
            </a:extLst>
          </p:cNvPr>
          <p:cNvGrpSpPr/>
          <p:nvPr/>
        </p:nvGrpSpPr>
        <p:grpSpPr>
          <a:xfrm>
            <a:off x="6201178" y="4031610"/>
            <a:ext cx="2138286" cy="2140590"/>
            <a:chOff x="1839912" y="2150746"/>
            <a:chExt cx="2142720" cy="2145029"/>
          </a:xfrm>
        </p:grpSpPr>
        <p:sp>
          <p:nvSpPr>
            <p:cNvPr id="32" name="Oval 101">
              <a:extLst>
                <a:ext uri="{FF2B5EF4-FFF2-40B4-BE49-F238E27FC236}">
                  <a16:creationId xmlns:a16="http://schemas.microsoft.com/office/drawing/2014/main" id="{B6B9E84D-F6A8-485D-821F-9FE198CE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B83108-6020-4847-A5FB-E2CCEA809603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CA24CFE-8012-4BAE-B6B5-95F86F34569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88FE77-14B4-4269-85A0-06BDFE08CCB6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83CBFE-6DF9-403D-99E1-85DC974922EC}"/>
              </a:ext>
            </a:extLst>
          </p:cNvPr>
          <p:cNvGrpSpPr/>
          <p:nvPr/>
        </p:nvGrpSpPr>
        <p:grpSpPr>
          <a:xfrm>
            <a:off x="3845328" y="4031610"/>
            <a:ext cx="2138286" cy="2140590"/>
            <a:chOff x="1839912" y="2150746"/>
            <a:chExt cx="2142720" cy="2145029"/>
          </a:xfrm>
        </p:grpSpPr>
        <p:sp>
          <p:nvSpPr>
            <p:cNvPr id="37" name="Oval 101">
              <a:extLst>
                <a:ext uri="{FF2B5EF4-FFF2-40B4-BE49-F238E27FC236}">
                  <a16:creationId xmlns:a16="http://schemas.microsoft.com/office/drawing/2014/main" id="{D8892265-50C7-4CEF-9937-BC76D3D9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477229-AB43-4289-BB31-EDF69FE944C1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8F7A9B-EE27-4834-9871-2DD8C197CD26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BB7AFD-8DCF-4015-B248-17EE0071E1F5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43" name="Human">
            <a:extLst>
              <a:ext uri="{FF2B5EF4-FFF2-40B4-BE49-F238E27FC236}">
                <a16:creationId xmlns:a16="http://schemas.microsoft.com/office/drawing/2014/main" id="{3F42C5D7-DC7E-46EE-ACEB-EECF52536A18}"/>
              </a:ext>
            </a:extLst>
          </p:cNvPr>
          <p:cNvSpPr>
            <a:spLocks noEditPoints="1"/>
          </p:cNvSpPr>
          <p:nvPr/>
        </p:nvSpPr>
        <p:spPr bwMode="auto">
          <a:xfrm>
            <a:off x="4707987" y="4853184"/>
            <a:ext cx="433619" cy="477769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Clock">
            <a:extLst>
              <a:ext uri="{FF2B5EF4-FFF2-40B4-BE49-F238E27FC236}">
                <a16:creationId xmlns:a16="http://schemas.microsoft.com/office/drawing/2014/main" id="{A748FAAA-0CA3-4BE9-98A1-0CB368919A1B}"/>
              </a:ext>
            </a:extLst>
          </p:cNvPr>
          <p:cNvSpPr>
            <a:spLocks noEditPoints="1"/>
          </p:cNvSpPr>
          <p:nvPr/>
        </p:nvSpPr>
        <p:spPr bwMode="auto">
          <a:xfrm>
            <a:off x="3937044" y="2598420"/>
            <a:ext cx="501421" cy="51245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7" name="Briefcase">
            <a:extLst>
              <a:ext uri="{FF2B5EF4-FFF2-40B4-BE49-F238E27FC236}">
                <a16:creationId xmlns:a16="http://schemas.microsoft.com/office/drawing/2014/main" id="{9DD1B736-D035-4C56-9D96-47DC2D393720}"/>
              </a:ext>
            </a:extLst>
          </p:cNvPr>
          <p:cNvSpPr>
            <a:spLocks noEditPoints="1"/>
          </p:cNvSpPr>
          <p:nvPr/>
        </p:nvSpPr>
        <p:spPr bwMode="auto">
          <a:xfrm>
            <a:off x="5859780" y="1222547"/>
            <a:ext cx="512459" cy="44623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9" name="Bell">
            <a:extLst>
              <a:ext uri="{FF2B5EF4-FFF2-40B4-BE49-F238E27FC236}">
                <a16:creationId xmlns:a16="http://schemas.microsoft.com/office/drawing/2014/main" id="{5E96F34E-7664-48A6-B895-6D0CFB22BD8B}"/>
              </a:ext>
            </a:extLst>
          </p:cNvPr>
          <p:cNvSpPr>
            <a:spLocks noEditPoints="1"/>
          </p:cNvSpPr>
          <p:nvPr/>
        </p:nvSpPr>
        <p:spPr bwMode="auto">
          <a:xfrm>
            <a:off x="7786601" y="2630235"/>
            <a:ext cx="417231" cy="464603"/>
          </a:xfrm>
          <a:custGeom>
            <a:avLst/>
            <a:gdLst>
              <a:gd name="T0" fmla="*/ 0 w 96"/>
              <a:gd name="T1" fmla="*/ 89 h 107"/>
              <a:gd name="T2" fmla="*/ 5 w 96"/>
              <a:gd name="T3" fmla="*/ 89 h 107"/>
              <a:gd name="T4" fmla="*/ 5 w 96"/>
              <a:gd name="T5" fmla="*/ 89 h 107"/>
              <a:gd name="T6" fmla="*/ 5 w 96"/>
              <a:gd name="T7" fmla="*/ 89 h 107"/>
              <a:gd name="T8" fmla="*/ 96 w 96"/>
              <a:gd name="T9" fmla="*/ 89 h 107"/>
              <a:gd name="T10" fmla="*/ 96 w 96"/>
              <a:gd name="T11" fmla="*/ 79 h 107"/>
              <a:gd name="T12" fmla="*/ 92 w 96"/>
              <a:gd name="T13" fmla="*/ 79 h 107"/>
              <a:gd name="T14" fmla="*/ 77 w 96"/>
              <a:gd name="T15" fmla="*/ 38 h 107"/>
              <a:gd name="T16" fmla="*/ 77 w 96"/>
              <a:gd name="T17" fmla="*/ 37 h 107"/>
              <a:gd name="T18" fmla="*/ 53 w 96"/>
              <a:gd name="T19" fmla="*/ 9 h 107"/>
              <a:gd name="T20" fmla="*/ 53 w 96"/>
              <a:gd name="T21" fmla="*/ 0 h 107"/>
              <a:gd name="T22" fmla="*/ 43 w 96"/>
              <a:gd name="T23" fmla="*/ 0 h 107"/>
              <a:gd name="T24" fmla="*/ 43 w 96"/>
              <a:gd name="T25" fmla="*/ 9 h 107"/>
              <a:gd name="T26" fmla="*/ 19 w 96"/>
              <a:gd name="T27" fmla="*/ 37 h 107"/>
              <a:gd name="T28" fmla="*/ 19 w 96"/>
              <a:gd name="T29" fmla="*/ 38 h 107"/>
              <a:gd name="T30" fmla="*/ 5 w 96"/>
              <a:gd name="T31" fmla="*/ 79 h 107"/>
              <a:gd name="T32" fmla="*/ 0 w 96"/>
              <a:gd name="T33" fmla="*/ 79 h 107"/>
              <a:gd name="T34" fmla="*/ 0 w 96"/>
              <a:gd name="T35" fmla="*/ 89 h 107"/>
              <a:gd name="T36" fmla="*/ 29 w 96"/>
              <a:gd name="T37" fmla="*/ 38 h 107"/>
              <a:gd name="T38" fmla="*/ 48 w 96"/>
              <a:gd name="T39" fmla="*/ 18 h 107"/>
              <a:gd name="T40" fmla="*/ 67 w 96"/>
              <a:gd name="T41" fmla="*/ 38 h 107"/>
              <a:gd name="T42" fmla="*/ 76 w 96"/>
              <a:gd name="T43" fmla="*/ 79 h 107"/>
              <a:gd name="T44" fmla="*/ 20 w 96"/>
              <a:gd name="T45" fmla="*/ 79 h 107"/>
              <a:gd name="T46" fmla="*/ 29 w 96"/>
              <a:gd name="T47" fmla="*/ 38 h 107"/>
              <a:gd name="T48" fmla="*/ 32 w 96"/>
              <a:gd name="T49" fmla="*/ 107 h 107"/>
              <a:gd name="T50" fmla="*/ 32 w 96"/>
              <a:gd name="T51" fmla="*/ 97 h 107"/>
              <a:gd name="T52" fmla="*/ 64 w 96"/>
              <a:gd name="T53" fmla="*/ 97 h 107"/>
              <a:gd name="T54" fmla="*/ 64 w 96"/>
              <a:gd name="T55" fmla="*/ 107 h 107"/>
              <a:gd name="T56" fmla="*/ 32 w 96"/>
              <a:gd name="T57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107"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96" y="79"/>
                  <a:pt x="96" y="79"/>
                  <a:pt x="96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83" y="79"/>
                  <a:pt x="78" y="58"/>
                  <a:pt x="77" y="38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23"/>
                  <a:pt x="66" y="11"/>
                  <a:pt x="53" y="9"/>
                </a:cubicBezTo>
                <a:cubicBezTo>
                  <a:pt x="53" y="0"/>
                  <a:pt x="53" y="0"/>
                  <a:pt x="5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31" y="11"/>
                  <a:pt x="21" y="23"/>
                  <a:pt x="19" y="37"/>
                </a:cubicBezTo>
                <a:cubicBezTo>
                  <a:pt x="19" y="37"/>
                  <a:pt x="19" y="38"/>
                  <a:pt x="19" y="38"/>
                </a:cubicBezTo>
                <a:cubicBezTo>
                  <a:pt x="19" y="58"/>
                  <a:pt x="14" y="79"/>
                  <a:pt x="5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89"/>
                </a:lnTo>
                <a:close/>
                <a:moveTo>
                  <a:pt x="29" y="38"/>
                </a:moveTo>
                <a:cubicBezTo>
                  <a:pt x="30" y="27"/>
                  <a:pt x="38" y="18"/>
                  <a:pt x="48" y="18"/>
                </a:cubicBezTo>
                <a:cubicBezTo>
                  <a:pt x="58" y="18"/>
                  <a:pt x="66" y="27"/>
                  <a:pt x="67" y="38"/>
                </a:cubicBezTo>
                <a:cubicBezTo>
                  <a:pt x="67" y="48"/>
                  <a:pt x="69" y="67"/>
                  <a:pt x="76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67"/>
                  <a:pt x="29" y="48"/>
                  <a:pt x="29" y="38"/>
                </a:cubicBezTo>
                <a:close/>
                <a:moveTo>
                  <a:pt x="32" y="107"/>
                </a:moveTo>
                <a:cubicBezTo>
                  <a:pt x="32" y="97"/>
                  <a:pt x="32" y="97"/>
                  <a:pt x="3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7"/>
                  <a:pt x="64" y="107"/>
                  <a:pt x="64" y="107"/>
                </a:cubicBezTo>
                <a:lnTo>
                  <a:pt x="32" y="10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Сalendar">
            <a:extLst>
              <a:ext uri="{FF2B5EF4-FFF2-40B4-BE49-F238E27FC236}">
                <a16:creationId xmlns:a16="http://schemas.microsoft.com/office/drawing/2014/main" id="{7823C4E0-22F9-47C6-8C98-24D319F78ED4}"/>
              </a:ext>
            </a:extLst>
          </p:cNvPr>
          <p:cNvSpPr>
            <a:spLocks noEditPoints="1"/>
          </p:cNvSpPr>
          <p:nvPr/>
        </p:nvSpPr>
        <p:spPr bwMode="auto">
          <a:xfrm>
            <a:off x="7089303" y="4881960"/>
            <a:ext cx="391905" cy="432273"/>
          </a:xfrm>
          <a:custGeom>
            <a:avLst/>
            <a:gdLst>
              <a:gd name="T0" fmla="*/ 233 w 233"/>
              <a:gd name="T1" fmla="*/ 26 h 257"/>
              <a:gd name="T2" fmla="*/ 169 w 233"/>
              <a:gd name="T3" fmla="*/ 26 h 257"/>
              <a:gd name="T4" fmla="*/ 169 w 233"/>
              <a:gd name="T5" fmla="*/ 0 h 257"/>
              <a:gd name="T6" fmla="*/ 145 w 233"/>
              <a:gd name="T7" fmla="*/ 0 h 257"/>
              <a:gd name="T8" fmla="*/ 145 w 233"/>
              <a:gd name="T9" fmla="*/ 26 h 257"/>
              <a:gd name="T10" fmla="*/ 88 w 233"/>
              <a:gd name="T11" fmla="*/ 26 h 257"/>
              <a:gd name="T12" fmla="*/ 88 w 233"/>
              <a:gd name="T13" fmla="*/ 0 h 257"/>
              <a:gd name="T14" fmla="*/ 64 w 233"/>
              <a:gd name="T15" fmla="*/ 0 h 257"/>
              <a:gd name="T16" fmla="*/ 64 w 233"/>
              <a:gd name="T17" fmla="*/ 26 h 257"/>
              <a:gd name="T18" fmla="*/ 0 w 233"/>
              <a:gd name="T19" fmla="*/ 26 h 257"/>
              <a:gd name="T20" fmla="*/ 0 w 233"/>
              <a:gd name="T21" fmla="*/ 257 h 257"/>
              <a:gd name="T22" fmla="*/ 233 w 233"/>
              <a:gd name="T23" fmla="*/ 257 h 257"/>
              <a:gd name="T24" fmla="*/ 233 w 233"/>
              <a:gd name="T25" fmla="*/ 26 h 257"/>
              <a:gd name="T26" fmla="*/ 209 w 233"/>
              <a:gd name="T27" fmla="*/ 234 h 257"/>
              <a:gd name="T28" fmla="*/ 24 w 233"/>
              <a:gd name="T29" fmla="*/ 234 h 257"/>
              <a:gd name="T30" fmla="*/ 24 w 233"/>
              <a:gd name="T31" fmla="*/ 117 h 257"/>
              <a:gd name="T32" fmla="*/ 209 w 233"/>
              <a:gd name="T33" fmla="*/ 117 h 257"/>
              <a:gd name="T34" fmla="*/ 209 w 233"/>
              <a:gd name="T35" fmla="*/ 234 h 257"/>
              <a:gd name="T36" fmla="*/ 209 w 233"/>
              <a:gd name="T37" fmla="*/ 93 h 257"/>
              <a:gd name="T38" fmla="*/ 24 w 233"/>
              <a:gd name="T39" fmla="*/ 93 h 257"/>
              <a:gd name="T40" fmla="*/ 24 w 233"/>
              <a:gd name="T41" fmla="*/ 50 h 257"/>
              <a:gd name="T42" fmla="*/ 64 w 233"/>
              <a:gd name="T43" fmla="*/ 50 h 257"/>
              <a:gd name="T44" fmla="*/ 64 w 233"/>
              <a:gd name="T45" fmla="*/ 74 h 257"/>
              <a:gd name="T46" fmla="*/ 88 w 233"/>
              <a:gd name="T47" fmla="*/ 74 h 257"/>
              <a:gd name="T48" fmla="*/ 88 w 233"/>
              <a:gd name="T49" fmla="*/ 50 h 257"/>
              <a:gd name="T50" fmla="*/ 145 w 233"/>
              <a:gd name="T51" fmla="*/ 50 h 257"/>
              <a:gd name="T52" fmla="*/ 145 w 233"/>
              <a:gd name="T53" fmla="*/ 74 h 257"/>
              <a:gd name="T54" fmla="*/ 169 w 233"/>
              <a:gd name="T55" fmla="*/ 74 h 257"/>
              <a:gd name="T56" fmla="*/ 169 w 233"/>
              <a:gd name="T57" fmla="*/ 50 h 257"/>
              <a:gd name="T58" fmla="*/ 209 w 233"/>
              <a:gd name="T59" fmla="*/ 50 h 257"/>
              <a:gd name="T60" fmla="*/ 209 w 233"/>
              <a:gd name="T61" fmla="*/ 9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3" h="257">
                <a:moveTo>
                  <a:pt x="233" y="26"/>
                </a:moveTo>
                <a:lnTo>
                  <a:pt x="169" y="26"/>
                </a:lnTo>
                <a:lnTo>
                  <a:pt x="169" y="0"/>
                </a:lnTo>
                <a:lnTo>
                  <a:pt x="145" y="0"/>
                </a:lnTo>
                <a:lnTo>
                  <a:pt x="145" y="26"/>
                </a:lnTo>
                <a:lnTo>
                  <a:pt x="88" y="26"/>
                </a:lnTo>
                <a:lnTo>
                  <a:pt x="88" y="0"/>
                </a:lnTo>
                <a:lnTo>
                  <a:pt x="64" y="0"/>
                </a:lnTo>
                <a:lnTo>
                  <a:pt x="64" y="26"/>
                </a:lnTo>
                <a:lnTo>
                  <a:pt x="0" y="26"/>
                </a:lnTo>
                <a:lnTo>
                  <a:pt x="0" y="257"/>
                </a:lnTo>
                <a:lnTo>
                  <a:pt x="233" y="257"/>
                </a:lnTo>
                <a:lnTo>
                  <a:pt x="233" y="26"/>
                </a:lnTo>
                <a:close/>
                <a:moveTo>
                  <a:pt x="209" y="234"/>
                </a:moveTo>
                <a:lnTo>
                  <a:pt x="24" y="234"/>
                </a:lnTo>
                <a:lnTo>
                  <a:pt x="24" y="117"/>
                </a:lnTo>
                <a:lnTo>
                  <a:pt x="209" y="117"/>
                </a:lnTo>
                <a:lnTo>
                  <a:pt x="209" y="234"/>
                </a:lnTo>
                <a:close/>
                <a:moveTo>
                  <a:pt x="209" y="93"/>
                </a:moveTo>
                <a:lnTo>
                  <a:pt x="24" y="93"/>
                </a:lnTo>
                <a:lnTo>
                  <a:pt x="24" y="50"/>
                </a:lnTo>
                <a:lnTo>
                  <a:pt x="64" y="50"/>
                </a:lnTo>
                <a:lnTo>
                  <a:pt x="64" y="74"/>
                </a:lnTo>
                <a:lnTo>
                  <a:pt x="88" y="74"/>
                </a:lnTo>
                <a:lnTo>
                  <a:pt x="88" y="50"/>
                </a:lnTo>
                <a:lnTo>
                  <a:pt x="145" y="50"/>
                </a:lnTo>
                <a:lnTo>
                  <a:pt x="145" y="74"/>
                </a:lnTo>
                <a:lnTo>
                  <a:pt x="169" y="74"/>
                </a:lnTo>
                <a:lnTo>
                  <a:pt x="169" y="50"/>
                </a:lnTo>
                <a:lnTo>
                  <a:pt x="209" y="50"/>
                </a:lnTo>
                <a:lnTo>
                  <a:pt x="209" y="93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AB23D978-7166-4BF3-882F-B3701C0C0855}"/>
              </a:ext>
            </a:extLst>
          </p:cNvPr>
          <p:cNvSpPr txBox="1">
            <a:spLocks/>
          </p:cNvSpPr>
          <p:nvPr/>
        </p:nvSpPr>
        <p:spPr>
          <a:xfrm>
            <a:off x="2045408" y="925127"/>
            <a:ext cx="1482652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3393DA5D-9032-4519-9134-506E498853CE}"/>
              </a:ext>
            </a:extLst>
          </p:cNvPr>
          <p:cNvSpPr txBox="1">
            <a:spLocks/>
          </p:cNvSpPr>
          <p:nvPr/>
        </p:nvSpPr>
        <p:spPr>
          <a:xfrm>
            <a:off x="1047188" y="3142547"/>
            <a:ext cx="1482652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51CF1B75-16C6-4D89-AF77-20C73D498B49}"/>
              </a:ext>
            </a:extLst>
          </p:cNvPr>
          <p:cNvSpPr txBox="1">
            <a:spLocks/>
          </p:cNvSpPr>
          <p:nvPr/>
        </p:nvSpPr>
        <p:spPr>
          <a:xfrm>
            <a:off x="1793948" y="5382827"/>
            <a:ext cx="1482652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Text Placeholder 33">
            <a:extLst>
              <a:ext uri="{FF2B5EF4-FFF2-40B4-BE49-F238E27FC236}">
                <a16:creationId xmlns:a16="http://schemas.microsoft.com/office/drawing/2014/main" id="{6CFC55E6-5D33-4A78-A4EC-744DB270CD66}"/>
              </a:ext>
            </a:extLst>
          </p:cNvPr>
          <p:cNvSpPr txBox="1">
            <a:spLocks/>
          </p:cNvSpPr>
          <p:nvPr/>
        </p:nvSpPr>
        <p:spPr>
          <a:xfrm>
            <a:off x="9645167" y="2516188"/>
            <a:ext cx="1482652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Text Placeholder 33">
            <a:extLst>
              <a:ext uri="{FF2B5EF4-FFF2-40B4-BE49-F238E27FC236}">
                <a16:creationId xmlns:a16="http://schemas.microsoft.com/office/drawing/2014/main" id="{41AEA87E-31A1-4F36-94CD-F9FBD1FB8954}"/>
              </a:ext>
            </a:extLst>
          </p:cNvPr>
          <p:cNvSpPr txBox="1">
            <a:spLocks/>
          </p:cNvSpPr>
          <p:nvPr/>
        </p:nvSpPr>
        <p:spPr>
          <a:xfrm>
            <a:off x="9012707" y="4741228"/>
            <a:ext cx="1482652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43" grpId="0" animBg="1"/>
      <p:bldP spid="45" grpId="0" animBg="1"/>
      <p:bldP spid="47" grpId="0" animBg="1"/>
      <p:bldP spid="49" grpId="0" animBg="1"/>
      <p:bldP spid="51" grpId="0" animBg="1"/>
      <p:bldP spid="53" grpId="0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2E9DAB4-335B-4DF7-A77C-34C0A9AEC5DE}"/>
              </a:ext>
            </a:extLst>
          </p:cNvPr>
          <p:cNvGrpSpPr/>
          <p:nvPr/>
        </p:nvGrpSpPr>
        <p:grpSpPr>
          <a:xfrm>
            <a:off x="3982830" y="1008405"/>
            <a:ext cx="4226340" cy="4596448"/>
            <a:chOff x="3719514" y="1006476"/>
            <a:chExt cx="5091112" cy="5087938"/>
          </a:xfrm>
        </p:grpSpPr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DEED6BAF-E593-4D38-9CB9-9384A2A3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1006476"/>
              <a:ext cx="5087938" cy="5087938"/>
            </a:xfrm>
            <a:prstGeom prst="ellipse">
              <a:avLst/>
            </a:prstGeom>
            <a:noFill/>
            <a:ln w="8890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ffectLst>
              <a:softEdge rad="3683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837ACE06-EDA8-4DBF-97B8-B2DF99C1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4" y="1006476"/>
              <a:ext cx="5087938" cy="5087938"/>
            </a:xfrm>
            <a:prstGeom prst="ellipse">
              <a:avLst/>
            </a:prstGeom>
            <a:noFill/>
            <a:ln w="1270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7" name="Rectangle 20">
            <a:extLst>
              <a:ext uri="{FF2B5EF4-FFF2-40B4-BE49-F238E27FC236}">
                <a16:creationId xmlns:a16="http://schemas.microsoft.com/office/drawing/2014/main" id="{82F91F70-2817-4504-9E31-E1C18907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241" y="2865346"/>
            <a:ext cx="137098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1DB262E5-4F8F-410E-936C-EF6E7115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44" y="2868993"/>
            <a:ext cx="349947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MORP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374E32-26E3-4C42-95CB-D93E89C13B66}"/>
              </a:ext>
            </a:extLst>
          </p:cNvPr>
          <p:cNvGrpSpPr/>
          <p:nvPr/>
        </p:nvGrpSpPr>
        <p:grpSpPr>
          <a:xfrm>
            <a:off x="4237329" y="1333500"/>
            <a:ext cx="4300428" cy="4021506"/>
            <a:chOff x="3719514" y="1006476"/>
            <a:chExt cx="5091112" cy="5087938"/>
          </a:xfrm>
        </p:grpSpPr>
        <p:sp>
          <p:nvSpPr>
            <p:cNvPr id="61" name="Oval 9">
              <a:extLst>
                <a:ext uri="{FF2B5EF4-FFF2-40B4-BE49-F238E27FC236}">
                  <a16:creationId xmlns:a16="http://schemas.microsoft.com/office/drawing/2014/main" id="{BBB89486-2078-44D7-92B7-025B44EF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1006476"/>
              <a:ext cx="5087938" cy="5087938"/>
            </a:xfrm>
            <a:prstGeom prst="ellipse">
              <a:avLst/>
            </a:prstGeom>
            <a:noFill/>
            <a:ln w="88900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ffectLst>
              <a:softEdge rad="3683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C6B0BC70-E2B7-4141-B3BB-87571AA6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4" y="1006476"/>
              <a:ext cx="5087938" cy="5087938"/>
            </a:xfrm>
            <a:prstGeom prst="ellipse">
              <a:avLst/>
            </a:prstGeom>
            <a:noFill/>
            <a:ln w="12700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CF973B-194C-4571-9DD2-949897E1D2AC}"/>
              </a:ext>
            </a:extLst>
          </p:cNvPr>
          <p:cNvGrpSpPr/>
          <p:nvPr/>
        </p:nvGrpSpPr>
        <p:grpSpPr>
          <a:xfrm>
            <a:off x="3998576" y="1405754"/>
            <a:ext cx="4219626" cy="4297746"/>
            <a:chOff x="3719514" y="1006476"/>
            <a:chExt cx="5091112" cy="5087938"/>
          </a:xfrm>
        </p:grpSpPr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7E3DBD86-76CC-4355-961D-9FF3D1B7B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1006476"/>
              <a:ext cx="5087938" cy="5087938"/>
            </a:xfrm>
            <a:prstGeom prst="ellipse">
              <a:avLst/>
            </a:prstGeom>
            <a:noFill/>
            <a:ln w="889000" cap="flat">
              <a:solidFill>
                <a:srgbClr val="E615EB"/>
              </a:solidFill>
              <a:prstDash val="solid"/>
              <a:miter lim="800000"/>
              <a:headEnd/>
              <a:tailEnd/>
            </a:ln>
            <a:effectLst>
              <a:softEdge rad="3683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3FD88107-0328-418F-9FE8-B7D13135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4" y="1006476"/>
              <a:ext cx="5087938" cy="5087938"/>
            </a:xfrm>
            <a:prstGeom prst="ellipse">
              <a:avLst/>
            </a:prstGeom>
            <a:noFill/>
            <a:ln w="127000" cap="flat">
              <a:solidFill>
                <a:srgbClr val="E615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5" name="Rectangle 20">
            <a:extLst>
              <a:ext uri="{FF2B5EF4-FFF2-40B4-BE49-F238E27FC236}">
                <a16:creationId xmlns:a16="http://schemas.microsoft.com/office/drawing/2014/main" id="{ED1FD048-7058-496F-A491-3E254A10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405" y="2868993"/>
            <a:ext cx="9761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U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83D8D3-3C80-4B8C-B79D-D9F9EBE49211}"/>
              </a:ext>
            </a:extLst>
          </p:cNvPr>
          <p:cNvGrpSpPr/>
          <p:nvPr/>
        </p:nvGrpSpPr>
        <p:grpSpPr>
          <a:xfrm>
            <a:off x="3655495" y="1253147"/>
            <a:ext cx="4599317" cy="4358080"/>
            <a:chOff x="3719514" y="1006476"/>
            <a:chExt cx="5091111" cy="5087938"/>
          </a:xfrm>
        </p:grpSpPr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2771E61F-BB5C-437F-911C-E179B820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7" y="1006476"/>
              <a:ext cx="5087938" cy="5087938"/>
            </a:xfrm>
            <a:prstGeom prst="ellipse">
              <a:avLst/>
            </a:prstGeom>
            <a:noFill/>
            <a:ln w="8890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ffectLst>
              <a:softEdge rad="3683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94CD835A-68C7-4DB3-B13E-049E1D9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4" y="1006476"/>
              <a:ext cx="5087938" cy="5087938"/>
            </a:xfrm>
            <a:prstGeom prst="ellipse">
              <a:avLst/>
            </a:prstGeom>
            <a:noFill/>
            <a:ln w="1270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16" name="Rectangle 20">
            <a:extLst>
              <a:ext uri="{FF2B5EF4-FFF2-40B4-BE49-F238E27FC236}">
                <a16:creationId xmlns:a16="http://schemas.microsoft.com/office/drawing/2014/main" id="{19F41695-A89D-4D22-8664-B3F2C4B2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191" y="2869607"/>
            <a:ext cx="9761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H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73" name="Rectangle 20">
            <a:extLst>
              <a:ext uri="{FF2B5EF4-FFF2-40B4-BE49-F238E27FC236}">
                <a16:creationId xmlns:a16="http://schemas.microsoft.com/office/drawing/2014/main" id="{786C258B-1067-422F-A46B-FC157DE7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454" y="2856293"/>
            <a:ext cx="159604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44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7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9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6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7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15" grpId="0"/>
      <p:bldP spid="16" grpId="0"/>
      <p:bldP spid="7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82ECA17-711B-4F4B-8A9F-62E90425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0178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7BE0D7F-8B6A-45E2-91FD-F4A1A23D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80010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AA6E01D-65FA-4292-A02D-698C9365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254625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A016FA-9C58-43E2-8CA2-346C082B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0" y="30178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FCE8C9C-C998-4699-AA9A-2C4BC7A5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50" y="80010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60CF5DD-E653-4338-9C8A-AC25665D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263" y="5254625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06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2AE7F-C838-42C8-849B-60A5E34781E7}"/>
              </a:ext>
            </a:extLst>
          </p:cNvPr>
          <p:cNvGrpSpPr/>
          <p:nvPr/>
        </p:nvGrpSpPr>
        <p:grpSpPr>
          <a:xfrm>
            <a:off x="4146666" y="781998"/>
            <a:ext cx="1889317" cy="1891352"/>
            <a:chOff x="1839912" y="2150746"/>
            <a:chExt cx="2142720" cy="2145029"/>
          </a:xfrm>
        </p:grpSpPr>
        <p:sp>
          <p:nvSpPr>
            <p:cNvPr id="19" name="Oval 101">
              <a:extLst>
                <a:ext uri="{FF2B5EF4-FFF2-40B4-BE49-F238E27FC236}">
                  <a16:creationId xmlns:a16="http://schemas.microsoft.com/office/drawing/2014/main" id="{7B43228B-5966-4CA3-BB3D-D65DF06CA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D30FA0-A25F-4C71-B9C6-31463F6290E8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0CF834-E259-4736-890F-F43C44E7829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71946F0-40CC-49F6-AADF-39A9B4DF8686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F0E306-68A2-48CC-9C39-21D4026DBD77}"/>
              </a:ext>
            </a:extLst>
          </p:cNvPr>
          <p:cNvGrpSpPr/>
          <p:nvPr/>
        </p:nvGrpSpPr>
        <p:grpSpPr>
          <a:xfrm>
            <a:off x="3157538" y="2517136"/>
            <a:ext cx="1889317" cy="1891352"/>
            <a:chOff x="1839912" y="2150746"/>
            <a:chExt cx="2142720" cy="2145029"/>
          </a:xfrm>
        </p:grpSpPr>
        <p:sp>
          <p:nvSpPr>
            <p:cNvPr id="24" name="Oval 101">
              <a:extLst>
                <a:ext uri="{FF2B5EF4-FFF2-40B4-BE49-F238E27FC236}">
                  <a16:creationId xmlns:a16="http://schemas.microsoft.com/office/drawing/2014/main" id="{49FD595E-CB06-4CCF-B074-79D8FA9FA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202B79-D80F-45A3-BD7E-DD7EC0A9F81E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C0D48F-C459-4FF5-A61A-9D2461A93E3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291B36-029F-4320-8E1A-3F581D103508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E0D28C-D09C-4061-B5A7-28F972886DDB}"/>
              </a:ext>
            </a:extLst>
          </p:cNvPr>
          <p:cNvGrpSpPr/>
          <p:nvPr/>
        </p:nvGrpSpPr>
        <p:grpSpPr>
          <a:xfrm>
            <a:off x="4154488" y="4263386"/>
            <a:ext cx="1889317" cy="1891352"/>
            <a:chOff x="1839912" y="2150746"/>
            <a:chExt cx="2142720" cy="2145029"/>
          </a:xfrm>
        </p:grpSpPr>
        <p:sp>
          <p:nvSpPr>
            <p:cNvPr id="29" name="Oval 101">
              <a:extLst>
                <a:ext uri="{FF2B5EF4-FFF2-40B4-BE49-F238E27FC236}">
                  <a16:creationId xmlns:a16="http://schemas.microsoft.com/office/drawing/2014/main" id="{73FF31D7-36C5-45ED-8745-09AD7F5B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0FFAE5-80CE-46AD-890A-4BF1C949E344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896C898-9CC4-4B01-BF7F-9DE570D1764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6EDE65-56C1-4BF4-9491-8CA14FC532A9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04881A-CD1C-4906-A4A1-46F40EECCDA3}"/>
              </a:ext>
            </a:extLst>
          </p:cNvPr>
          <p:cNvGrpSpPr/>
          <p:nvPr/>
        </p:nvGrpSpPr>
        <p:grpSpPr>
          <a:xfrm>
            <a:off x="6159616" y="781998"/>
            <a:ext cx="1889317" cy="1891352"/>
            <a:chOff x="1839912" y="2150746"/>
            <a:chExt cx="2142720" cy="2145029"/>
          </a:xfrm>
        </p:grpSpPr>
        <p:sp>
          <p:nvSpPr>
            <p:cNvPr id="34" name="Oval 101">
              <a:extLst>
                <a:ext uri="{FF2B5EF4-FFF2-40B4-BE49-F238E27FC236}">
                  <a16:creationId xmlns:a16="http://schemas.microsoft.com/office/drawing/2014/main" id="{ED5CFC43-0EF6-449C-A360-7D53DFBE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AACF1B-DD6A-4D9B-B07A-BD6A441B1823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F7DC1FD-146B-4FA3-89F2-9FDB27FB6CFE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A2B5B77-FEDE-442F-8095-4CDDC542AFF3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A5E52F-0863-4617-9862-4AC9A3A19BA3}"/>
              </a:ext>
            </a:extLst>
          </p:cNvPr>
          <p:cNvGrpSpPr/>
          <p:nvPr/>
        </p:nvGrpSpPr>
        <p:grpSpPr>
          <a:xfrm>
            <a:off x="6152842" y="4263386"/>
            <a:ext cx="1889317" cy="1891352"/>
            <a:chOff x="1839912" y="2150746"/>
            <a:chExt cx="2142720" cy="2145029"/>
          </a:xfrm>
        </p:grpSpPr>
        <p:sp>
          <p:nvSpPr>
            <p:cNvPr id="39" name="Oval 101">
              <a:extLst>
                <a:ext uri="{FF2B5EF4-FFF2-40B4-BE49-F238E27FC236}">
                  <a16:creationId xmlns:a16="http://schemas.microsoft.com/office/drawing/2014/main" id="{A1DEB1C9-38C3-4C52-8D9B-C371A139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4E69C1-E25F-4195-970A-A2539D63AC12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393093-FE00-439B-A7CC-A0361CBB23BD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F7743CC-2A09-47B1-A4C9-34D04DAD8C35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CE01F9-F577-406A-B20C-55323FBAC738}"/>
              </a:ext>
            </a:extLst>
          </p:cNvPr>
          <p:cNvGrpSpPr/>
          <p:nvPr/>
        </p:nvGrpSpPr>
        <p:grpSpPr>
          <a:xfrm>
            <a:off x="7159912" y="2517136"/>
            <a:ext cx="1889317" cy="1891352"/>
            <a:chOff x="1839912" y="2150746"/>
            <a:chExt cx="2142720" cy="2145029"/>
          </a:xfrm>
        </p:grpSpPr>
        <p:sp>
          <p:nvSpPr>
            <p:cNvPr id="44" name="Oval 101">
              <a:extLst>
                <a:ext uri="{FF2B5EF4-FFF2-40B4-BE49-F238E27FC236}">
                  <a16:creationId xmlns:a16="http://schemas.microsoft.com/office/drawing/2014/main" id="{FCCD9130-5721-4EAB-ABBC-83BAAF57F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5E529E-BAC2-4134-9A7B-2D494E4CC932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52F8884-2AA2-4826-A84F-F8D92FA927D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304DAC3-7C7C-476A-A0BE-45CA3E28117C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CC95275-6863-46D9-9D4D-5CF7663A034E}"/>
              </a:ext>
            </a:extLst>
          </p:cNvPr>
          <p:cNvSpPr txBox="1">
            <a:spLocks/>
          </p:cNvSpPr>
          <p:nvPr/>
        </p:nvSpPr>
        <p:spPr>
          <a:xfrm>
            <a:off x="1766092" y="915133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6C378D01-84A9-4F8D-840F-0C0E11F83F9B}"/>
              </a:ext>
            </a:extLst>
          </p:cNvPr>
          <p:cNvSpPr txBox="1">
            <a:spLocks/>
          </p:cNvSpPr>
          <p:nvPr/>
        </p:nvSpPr>
        <p:spPr>
          <a:xfrm>
            <a:off x="1099029" y="312618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FFF527BA-6614-4DF7-8AB3-1E2F9009E53B}"/>
              </a:ext>
            </a:extLst>
          </p:cNvPr>
          <p:cNvSpPr txBox="1">
            <a:spLocks/>
          </p:cNvSpPr>
          <p:nvPr/>
        </p:nvSpPr>
        <p:spPr>
          <a:xfrm>
            <a:off x="1511258" y="5374706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FD4B240D-E750-41CF-9585-2F12F7918110}"/>
              </a:ext>
            </a:extLst>
          </p:cNvPr>
          <p:cNvSpPr txBox="1">
            <a:spLocks/>
          </p:cNvSpPr>
          <p:nvPr/>
        </p:nvSpPr>
        <p:spPr>
          <a:xfrm>
            <a:off x="8862928" y="915133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1E2192C3-C7A1-4F12-8B6D-2A862DAA9FA6}"/>
              </a:ext>
            </a:extLst>
          </p:cNvPr>
          <p:cNvSpPr txBox="1">
            <a:spLocks/>
          </p:cNvSpPr>
          <p:nvPr/>
        </p:nvSpPr>
        <p:spPr>
          <a:xfrm>
            <a:off x="9537486" y="315616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517C88B4-5543-4B62-983E-49EE1D789DDC}"/>
              </a:ext>
            </a:extLst>
          </p:cNvPr>
          <p:cNvSpPr txBox="1">
            <a:spLocks/>
          </p:cNvSpPr>
          <p:nvPr/>
        </p:nvSpPr>
        <p:spPr>
          <a:xfrm>
            <a:off x="9110266" y="5352221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Gear">
            <a:extLst>
              <a:ext uri="{FF2B5EF4-FFF2-40B4-BE49-F238E27FC236}">
                <a16:creationId xmlns:a16="http://schemas.microsoft.com/office/drawing/2014/main" id="{0A270BEE-9127-4522-B190-909EC097CABC}"/>
              </a:ext>
            </a:extLst>
          </p:cNvPr>
          <p:cNvSpPr>
            <a:spLocks noEditPoints="1"/>
          </p:cNvSpPr>
          <p:nvPr/>
        </p:nvSpPr>
        <p:spPr bwMode="auto">
          <a:xfrm>
            <a:off x="6916082" y="5022621"/>
            <a:ext cx="384127" cy="407980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9" name="Briefcase">
            <a:extLst>
              <a:ext uri="{FF2B5EF4-FFF2-40B4-BE49-F238E27FC236}">
                <a16:creationId xmlns:a16="http://schemas.microsoft.com/office/drawing/2014/main" id="{70D27ABF-0984-48B0-BB39-630D81DD27B3}"/>
              </a:ext>
            </a:extLst>
          </p:cNvPr>
          <p:cNvSpPr>
            <a:spLocks noEditPoints="1"/>
          </p:cNvSpPr>
          <p:nvPr/>
        </p:nvSpPr>
        <p:spPr bwMode="auto">
          <a:xfrm>
            <a:off x="3903061" y="3296084"/>
            <a:ext cx="407978" cy="355255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1" name="Lightbulb">
            <a:extLst>
              <a:ext uri="{FF2B5EF4-FFF2-40B4-BE49-F238E27FC236}">
                <a16:creationId xmlns:a16="http://schemas.microsoft.com/office/drawing/2014/main" id="{B3D3D0E6-1508-4080-AC6B-D0E246901DC5}"/>
              </a:ext>
            </a:extLst>
          </p:cNvPr>
          <p:cNvSpPr>
            <a:spLocks noEditPoints="1"/>
          </p:cNvSpPr>
          <p:nvPr/>
        </p:nvSpPr>
        <p:spPr bwMode="auto">
          <a:xfrm>
            <a:off x="6944786" y="1530514"/>
            <a:ext cx="324433" cy="439648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3" name="Human">
            <a:extLst>
              <a:ext uri="{FF2B5EF4-FFF2-40B4-BE49-F238E27FC236}">
                <a16:creationId xmlns:a16="http://schemas.microsoft.com/office/drawing/2014/main" id="{5E166245-F071-4F53-A898-AB192F8B448A}"/>
              </a:ext>
            </a:extLst>
          </p:cNvPr>
          <p:cNvSpPr>
            <a:spLocks noEditPoints="1"/>
          </p:cNvSpPr>
          <p:nvPr/>
        </p:nvSpPr>
        <p:spPr bwMode="auto">
          <a:xfrm>
            <a:off x="4918006" y="5005072"/>
            <a:ext cx="392591" cy="432564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5" name="Earth">
            <a:extLst>
              <a:ext uri="{FF2B5EF4-FFF2-40B4-BE49-F238E27FC236}">
                <a16:creationId xmlns:a16="http://schemas.microsoft.com/office/drawing/2014/main" id="{1431DE96-6893-4726-A548-2D96EA7AF036}"/>
              </a:ext>
            </a:extLst>
          </p:cNvPr>
          <p:cNvSpPr>
            <a:spLocks noEditPoints="1"/>
          </p:cNvSpPr>
          <p:nvPr/>
        </p:nvSpPr>
        <p:spPr bwMode="auto">
          <a:xfrm>
            <a:off x="7904223" y="3264020"/>
            <a:ext cx="411857" cy="415377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7" name="Clock">
            <a:extLst>
              <a:ext uri="{FF2B5EF4-FFF2-40B4-BE49-F238E27FC236}">
                <a16:creationId xmlns:a16="http://schemas.microsoft.com/office/drawing/2014/main" id="{26260702-F994-4368-8872-E8A0D7DEDFD9}"/>
              </a:ext>
            </a:extLst>
          </p:cNvPr>
          <p:cNvSpPr>
            <a:spLocks noEditPoints="1"/>
          </p:cNvSpPr>
          <p:nvPr/>
        </p:nvSpPr>
        <p:spPr bwMode="auto">
          <a:xfrm>
            <a:off x="4886793" y="1524377"/>
            <a:ext cx="446607" cy="456439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82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50" grpId="0"/>
      <p:bldP spid="51" grpId="0"/>
      <p:bldP spid="52" grpId="0"/>
      <p:bldP spid="53" grpId="0"/>
      <p:bldP spid="54" grpId="0"/>
      <p:bldP spid="55" grpId="0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56F428-3887-480A-B22D-DE867DE2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255837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A9001-9531-474B-89AD-7D72DB1E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795337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6E6ED-2FD6-482D-9BF6-0BC6B12E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5180013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0D991-3C3A-4D1B-A4C5-F2B4CCE8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37163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B43CC9-246B-485D-B75E-A9218A65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188" y="2255837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06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CCF09-237E-4726-9BB4-29D31147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138" y="792162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C5B1E8-530D-41CD-B25C-F9A0BF92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188" y="37163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07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56D0AA-E8D9-4308-A8B8-36BDD234DF2B}"/>
              </a:ext>
            </a:extLst>
          </p:cNvPr>
          <p:cNvGrpSpPr/>
          <p:nvPr/>
        </p:nvGrpSpPr>
        <p:grpSpPr>
          <a:xfrm>
            <a:off x="3700271" y="1348261"/>
            <a:ext cx="1652779" cy="1654559"/>
            <a:chOff x="1839912" y="2150746"/>
            <a:chExt cx="2142720" cy="2145029"/>
          </a:xfrm>
        </p:grpSpPr>
        <p:sp>
          <p:nvSpPr>
            <p:cNvPr id="22" name="Oval 101">
              <a:extLst>
                <a:ext uri="{FF2B5EF4-FFF2-40B4-BE49-F238E27FC236}">
                  <a16:creationId xmlns:a16="http://schemas.microsoft.com/office/drawing/2014/main" id="{08F57286-F766-4BB3-A00A-A94E7BE0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828FB3-EB50-424F-A808-49A3D197CD3E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0AF957A-1DAA-40CE-8C72-7A5C0B715154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4FD6FD1-276D-459F-8202-7FF5ED9138D5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0128DF-BFBE-4A23-AB49-0522FF6C1DC4}"/>
              </a:ext>
            </a:extLst>
          </p:cNvPr>
          <p:cNvGrpSpPr/>
          <p:nvPr/>
        </p:nvGrpSpPr>
        <p:grpSpPr>
          <a:xfrm>
            <a:off x="3313112" y="3048000"/>
            <a:ext cx="1652779" cy="1654559"/>
            <a:chOff x="1839912" y="2150746"/>
            <a:chExt cx="2142720" cy="2145029"/>
          </a:xfrm>
        </p:grpSpPr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1BCDBA34-6EAA-4586-AC46-04277BEB0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3E281E-0AB7-4DB6-8765-5C7C4765B908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DD8D65F-B506-479B-93CD-2E00978C7F17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61AA25-2AC9-46BB-BF79-D951B1E20067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CF0FE5-056E-4A58-8E6C-CE70D4BFF71F}"/>
              </a:ext>
            </a:extLst>
          </p:cNvPr>
          <p:cNvGrpSpPr/>
          <p:nvPr/>
        </p:nvGrpSpPr>
        <p:grpSpPr>
          <a:xfrm>
            <a:off x="4394009" y="4400167"/>
            <a:ext cx="1652779" cy="1654559"/>
            <a:chOff x="1839912" y="2150746"/>
            <a:chExt cx="2142720" cy="2145029"/>
          </a:xfrm>
        </p:grpSpPr>
        <p:sp>
          <p:nvSpPr>
            <p:cNvPr id="32" name="Oval 101">
              <a:extLst>
                <a:ext uri="{FF2B5EF4-FFF2-40B4-BE49-F238E27FC236}">
                  <a16:creationId xmlns:a16="http://schemas.microsoft.com/office/drawing/2014/main" id="{5B00023A-F931-42D5-BE2B-AB1CE713A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110C33-EF72-4752-86EB-9DE8997DF19A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CFDF25E-77CC-4D22-9579-868311CD22E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FFDF524-8497-4C12-B645-813862E2A076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536EF9-F10B-482C-A9F7-A552D9841B14}"/>
              </a:ext>
            </a:extLst>
          </p:cNvPr>
          <p:cNvGrpSpPr/>
          <p:nvPr/>
        </p:nvGrpSpPr>
        <p:grpSpPr>
          <a:xfrm>
            <a:off x="6137084" y="4400167"/>
            <a:ext cx="1652779" cy="1654559"/>
            <a:chOff x="1839912" y="2150746"/>
            <a:chExt cx="2142720" cy="2145029"/>
          </a:xfrm>
        </p:grpSpPr>
        <p:sp>
          <p:nvSpPr>
            <p:cNvPr id="37" name="Oval 101">
              <a:extLst>
                <a:ext uri="{FF2B5EF4-FFF2-40B4-BE49-F238E27FC236}">
                  <a16:creationId xmlns:a16="http://schemas.microsoft.com/office/drawing/2014/main" id="{9754D45F-016E-4E06-A0AA-4814553A3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92C835-2906-4E4D-BDC7-BB88171AFE1D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8DEE670-52D5-4364-8775-9B8E1F69D3D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3423660-3F1D-4598-9BCD-8795C76F246D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448B21-C829-4DF0-A7F3-77D2552CC810}"/>
              </a:ext>
            </a:extLst>
          </p:cNvPr>
          <p:cNvGrpSpPr/>
          <p:nvPr/>
        </p:nvGrpSpPr>
        <p:grpSpPr>
          <a:xfrm>
            <a:off x="5267134" y="592356"/>
            <a:ext cx="1652779" cy="1654559"/>
            <a:chOff x="1839912" y="2150746"/>
            <a:chExt cx="2142720" cy="2145029"/>
          </a:xfrm>
        </p:grpSpPr>
        <p:sp>
          <p:nvSpPr>
            <p:cNvPr id="52" name="Oval 101">
              <a:extLst>
                <a:ext uri="{FF2B5EF4-FFF2-40B4-BE49-F238E27FC236}">
                  <a16:creationId xmlns:a16="http://schemas.microsoft.com/office/drawing/2014/main" id="{AE33E358-4A20-4362-B483-67531FBB4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48AF9B-DDB4-44D9-8CFE-FDCB38230A3A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AF0DCB4-8FB9-420B-A3A1-48C4FEE8A5F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80B6638-1E70-4212-BC2B-38B3C21CE599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E9E6BBA-F77C-49C6-94B6-6B4AD308F89D}"/>
              </a:ext>
            </a:extLst>
          </p:cNvPr>
          <p:cNvGrpSpPr/>
          <p:nvPr/>
        </p:nvGrpSpPr>
        <p:grpSpPr>
          <a:xfrm>
            <a:off x="6833997" y="1348261"/>
            <a:ext cx="1652779" cy="1654559"/>
            <a:chOff x="1839912" y="2150746"/>
            <a:chExt cx="2142720" cy="2145029"/>
          </a:xfrm>
        </p:grpSpPr>
        <p:sp>
          <p:nvSpPr>
            <p:cNvPr id="57" name="Oval 101">
              <a:extLst>
                <a:ext uri="{FF2B5EF4-FFF2-40B4-BE49-F238E27FC236}">
                  <a16:creationId xmlns:a16="http://schemas.microsoft.com/office/drawing/2014/main" id="{56602F73-A55B-48DA-AB13-35ABB11BE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DE68FB-84F9-47AC-8F2F-88A534780B4F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5015C7D-B58E-4783-8E52-ED308772C6BF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55174D0-072C-4872-A223-6CE5B05E53DC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F86612-E158-4AB3-BD05-7F53337CD129}"/>
              </a:ext>
            </a:extLst>
          </p:cNvPr>
          <p:cNvGrpSpPr/>
          <p:nvPr/>
        </p:nvGrpSpPr>
        <p:grpSpPr>
          <a:xfrm>
            <a:off x="7221347" y="3048000"/>
            <a:ext cx="1652779" cy="1654559"/>
            <a:chOff x="1839912" y="2150746"/>
            <a:chExt cx="2142720" cy="2145029"/>
          </a:xfrm>
        </p:grpSpPr>
        <p:sp>
          <p:nvSpPr>
            <p:cNvPr id="62" name="Oval 101">
              <a:extLst>
                <a:ext uri="{FF2B5EF4-FFF2-40B4-BE49-F238E27FC236}">
                  <a16:creationId xmlns:a16="http://schemas.microsoft.com/office/drawing/2014/main" id="{F458FD9B-E27F-4F90-A764-5A1144B69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A3C336E-B37D-4195-A337-A4205173EDAE}"/>
                </a:ext>
              </a:extLst>
            </p:cNvPr>
            <p:cNvGrpSpPr/>
            <p:nvPr/>
          </p:nvGrpSpPr>
          <p:grpSpPr>
            <a:xfrm>
              <a:off x="2125977" y="2462211"/>
              <a:ext cx="1544640" cy="1544639"/>
              <a:chOff x="7349504" y="606851"/>
              <a:chExt cx="1211127" cy="1211126"/>
            </a:xfrm>
            <a:solidFill>
              <a:schemeClr val="bg2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F7860A0-403D-4D51-AD41-7C13A5762C1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1187A1-8FDA-45C1-906F-291084A3945B}"/>
                  </a:ext>
                </a:extLst>
              </p:cNvPr>
              <p:cNvSpPr/>
              <p:nvPr/>
            </p:nvSpPr>
            <p:spPr>
              <a:xfrm>
                <a:off x="7349504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68" name="Gear">
            <a:extLst>
              <a:ext uri="{FF2B5EF4-FFF2-40B4-BE49-F238E27FC236}">
                <a16:creationId xmlns:a16="http://schemas.microsoft.com/office/drawing/2014/main" id="{DAC7D72C-B70B-4082-9DD3-1A2BE1DC41BA}"/>
              </a:ext>
            </a:extLst>
          </p:cNvPr>
          <p:cNvSpPr>
            <a:spLocks noEditPoints="1"/>
          </p:cNvSpPr>
          <p:nvPr/>
        </p:nvSpPr>
        <p:spPr bwMode="auto">
          <a:xfrm>
            <a:off x="7484229" y="2030487"/>
            <a:ext cx="346464" cy="367978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0" name="Briefcase">
            <a:extLst>
              <a:ext uri="{FF2B5EF4-FFF2-40B4-BE49-F238E27FC236}">
                <a16:creationId xmlns:a16="http://schemas.microsoft.com/office/drawing/2014/main" id="{C0A4BF4D-80ED-4789-BCF3-283E480627F8}"/>
              </a:ext>
            </a:extLst>
          </p:cNvPr>
          <p:cNvSpPr>
            <a:spLocks noEditPoints="1"/>
          </p:cNvSpPr>
          <p:nvPr/>
        </p:nvSpPr>
        <p:spPr bwMode="auto">
          <a:xfrm>
            <a:off x="3941691" y="3715414"/>
            <a:ext cx="367976" cy="320423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2" name="Lightbulb">
            <a:extLst>
              <a:ext uri="{FF2B5EF4-FFF2-40B4-BE49-F238E27FC236}">
                <a16:creationId xmlns:a16="http://schemas.microsoft.com/office/drawing/2014/main" id="{9D07D2FA-C7FE-4BCC-9D5B-A2539D85960F}"/>
              </a:ext>
            </a:extLst>
          </p:cNvPr>
          <p:cNvSpPr>
            <a:spLocks noEditPoints="1"/>
          </p:cNvSpPr>
          <p:nvPr/>
        </p:nvSpPr>
        <p:spPr bwMode="auto">
          <a:xfrm>
            <a:off x="7921784" y="3700436"/>
            <a:ext cx="288787" cy="391346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4" name="Human">
            <a:extLst>
              <a:ext uri="{FF2B5EF4-FFF2-40B4-BE49-F238E27FC236}">
                <a16:creationId xmlns:a16="http://schemas.microsoft.com/office/drawing/2014/main" id="{39B9AE28-86F9-4BF8-BFEA-0AEA8A0578CC}"/>
              </a:ext>
            </a:extLst>
          </p:cNvPr>
          <p:cNvSpPr>
            <a:spLocks noEditPoints="1"/>
          </p:cNvSpPr>
          <p:nvPr/>
        </p:nvSpPr>
        <p:spPr bwMode="auto">
          <a:xfrm>
            <a:off x="5963723" y="1271133"/>
            <a:ext cx="290002" cy="319530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6" name="Earth">
            <a:extLst>
              <a:ext uri="{FF2B5EF4-FFF2-40B4-BE49-F238E27FC236}">
                <a16:creationId xmlns:a16="http://schemas.microsoft.com/office/drawing/2014/main" id="{075FB689-24E4-4FEC-BFB5-52217C85B28A}"/>
              </a:ext>
            </a:extLst>
          </p:cNvPr>
          <p:cNvSpPr>
            <a:spLocks noEditPoints="1"/>
          </p:cNvSpPr>
          <p:nvPr/>
        </p:nvSpPr>
        <p:spPr bwMode="auto">
          <a:xfrm>
            <a:off x="5033963" y="5062221"/>
            <a:ext cx="371475" cy="374650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8" name="Clock">
            <a:extLst>
              <a:ext uri="{FF2B5EF4-FFF2-40B4-BE49-F238E27FC236}">
                <a16:creationId xmlns:a16="http://schemas.microsoft.com/office/drawing/2014/main" id="{7C547771-1E76-47F2-83F6-119B189A2015}"/>
              </a:ext>
            </a:extLst>
          </p:cNvPr>
          <p:cNvSpPr>
            <a:spLocks noEditPoints="1"/>
          </p:cNvSpPr>
          <p:nvPr/>
        </p:nvSpPr>
        <p:spPr bwMode="auto">
          <a:xfrm>
            <a:off x="4338404" y="1982391"/>
            <a:ext cx="402818" cy="411686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0" name="Bell">
            <a:extLst>
              <a:ext uri="{FF2B5EF4-FFF2-40B4-BE49-F238E27FC236}">
                <a16:creationId xmlns:a16="http://schemas.microsoft.com/office/drawing/2014/main" id="{97A0AE3F-87DC-4A54-A452-C833D7957A98}"/>
              </a:ext>
            </a:extLst>
          </p:cNvPr>
          <p:cNvSpPr>
            <a:spLocks noEditPoints="1"/>
          </p:cNvSpPr>
          <p:nvPr/>
        </p:nvSpPr>
        <p:spPr bwMode="auto">
          <a:xfrm>
            <a:off x="6785841" y="5071048"/>
            <a:ext cx="332509" cy="370262"/>
          </a:xfrm>
          <a:custGeom>
            <a:avLst/>
            <a:gdLst>
              <a:gd name="T0" fmla="*/ 0 w 96"/>
              <a:gd name="T1" fmla="*/ 89 h 107"/>
              <a:gd name="T2" fmla="*/ 5 w 96"/>
              <a:gd name="T3" fmla="*/ 89 h 107"/>
              <a:gd name="T4" fmla="*/ 5 w 96"/>
              <a:gd name="T5" fmla="*/ 89 h 107"/>
              <a:gd name="T6" fmla="*/ 5 w 96"/>
              <a:gd name="T7" fmla="*/ 89 h 107"/>
              <a:gd name="T8" fmla="*/ 96 w 96"/>
              <a:gd name="T9" fmla="*/ 89 h 107"/>
              <a:gd name="T10" fmla="*/ 96 w 96"/>
              <a:gd name="T11" fmla="*/ 79 h 107"/>
              <a:gd name="T12" fmla="*/ 92 w 96"/>
              <a:gd name="T13" fmla="*/ 79 h 107"/>
              <a:gd name="T14" fmla="*/ 77 w 96"/>
              <a:gd name="T15" fmla="*/ 38 h 107"/>
              <a:gd name="T16" fmla="*/ 77 w 96"/>
              <a:gd name="T17" fmla="*/ 37 h 107"/>
              <a:gd name="T18" fmla="*/ 53 w 96"/>
              <a:gd name="T19" fmla="*/ 9 h 107"/>
              <a:gd name="T20" fmla="*/ 53 w 96"/>
              <a:gd name="T21" fmla="*/ 0 h 107"/>
              <a:gd name="T22" fmla="*/ 43 w 96"/>
              <a:gd name="T23" fmla="*/ 0 h 107"/>
              <a:gd name="T24" fmla="*/ 43 w 96"/>
              <a:gd name="T25" fmla="*/ 9 h 107"/>
              <a:gd name="T26" fmla="*/ 19 w 96"/>
              <a:gd name="T27" fmla="*/ 37 h 107"/>
              <a:gd name="T28" fmla="*/ 19 w 96"/>
              <a:gd name="T29" fmla="*/ 38 h 107"/>
              <a:gd name="T30" fmla="*/ 5 w 96"/>
              <a:gd name="T31" fmla="*/ 79 h 107"/>
              <a:gd name="T32" fmla="*/ 0 w 96"/>
              <a:gd name="T33" fmla="*/ 79 h 107"/>
              <a:gd name="T34" fmla="*/ 0 w 96"/>
              <a:gd name="T35" fmla="*/ 89 h 107"/>
              <a:gd name="T36" fmla="*/ 29 w 96"/>
              <a:gd name="T37" fmla="*/ 38 h 107"/>
              <a:gd name="T38" fmla="*/ 48 w 96"/>
              <a:gd name="T39" fmla="*/ 18 h 107"/>
              <a:gd name="T40" fmla="*/ 67 w 96"/>
              <a:gd name="T41" fmla="*/ 38 h 107"/>
              <a:gd name="T42" fmla="*/ 76 w 96"/>
              <a:gd name="T43" fmla="*/ 79 h 107"/>
              <a:gd name="T44" fmla="*/ 20 w 96"/>
              <a:gd name="T45" fmla="*/ 79 h 107"/>
              <a:gd name="T46" fmla="*/ 29 w 96"/>
              <a:gd name="T47" fmla="*/ 38 h 107"/>
              <a:gd name="T48" fmla="*/ 32 w 96"/>
              <a:gd name="T49" fmla="*/ 107 h 107"/>
              <a:gd name="T50" fmla="*/ 32 w 96"/>
              <a:gd name="T51" fmla="*/ 97 h 107"/>
              <a:gd name="T52" fmla="*/ 64 w 96"/>
              <a:gd name="T53" fmla="*/ 97 h 107"/>
              <a:gd name="T54" fmla="*/ 64 w 96"/>
              <a:gd name="T55" fmla="*/ 107 h 107"/>
              <a:gd name="T56" fmla="*/ 32 w 96"/>
              <a:gd name="T57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107"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96" y="79"/>
                  <a:pt x="96" y="79"/>
                  <a:pt x="96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83" y="79"/>
                  <a:pt x="78" y="58"/>
                  <a:pt x="77" y="38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23"/>
                  <a:pt x="66" y="11"/>
                  <a:pt x="53" y="9"/>
                </a:cubicBezTo>
                <a:cubicBezTo>
                  <a:pt x="53" y="0"/>
                  <a:pt x="53" y="0"/>
                  <a:pt x="5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31" y="11"/>
                  <a:pt x="21" y="23"/>
                  <a:pt x="19" y="37"/>
                </a:cubicBezTo>
                <a:cubicBezTo>
                  <a:pt x="19" y="37"/>
                  <a:pt x="19" y="38"/>
                  <a:pt x="19" y="38"/>
                </a:cubicBezTo>
                <a:cubicBezTo>
                  <a:pt x="19" y="58"/>
                  <a:pt x="14" y="79"/>
                  <a:pt x="5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89"/>
                </a:lnTo>
                <a:close/>
                <a:moveTo>
                  <a:pt x="29" y="38"/>
                </a:moveTo>
                <a:cubicBezTo>
                  <a:pt x="30" y="27"/>
                  <a:pt x="38" y="18"/>
                  <a:pt x="48" y="18"/>
                </a:cubicBezTo>
                <a:cubicBezTo>
                  <a:pt x="58" y="18"/>
                  <a:pt x="66" y="27"/>
                  <a:pt x="67" y="38"/>
                </a:cubicBezTo>
                <a:cubicBezTo>
                  <a:pt x="67" y="48"/>
                  <a:pt x="69" y="67"/>
                  <a:pt x="76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67"/>
                  <a:pt x="29" y="48"/>
                  <a:pt x="29" y="38"/>
                </a:cubicBezTo>
                <a:close/>
                <a:moveTo>
                  <a:pt x="32" y="107"/>
                </a:moveTo>
                <a:cubicBezTo>
                  <a:pt x="32" y="97"/>
                  <a:pt x="32" y="97"/>
                  <a:pt x="3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7"/>
                  <a:pt x="64" y="107"/>
                  <a:pt x="64" y="107"/>
                </a:cubicBezTo>
                <a:lnTo>
                  <a:pt x="32" y="10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2" name="Text Placeholder 33">
            <a:extLst>
              <a:ext uri="{FF2B5EF4-FFF2-40B4-BE49-F238E27FC236}">
                <a16:creationId xmlns:a16="http://schemas.microsoft.com/office/drawing/2014/main" id="{9BD56AD3-4A41-4609-A317-C54B00158AC7}"/>
              </a:ext>
            </a:extLst>
          </p:cNvPr>
          <p:cNvSpPr txBox="1">
            <a:spLocks/>
          </p:cNvSpPr>
          <p:nvPr/>
        </p:nvSpPr>
        <p:spPr>
          <a:xfrm>
            <a:off x="1784829" y="944957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Text Placeholder 33">
            <a:extLst>
              <a:ext uri="{FF2B5EF4-FFF2-40B4-BE49-F238E27FC236}">
                <a16:creationId xmlns:a16="http://schemas.microsoft.com/office/drawing/2014/main" id="{CDBFE28D-399A-406A-A32E-924B72FEBB02}"/>
              </a:ext>
            </a:extLst>
          </p:cNvPr>
          <p:cNvSpPr txBox="1">
            <a:spLocks/>
          </p:cNvSpPr>
          <p:nvPr/>
        </p:nvSpPr>
        <p:spPr>
          <a:xfrm>
            <a:off x="1102776" y="2399003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 Placeholder 33">
            <a:extLst>
              <a:ext uri="{FF2B5EF4-FFF2-40B4-BE49-F238E27FC236}">
                <a16:creationId xmlns:a16="http://schemas.microsoft.com/office/drawing/2014/main" id="{B05912D2-1977-4351-85A4-DC63855F304C}"/>
              </a:ext>
            </a:extLst>
          </p:cNvPr>
          <p:cNvSpPr txBox="1">
            <a:spLocks/>
          </p:cNvSpPr>
          <p:nvPr/>
        </p:nvSpPr>
        <p:spPr>
          <a:xfrm>
            <a:off x="1102776" y="3853049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 Placeholder 33">
            <a:extLst>
              <a:ext uri="{FF2B5EF4-FFF2-40B4-BE49-F238E27FC236}">
                <a16:creationId xmlns:a16="http://schemas.microsoft.com/office/drawing/2014/main" id="{DCC4F6DE-B044-4872-99AD-260DD81003FA}"/>
              </a:ext>
            </a:extLst>
          </p:cNvPr>
          <p:cNvSpPr txBox="1">
            <a:spLocks/>
          </p:cNvSpPr>
          <p:nvPr/>
        </p:nvSpPr>
        <p:spPr>
          <a:xfrm>
            <a:off x="1784829" y="5307095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" name="Text Placeholder 33">
            <a:extLst>
              <a:ext uri="{FF2B5EF4-FFF2-40B4-BE49-F238E27FC236}">
                <a16:creationId xmlns:a16="http://schemas.microsoft.com/office/drawing/2014/main" id="{2AE7BB23-A444-4D5D-9679-5E168F9C3F44}"/>
              </a:ext>
            </a:extLst>
          </p:cNvPr>
          <p:cNvSpPr txBox="1">
            <a:spLocks/>
          </p:cNvSpPr>
          <p:nvPr/>
        </p:nvSpPr>
        <p:spPr>
          <a:xfrm>
            <a:off x="8875177" y="92247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" name="Text Placeholder 33">
            <a:extLst>
              <a:ext uri="{FF2B5EF4-FFF2-40B4-BE49-F238E27FC236}">
                <a16:creationId xmlns:a16="http://schemas.microsoft.com/office/drawing/2014/main" id="{DC12C09C-E514-4309-B3A1-B28A9E2E2B4F}"/>
              </a:ext>
            </a:extLst>
          </p:cNvPr>
          <p:cNvSpPr txBox="1">
            <a:spLocks/>
          </p:cNvSpPr>
          <p:nvPr/>
        </p:nvSpPr>
        <p:spPr>
          <a:xfrm>
            <a:off x="9542240" y="2384013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" name="Text Placeholder 33">
            <a:extLst>
              <a:ext uri="{FF2B5EF4-FFF2-40B4-BE49-F238E27FC236}">
                <a16:creationId xmlns:a16="http://schemas.microsoft.com/office/drawing/2014/main" id="{C9DC5F6A-3834-4351-975B-6F6AF20DCDCD}"/>
              </a:ext>
            </a:extLst>
          </p:cNvPr>
          <p:cNvSpPr txBox="1">
            <a:spLocks/>
          </p:cNvSpPr>
          <p:nvPr/>
        </p:nvSpPr>
        <p:spPr>
          <a:xfrm>
            <a:off x="9542240" y="3860545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154D094-3C8F-4DCF-998B-CCCB3DD9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22558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02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A4B6209-54A7-461E-8970-F7B0B323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796925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01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043A3B1-1D5A-47FF-903C-EF152313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5178425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04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48EC6E-E2B4-4DDB-AC64-9C178148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7147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03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C40B4292-3197-467B-A49C-667744ED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0" y="2255838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06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23AD3C8-F1DB-4FE3-8E99-BE73584B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50" y="7937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05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34C590F8-6AE3-4F28-913C-B0AAB631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009" y="517661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08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13FDBDD-01C6-472E-90A0-2EA2A03E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0" y="3714750"/>
            <a:ext cx="6684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4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STEP 07</a:t>
            </a:r>
            <a:endParaRPr kumimoji="0" lang="ru-UA" altLang="ru-UA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E8B2DB-89F3-4B21-A526-071D6FC673EC}"/>
              </a:ext>
            </a:extLst>
          </p:cNvPr>
          <p:cNvGrpSpPr/>
          <p:nvPr/>
        </p:nvGrpSpPr>
        <p:grpSpPr>
          <a:xfrm>
            <a:off x="3340025" y="2690813"/>
            <a:ext cx="1463686" cy="1465262"/>
            <a:chOff x="1839912" y="2150746"/>
            <a:chExt cx="2142720" cy="2145029"/>
          </a:xfrm>
        </p:grpSpPr>
        <p:sp>
          <p:nvSpPr>
            <p:cNvPr id="23" name="Oval 101">
              <a:extLst>
                <a:ext uri="{FF2B5EF4-FFF2-40B4-BE49-F238E27FC236}">
                  <a16:creationId xmlns:a16="http://schemas.microsoft.com/office/drawing/2014/main" id="{D5045C35-6E1F-4DEE-BA5E-F8A8F4C25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311E7E-91F2-4A65-A237-1C7E981AB14C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8CF643-6907-407F-B473-894DA441A80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0117EBC-32B0-4C2F-921C-D8CA9DC4B533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3E4E5F-37CF-401B-B076-2C6C14C16D5A}"/>
              </a:ext>
            </a:extLst>
          </p:cNvPr>
          <p:cNvGrpSpPr/>
          <p:nvPr/>
        </p:nvGrpSpPr>
        <p:grpSpPr>
          <a:xfrm>
            <a:off x="3933750" y="4124326"/>
            <a:ext cx="1463686" cy="1465262"/>
            <a:chOff x="1839912" y="2150746"/>
            <a:chExt cx="2142720" cy="2145029"/>
          </a:xfrm>
        </p:grpSpPr>
        <p:sp>
          <p:nvSpPr>
            <p:cNvPr id="28" name="Oval 101">
              <a:extLst>
                <a:ext uri="{FF2B5EF4-FFF2-40B4-BE49-F238E27FC236}">
                  <a16:creationId xmlns:a16="http://schemas.microsoft.com/office/drawing/2014/main" id="{B7912147-36D8-494A-9031-2E1984A7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F0AC2A-589F-4289-A45C-0DBC8B9B76E7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15E747E-9A2A-4E22-BD97-83F0FC200A72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ECE7A2A-7E5F-47DB-974B-063853182473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14FBC9-71FA-474C-B3AB-85D13B88AF35}"/>
              </a:ext>
            </a:extLst>
          </p:cNvPr>
          <p:cNvGrpSpPr/>
          <p:nvPr/>
        </p:nvGrpSpPr>
        <p:grpSpPr>
          <a:xfrm>
            <a:off x="5364042" y="4712495"/>
            <a:ext cx="1463686" cy="1465262"/>
            <a:chOff x="1839912" y="2150746"/>
            <a:chExt cx="2142720" cy="2145029"/>
          </a:xfrm>
        </p:grpSpPr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8030D0D9-9B1C-4BFF-BB18-BC28D70C4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412FF6-803D-4038-BFB4-388C0D9779D5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49ECC4A-DF1D-4A7B-B10A-D85F870DBA45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A34F3B-C7C9-41C7-AD8B-C085564718ED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1AF55E-9959-4554-ABB6-1D752B07D27B}"/>
              </a:ext>
            </a:extLst>
          </p:cNvPr>
          <p:cNvGrpSpPr/>
          <p:nvPr/>
        </p:nvGrpSpPr>
        <p:grpSpPr>
          <a:xfrm>
            <a:off x="6790411" y="4129089"/>
            <a:ext cx="1463686" cy="1465262"/>
            <a:chOff x="1839912" y="2150746"/>
            <a:chExt cx="2142720" cy="2145029"/>
          </a:xfrm>
        </p:grpSpPr>
        <p:sp>
          <p:nvSpPr>
            <p:cNvPr id="38" name="Oval 101">
              <a:extLst>
                <a:ext uri="{FF2B5EF4-FFF2-40B4-BE49-F238E27FC236}">
                  <a16:creationId xmlns:a16="http://schemas.microsoft.com/office/drawing/2014/main" id="{5BF03654-E671-4A0C-8609-CF9883FF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2E641E-A481-4DD1-8D76-364EC2C5B038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BB2E347-CC4E-41B1-8284-CF18DBF7C5A8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04EB64F-ACA8-4DF2-9F36-98FC2B746D2B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341215-6B91-42F0-8D53-2EFECF8A525E}"/>
              </a:ext>
            </a:extLst>
          </p:cNvPr>
          <p:cNvGrpSpPr/>
          <p:nvPr/>
        </p:nvGrpSpPr>
        <p:grpSpPr>
          <a:xfrm>
            <a:off x="7381869" y="2690813"/>
            <a:ext cx="1463686" cy="1465262"/>
            <a:chOff x="1839912" y="2150746"/>
            <a:chExt cx="2142720" cy="2145029"/>
          </a:xfrm>
        </p:grpSpPr>
        <p:sp>
          <p:nvSpPr>
            <p:cNvPr id="43" name="Oval 101">
              <a:extLst>
                <a:ext uri="{FF2B5EF4-FFF2-40B4-BE49-F238E27FC236}">
                  <a16:creationId xmlns:a16="http://schemas.microsoft.com/office/drawing/2014/main" id="{C9C22F16-999E-460C-B7DC-2EBEBB76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A259C0-08CC-41F2-B405-E4CFC9ED2F97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65B7DB0-F383-4945-9DA8-D2ED7A2A661C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B9BC7D6-9547-426E-89FD-156B3297456F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FB3EF1-5047-483C-8FC8-63DA1FE21A4C}"/>
              </a:ext>
            </a:extLst>
          </p:cNvPr>
          <p:cNvGrpSpPr/>
          <p:nvPr/>
        </p:nvGrpSpPr>
        <p:grpSpPr>
          <a:xfrm>
            <a:off x="3933750" y="1267935"/>
            <a:ext cx="1463686" cy="1465262"/>
            <a:chOff x="1839912" y="2150746"/>
            <a:chExt cx="2142720" cy="2145029"/>
          </a:xfrm>
        </p:grpSpPr>
        <p:sp>
          <p:nvSpPr>
            <p:cNvPr id="48" name="Oval 101">
              <a:extLst>
                <a:ext uri="{FF2B5EF4-FFF2-40B4-BE49-F238E27FC236}">
                  <a16:creationId xmlns:a16="http://schemas.microsoft.com/office/drawing/2014/main" id="{0B47E4AA-61FB-4FC1-A17A-3E205AEF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552A984-A375-4CBE-BBEC-799AF86703C6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A19D16C-8677-44B7-BFA4-8E00AA1775AA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77E9829-1E18-43CA-AA6C-03E5E0ED88B3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DBA859-F57D-4608-A03F-CB3A6F2C1308}"/>
              </a:ext>
            </a:extLst>
          </p:cNvPr>
          <p:cNvGrpSpPr/>
          <p:nvPr/>
        </p:nvGrpSpPr>
        <p:grpSpPr>
          <a:xfrm>
            <a:off x="6790411" y="1272698"/>
            <a:ext cx="1463686" cy="1465262"/>
            <a:chOff x="1839912" y="2150746"/>
            <a:chExt cx="2142720" cy="2145029"/>
          </a:xfrm>
        </p:grpSpPr>
        <p:sp>
          <p:nvSpPr>
            <p:cNvPr id="53" name="Oval 101">
              <a:extLst>
                <a:ext uri="{FF2B5EF4-FFF2-40B4-BE49-F238E27FC236}">
                  <a16:creationId xmlns:a16="http://schemas.microsoft.com/office/drawing/2014/main" id="{97CA3C9C-27A3-43DD-98F0-83EDE47A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1903BF-F3B6-4AF4-BA8A-AEE0BAF8C182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7E60168-812B-4466-84CC-BAD7AAD4D8B0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32179D6-7EE8-48EB-A52A-5C29FC98744A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83D3B1-B84B-4B52-86C6-817F905604E6}"/>
              </a:ext>
            </a:extLst>
          </p:cNvPr>
          <p:cNvGrpSpPr/>
          <p:nvPr/>
        </p:nvGrpSpPr>
        <p:grpSpPr>
          <a:xfrm>
            <a:off x="5364042" y="667545"/>
            <a:ext cx="1463686" cy="1465262"/>
            <a:chOff x="1839912" y="2150746"/>
            <a:chExt cx="2142720" cy="2145029"/>
          </a:xfrm>
        </p:grpSpPr>
        <p:sp>
          <p:nvSpPr>
            <p:cNvPr id="58" name="Oval 101">
              <a:extLst>
                <a:ext uri="{FF2B5EF4-FFF2-40B4-BE49-F238E27FC236}">
                  <a16:creationId xmlns:a16="http://schemas.microsoft.com/office/drawing/2014/main" id="{CC33BE25-C25C-4F8B-95F3-F5651C705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2" y="2150746"/>
              <a:ext cx="2142720" cy="2145029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3000"/>
                    <a:lumOff val="47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solidFill>
                  <a:schemeClr val="lt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32BBB92-451E-4DD0-9BF0-F20A177370E3}"/>
                </a:ext>
              </a:extLst>
            </p:cNvPr>
            <p:cNvGrpSpPr/>
            <p:nvPr/>
          </p:nvGrpSpPr>
          <p:grpSpPr>
            <a:xfrm>
              <a:off x="2125974" y="2462211"/>
              <a:ext cx="1544641" cy="1544639"/>
              <a:chOff x="7349503" y="606851"/>
              <a:chExt cx="1211128" cy="1211126"/>
            </a:xfrm>
            <a:solidFill>
              <a:schemeClr val="bg2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6D82D96-4A7A-486A-965E-7334DF80475B}"/>
                  </a:ext>
                </a:extLst>
              </p:cNvPr>
              <p:cNvSpPr/>
              <p:nvPr/>
            </p:nvSpPr>
            <p:spPr>
              <a:xfrm>
                <a:off x="7349505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77800" dist="114300" dir="2700000" algn="tl" rotWithShape="0">
                  <a:schemeClr val="tx1">
                    <a:alpha val="4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9C0BBF0-0FEF-4E0F-8B17-D4C657960CF3}"/>
                  </a:ext>
                </a:extLst>
              </p:cNvPr>
              <p:cNvSpPr/>
              <p:nvPr/>
            </p:nvSpPr>
            <p:spPr>
              <a:xfrm>
                <a:off x="7349503" y="606851"/>
                <a:ext cx="1211126" cy="121112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14300" dist="114300" dir="13500000" algn="br" rotWithShape="0">
                  <a:schemeClr val="tx2">
                    <a:alpha val="5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UA"/>
              </a:p>
            </p:txBody>
          </p:sp>
        </p:grpSp>
      </p:grpSp>
      <p:sp>
        <p:nvSpPr>
          <p:cNvPr id="64" name="Gear">
            <a:extLst>
              <a:ext uri="{FF2B5EF4-FFF2-40B4-BE49-F238E27FC236}">
                <a16:creationId xmlns:a16="http://schemas.microsoft.com/office/drawing/2014/main" id="{A2723A52-E7F3-45F1-8C08-4B59B089B1CB}"/>
              </a:ext>
            </a:extLst>
          </p:cNvPr>
          <p:cNvSpPr>
            <a:spLocks noEditPoints="1"/>
          </p:cNvSpPr>
          <p:nvPr/>
        </p:nvSpPr>
        <p:spPr bwMode="auto">
          <a:xfrm>
            <a:off x="7955716" y="3263974"/>
            <a:ext cx="327490" cy="347826"/>
          </a:xfrm>
          <a:custGeom>
            <a:avLst/>
            <a:gdLst>
              <a:gd name="T0" fmla="*/ 34 w 129"/>
              <a:gd name="T1" fmla="*/ 107 h 134"/>
              <a:gd name="T2" fmla="*/ 52 w 129"/>
              <a:gd name="T3" fmla="*/ 134 h 134"/>
              <a:gd name="T4" fmla="*/ 83 w 129"/>
              <a:gd name="T5" fmla="*/ 114 h 134"/>
              <a:gd name="T6" fmla="*/ 117 w 129"/>
              <a:gd name="T7" fmla="*/ 112 h 134"/>
              <a:gd name="T8" fmla="*/ 114 w 129"/>
              <a:gd name="T9" fmla="*/ 74 h 134"/>
              <a:gd name="T10" fmla="*/ 114 w 129"/>
              <a:gd name="T11" fmla="*/ 60 h 134"/>
              <a:gd name="T12" fmla="*/ 117 w 129"/>
              <a:gd name="T13" fmla="*/ 23 h 134"/>
              <a:gd name="T14" fmla="*/ 83 w 129"/>
              <a:gd name="T15" fmla="*/ 21 h 134"/>
              <a:gd name="T16" fmla="*/ 52 w 129"/>
              <a:gd name="T17" fmla="*/ 0 h 134"/>
              <a:gd name="T18" fmla="*/ 34 w 129"/>
              <a:gd name="T19" fmla="*/ 28 h 134"/>
              <a:gd name="T20" fmla="*/ 0 w 129"/>
              <a:gd name="T21" fmla="*/ 45 h 134"/>
              <a:gd name="T22" fmla="*/ 15 w 129"/>
              <a:gd name="T23" fmla="*/ 67 h 134"/>
              <a:gd name="T24" fmla="*/ 0 w 129"/>
              <a:gd name="T25" fmla="*/ 90 h 134"/>
              <a:gd name="T26" fmla="*/ 25 w 129"/>
              <a:gd name="T27" fmla="*/ 77 h 134"/>
              <a:gd name="T28" fmla="*/ 24 w 129"/>
              <a:gd name="T29" fmla="*/ 67 h 134"/>
              <a:gd name="T30" fmla="*/ 25 w 129"/>
              <a:gd name="T31" fmla="*/ 58 h 134"/>
              <a:gd name="T32" fmla="*/ 17 w 129"/>
              <a:gd name="T33" fmla="*/ 33 h 134"/>
              <a:gd name="T34" fmla="*/ 38 w 129"/>
              <a:gd name="T35" fmla="*/ 36 h 134"/>
              <a:gd name="T36" fmla="*/ 53 w 129"/>
              <a:gd name="T37" fmla="*/ 28 h 134"/>
              <a:gd name="T38" fmla="*/ 71 w 129"/>
              <a:gd name="T39" fmla="*/ 9 h 134"/>
              <a:gd name="T40" fmla="*/ 78 w 129"/>
              <a:gd name="T41" fmla="*/ 29 h 134"/>
              <a:gd name="T42" fmla="*/ 93 w 129"/>
              <a:gd name="T43" fmla="*/ 38 h 134"/>
              <a:gd name="T44" fmla="*/ 118 w 129"/>
              <a:gd name="T45" fmla="*/ 43 h 134"/>
              <a:gd name="T46" fmla="*/ 105 w 129"/>
              <a:gd name="T47" fmla="*/ 60 h 134"/>
              <a:gd name="T48" fmla="*/ 105 w 129"/>
              <a:gd name="T49" fmla="*/ 75 h 134"/>
              <a:gd name="T50" fmla="*/ 118 w 129"/>
              <a:gd name="T51" fmla="*/ 91 h 134"/>
              <a:gd name="T52" fmla="*/ 93 w 129"/>
              <a:gd name="T53" fmla="*/ 97 h 134"/>
              <a:gd name="T54" fmla="*/ 78 w 129"/>
              <a:gd name="T55" fmla="*/ 106 h 134"/>
              <a:gd name="T56" fmla="*/ 71 w 129"/>
              <a:gd name="T57" fmla="*/ 126 h 134"/>
              <a:gd name="T58" fmla="*/ 53 w 129"/>
              <a:gd name="T59" fmla="*/ 107 h 134"/>
              <a:gd name="T60" fmla="*/ 38 w 129"/>
              <a:gd name="T61" fmla="*/ 99 h 134"/>
              <a:gd name="T62" fmla="*/ 17 w 129"/>
              <a:gd name="T63" fmla="*/ 102 h 134"/>
              <a:gd name="T64" fmla="*/ 25 w 129"/>
              <a:gd name="T65" fmla="*/ 77 h 134"/>
              <a:gd name="T66" fmla="*/ 91 w 129"/>
              <a:gd name="T67" fmla="*/ 67 h 134"/>
              <a:gd name="T68" fmla="*/ 38 w 129"/>
              <a:gd name="T69" fmla="*/ 67 h 134"/>
              <a:gd name="T70" fmla="*/ 65 w 129"/>
              <a:gd name="T71" fmla="*/ 50 h 134"/>
              <a:gd name="T72" fmla="*/ 65 w 129"/>
              <a:gd name="T73" fmla="*/ 85 h 134"/>
              <a:gd name="T74" fmla="*/ 65 w 129"/>
              <a:gd name="T75" fmla="*/ 5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134">
                <a:moveTo>
                  <a:pt x="13" y="112"/>
                </a:moveTo>
                <a:cubicBezTo>
                  <a:pt x="34" y="107"/>
                  <a:pt x="34" y="107"/>
                  <a:pt x="34" y="107"/>
                </a:cubicBezTo>
                <a:cubicBezTo>
                  <a:pt x="38" y="110"/>
                  <a:pt x="42" y="112"/>
                  <a:pt x="46" y="11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8" y="112"/>
                  <a:pt x="92" y="110"/>
                  <a:pt x="96" y="107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2"/>
                  <a:pt x="115" y="70"/>
                  <a:pt x="115" y="67"/>
                </a:cubicBezTo>
                <a:cubicBezTo>
                  <a:pt x="115" y="65"/>
                  <a:pt x="115" y="63"/>
                  <a:pt x="114" y="60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96" y="28"/>
                  <a:pt x="96" y="28"/>
                  <a:pt x="96" y="28"/>
                </a:cubicBezTo>
                <a:cubicBezTo>
                  <a:pt x="92" y="25"/>
                  <a:pt x="88" y="23"/>
                  <a:pt x="83" y="21"/>
                </a:cubicBezTo>
                <a:cubicBezTo>
                  <a:pt x="77" y="0"/>
                  <a:pt x="77" y="0"/>
                  <a:pt x="7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3"/>
                  <a:pt x="38" y="25"/>
                  <a:pt x="34" y="28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45"/>
                  <a:pt x="0" y="45"/>
                  <a:pt x="0" y="45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63"/>
                  <a:pt x="15" y="65"/>
                  <a:pt x="15" y="67"/>
                </a:cubicBezTo>
                <a:cubicBezTo>
                  <a:pt x="15" y="70"/>
                  <a:pt x="15" y="72"/>
                  <a:pt x="15" y="74"/>
                </a:cubicBezTo>
                <a:cubicBezTo>
                  <a:pt x="0" y="90"/>
                  <a:pt x="0" y="90"/>
                  <a:pt x="0" y="90"/>
                </a:cubicBezTo>
                <a:lnTo>
                  <a:pt x="13" y="112"/>
                </a:lnTo>
                <a:close/>
                <a:moveTo>
                  <a:pt x="25" y="77"/>
                </a:moveTo>
                <a:cubicBezTo>
                  <a:pt x="24" y="75"/>
                  <a:pt x="24" y="75"/>
                  <a:pt x="24" y="75"/>
                </a:cubicBezTo>
                <a:cubicBezTo>
                  <a:pt x="24" y="72"/>
                  <a:pt x="24" y="70"/>
                  <a:pt x="24" y="67"/>
                </a:cubicBezTo>
                <a:cubicBezTo>
                  <a:pt x="24" y="65"/>
                  <a:pt x="24" y="62"/>
                  <a:pt x="24" y="60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43"/>
                  <a:pt x="11" y="43"/>
                  <a:pt x="11" y="43"/>
                </a:cubicBezTo>
                <a:cubicBezTo>
                  <a:pt x="17" y="33"/>
                  <a:pt x="17" y="33"/>
                  <a:pt x="17" y="3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3"/>
                  <a:pt x="46" y="30"/>
                  <a:pt x="51" y="29"/>
                </a:cubicBezTo>
                <a:cubicBezTo>
                  <a:pt x="53" y="28"/>
                  <a:pt x="53" y="28"/>
                  <a:pt x="53" y="28"/>
                </a:cubicBezTo>
                <a:cubicBezTo>
                  <a:pt x="59" y="9"/>
                  <a:pt x="59" y="9"/>
                  <a:pt x="5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6" y="28"/>
                  <a:pt x="76" y="28"/>
                  <a:pt x="76" y="28"/>
                </a:cubicBezTo>
                <a:cubicBezTo>
                  <a:pt x="78" y="29"/>
                  <a:pt x="78" y="29"/>
                  <a:pt x="78" y="29"/>
                </a:cubicBezTo>
                <a:cubicBezTo>
                  <a:pt x="83" y="30"/>
                  <a:pt x="88" y="33"/>
                  <a:pt x="92" y="36"/>
                </a:cubicBezTo>
                <a:cubicBezTo>
                  <a:pt x="93" y="38"/>
                  <a:pt x="93" y="38"/>
                  <a:pt x="93" y="38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62"/>
                  <a:pt x="106" y="65"/>
                  <a:pt x="106" y="67"/>
                </a:cubicBezTo>
                <a:cubicBezTo>
                  <a:pt x="106" y="70"/>
                  <a:pt x="106" y="72"/>
                  <a:pt x="105" y="75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9"/>
                  <a:pt x="92" y="99"/>
                  <a:pt x="92" y="99"/>
                </a:cubicBezTo>
                <a:cubicBezTo>
                  <a:pt x="88" y="102"/>
                  <a:pt x="83" y="105"/>
                  <a:pt x="78" y="106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46" y="105"/>
                  <a:pt x="42" y="102"/>
                  <a:pt x="38" y="99"/>
                </a:cubicBezTo>
                <a:cubicBezTo>
                  <a:pt x="36" y="97"/>
                  <a:pt x="36" y="97"/>
                  <a:pt x="36" y="97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1" y="91"/>
                  <a:pt x="11" y="91"/>
                  <a:pt x="11" y="91"/>
                </a:cubicBezTo>
                <a:lnTo>
                  <a:pt x="25" y="77"/>
                </a:lnTo>
                <a:close/>
                <a:moveTo>
                  <a:pt x="65" y="94"/>
                </a:moveTo>
                <a:cubicBezTo>
                  <a:pt x="79" y="94"/>
                  <a:pt x="91" y="82"/>
                  <a:pt x="91" y="67"/>
                </a:cubicBezTo>
                <a:cubicBezTo>
                  <a:pt x="91" y="53"/>
                  <a:pt x="79" y="41"/>
                  <a:pt x="65" y="41"/>
                </a:cubicBezTo>
                <a:cubicBezTo>
                  <a:pt x="50" y="41"/>
                  <a:pt x="38" y="53"/>
                  <a:pt x="38" y="67"/>
                </a:cubicBezTo>
                <a:cubicBezTo>
                  <a:pt x="38" y="82"/>
                  <a:pt x="50" y="94"/>
                  <a:pt x="65" y="94"/>
                </a:cubicBezTo>
                <a:close/>
                <a:moveTo>
                  <a:pt x="65" y="50"/>
                </a:moveTo>
                <a:cubicBezTo>
                  <a:pt x="74" y="50"/>
                  <a:pt x="82" y="58"/>
                  <a:pt x="82" y="67"/>
                </a:cubicBezTo>
                <a:cubicBezTo>
                  <a:pt x="82" y="77"/>
                  <a:pt x="74" y="85"/>
                  <a:pt x="65" y="85"/>
                </a:cubicBezTo>
                <a:cubicBezTo>
                  <a:pt x="55" y="85"/>
                  <a:pt x="47" y="77"/>
                  <a:pt x="47" y="67"/>
                </a:cubicBezTo>
                <a:cubicBezTo>
                  <a:pt x="47" y="58"/>
                  <a:pt x="55" y="50"/>
                  <a:pt x="65" y="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6" name="Briefcase">
            <a:extLst>
              <a:ext uri="{FF2B5EF4-FFF2-40B4-BE49-F238E27FC236}">
                <a16:creationId xmlns:a16="http://schemas.microsoft.com/office/drawing/2014/main" id="{6A4E158C-E85A-4688-87FB-F5AEBE8C0102}"/>
              </a:ext>
            </a:extLst>
          </p:cNvPr>
          <p:cNvSpPr>
            <a:spLocks noEditPoints="1"/>
          </p:cNvSpPr>
          <p:nvPr/>
        </p:nvSpPr>
        <p:spPr bwMode="auto">
          <a:xfrm>
            <a:off x="3898829" y="3282027"/>
            <a:ext cx="347824" cy="302875"/>
          </a:xfrm>
          <a:custGeom>
            <a:avLst/>
            <a:gdLst>
              <a:gd name="T0" fmla="*/ 137 w 137"/>
              <a:gd name="T1" fmla="*/ 21 h 117"/>
              <a:gd name="T2" fmla="*/ 96 w 137"/>
              <a:gd name="T3" fmla="*/ 21 h 117"/>
              <a:gd name="T4" fmla="*/ 96 w 137"/>
              <a:gd name="T5" fmla="*/ 0 h 117"/>
              <a:gd name="T6" fmla="*/ 42 w 137"/>
              <a:gd name="T7" fmla="*/ 0 h 117"/>
              <a:gd name="T8" fmla="*/ 42 w 137"/>
              <a:gd name="T9" fmla="*/ 21 h 117"/>
              <a:gd name="T10" fmla="*/ 0 w 137"/>
              <a:gd name="T11" fmla="*/ 21 h 117"/>
              <a:gd name="T12" fmla="*/ 0 w 137"/>
              <a:gd name="T13" fmla="*/ 117 h 117"/>
              <a:gd name="T14" fmla="*/ 137 w 137"/>
              <a:gd name="T15" fmla="*/ 117 h 117"/>
              <a:gd name="T16" fmla="*/ 137 w 137"/>
              <a:gd name="T17" fmla="*/ 21 h 117"/>
              <a:gd name="T18" fmla="*/ 50 w 137"/>
              <a:gd name="T19" fmla="*/ 9 h 117"/>
              <a:gd name="T20" fmla="*/ 87 w 137"/>
              <a:gd name="T21" fmla="*/ 9 h 117"/>
              <a:gd name="T22" fmla="*/ 87 w 137"/>
              <a:gd name="T23" fmla="*/ 21 h 117"/>
              <a:gd name="T24" fmla="*/ 50 w 137"/>
              <a:gd name="T25" fmla="*/ 21 h 117"/>
              <a:gd name="T26" fmla="*/ 50 w 137"/>
              <a:gd name="T27" fmla="*/ 9 h 117"/>
              <a:gd name="T28" fmla="*/ 42 w 137"/>
              <a:gd name="T29" fmla="*/ 30 h 117"/>
              <a:gd name="T30" fmla="*/ 96 w 137"/>
              <a:gd name="T31" fmla="*/ 30 h 117"/>
              <a:gd name="T32" fmla="*/ 128 w 137"/>
              <a:gd name="T33" fmla="*/ 30 h 117"/>
              <a:gd name="T34" fmla="*/ 128 w 137"/>
              <a:gd name="T35" fmla="*/ 48 h 117"/>
              <a:gd name="T36" fmla="*/ 95 w 137"/>
              <a:gd name="T37" fmla="*/ 61 h 117"/>
              <a:gd name="T38" fmla="*/ 73 w 137"/>
              <a:gd name="T39" fmla="*/ 66 h 117"/>
              <a:gd name="T40" fmla="*/ 73 w 137"/>
              <a:gd name="T41" fmla="*/ 55 h 117"/>
              <a:gd name="T42" fmla="*/ 64 w 137"/>
              <a:gd name="T43" fmla="*/ 55 h 117"/>
              <a:gd name="T44" fmla="*/ 64 w 137"/>
              <a:gd name="T45" fmla="*/ 66 h 117"/>
              <a:gd name="T46" fmla="*/ 42 w 137"/>
              <a:gd name="T47" fmla="*/ 61 h 117"/>
              <a:gd name="T48" fmla="*/ 9 w 137"/>
              <a:gd name="T49" fmla="*/ 48 h 117"/>
              <a:gd name="T50" fmla="*/ 9 w 137"/>
              <a:gd name="T51" fmla="*/ 30 h 117"/>
              <a:gd name="T52" fmla="*/ 42 w 137"/>
              <a:gd name="T53" fmla="*/ 30 h 117"/>
              <a:gd name="T54" fmla="*/ 9 w 137"/>
              <a:gd name="T55" fmla="*/ 108 h 117"/>
              <a:gd name="T56" fmla="*/ 9 w 137"/>
              <a:gd name="T57" fmla="*/ 58 h 117"/>
              <a:gd name="T58" fmla="*/ 39 w 137"/>
              <a:gd name="T59" fmla="*/ 69 h 117"/>
              <a:gd name="T60" fmla="*/ 64 w 137"/>
              <a:gd name="T61" fmla="*/ 75 h 117"/>
              <a:gd name="T62" fmla="*/ 64 w 137"/>
              <a:gd name="T63" fmla="*/ 86 h 117"/>
              <a:gd name="T64" fmla="*/ 73 w 137"/>
              <a:gd name="T65" fmla="*/ 86 h 117"/>
              <a:gd name="T66" fmla="*/ 73 w 137"/>
              <a:gd name="T67" fmla="*/ 75 h 117"/>
              <a:gd name="T68" fmla="*/ 98 w 137"/>
              <a:gd name="T69" fmla="*/ 69 h 117"/>
              <a:gd name="T70" fmla="*/ 128 w 137"/>
              <a:gd name="T71" fmla="*/ 58 h 117"/>
              <a:gd name="T72" fmla="*/ 128 w 137"/>
              <a:gd name="T73" fmla="*/ 108 h 117"/>
              <a:gd name="T74" fmla="*/ 9 w 137"/>
              <a:gd name="T75" fmla="*/ 10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" h="117">
                <a:moveTo>
                  <a:pt x="137" y="21"/>
                </a:moveTo>
                <a:cubicBezTo>
                  <a:pt x="96" y="21"/>
                  <a:pt x="96" y="21"/>
                  <a:pt x="96" y="21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21"/>
                  <a:pt x="42" y="21"/>
                  <a:pt x="4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7"/>
                  <a:pt x="0" y="117"/>
                  <a:pt x="0" y="117"/>
                </a:cubicBezTo>
                <a:cubicBezTo>
                  <a:pt x="137" y="117"/>
                  <a:pt x="137" y="117"/>
                  <a:pt x="137" y="117"/>
                </a:cubicBezTo>
                <a:lnTo>
                  <a:pt x="137" y="21"/>
                </a:lnTo>
                <a:close/>
                <a:moveTo>
                  <a:pt x="50" y="9"/>
                </a:moveTo>
                <a:cubicBezTo>
                  <a:pt x="87" y="9"/>
                  <a:pt x="87" y="9"/>
                  <a:pt x="87" y="9"/>
                </a:cubicBezTo>
                <a:cubicBezTo>
                  <a:pt x="87" y="21"/>
                  <a:pt x="87" y="21"/>
                  <a:pt x="87" y="21"/>
                </a:cubicBezTo>
                <a:cubicBezTo>
                  <a:pt x="50" y="21"/>
                  <a:pt x="50" y="21"/>
                  <a:pt x="50" y="21"/>
                </a:cubicBezTo>
                <a:lnTo>
                  <a:pt x="50" y="9"/>
                </a:lnTo>
                <a:close/>
                <a:moveTo>
                  <a:pt x="42" y="30"/>
                </a:moveTo>
                <a:cubicBezTo>
                  <a:pt x="96" y="30"/>
                  <a:pt x="96" y="30"/>
                  <a:pt x="96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95" y="61"/>
                  <a:pt x="95" y="61"/>
                  <a:pt x="95" y="61"/>
                </a:cubicBezTo>
                <a:cubicBezTo>
                  <a:pt x="88" y="64"/>
                  <a:pt x="80" y="65"/>
                  <a:pt x="73" y="66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66"/>
                  <a:pt x="64" y="66"/>
                  <a:pt x="64" y="66"/>
                </a:cubicBezTo>
                <a:cubicBezTo>
                  <a:pt x="57" y="65"/>
                  <a:pt x="49" y="64"/>
                  <a:pt x="42" y="61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0"/>
                  <a:pt x="9" y="30"/>
                  <a:pt x="9" y="30"/>
                </a:cubicBezTo>
                <a:lnTo>
                  <a:pt x="42" y="30"/>
                </a:lnTo>
                <a:close/>
                <a:moveTo>
                  <a:pt x="9" y="108"/>
                </a:moveTo>
                <a:cubicBezTo>
                  <a:pt x="9" y="58"/>
                  <a:pt x="9" y="58"/>
                  <a:pt x="9" y="58"/>
                </a:cubicBezTo>
                <a:cubicBezTo>
                  <a:pt x="39" y="69"/>
                  <a:pt x="39" y="69"/>
                  <a:pt x="39" y="69"/>
                </a:cubicBezTo>
                <a:cubicBezTo>
                  <a:pt x="47" y="72"/>
                  <a:pt x="56" y="74"/>
                  <a:pt x="64" y="75"/>
                </a:cubicBezTo>
                <a:cubicBezTo>
                  <a:pt x="64" y="86"/>
                  <a:pt x="64" y="86"/>
                  <a:pt x="6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75"/>
                  <a:pt x="73" y="75"/>
                  <a:pt x="73" y="75"/>
                </a:cubicBezTo>
                <a:cubicBezTo>
                  <a:pt x="82" y="74"/>
                  <a:pt x="90" y="72"/>
                  <a:pt x="98" y="69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108"/>
                  <a:pt x="128" y="108"/>
                  <a:pt x="128" y="108"/>
                </a:cubicBezTo>
                <a:lnTo>
                  <a:pt x="9" y="108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8" name="Lightbulb">
            <a:extLst>
              <a:ext uri="{FF2B5EF4-FFF2-40B4-BE49-F238E27FC236}">
                <a16:creationId xmlns:a16="http://schemas.microsoft.com/office/drawing/2014/main" id="{353E4829-83C5-43D0-83DD-318A31F29FC2}"/>
              </a:ext>
            </a:extLst>
          </p:cNvPr>
          <p:cNvSpPr>
            <a:spLocks noEditPoints="1"/>
          </p:cNvSpPr>
          <p:nvPr/>
        </p:nvSpPr>
        <p:spPr bwMode="auto">
          <a:xfrm>
            <a:off x="7393148" y="4667224"/>
            <a:ext cx="272972" cy="369914"/>
          </a:xfrm>
          <a:custGeom>
            <a:avLst/>
            <a:gdLst>
              <a:gd name="T0" fmla="*/ 82 w 107"/>
              <a:gd name="T1" fmla="*/ 145 h 145"/>
              <a:gd name="T2" fmla="*/ 25 w 107"/>
              <a:gd name="T3" fmla="*/ 145 h 145"/>
              <a:gd name="T4" fmla="*/ 25 w 107"/>
              <a:gd name="T5" fmla="*/ 136 h 145"/>
              <a:gd name="T6" fmla="*/ 82 w 107"/>
              <a:gd name="T7" fmla="*/ 136 h 145"/>
              <a:gd name="T8" fmla="*/ 82 w 107"/>
              <a:gd name="T9" fmla="*/ 145 h 145"/>
              <a:gd name="T10" fmla="*/ 87 w 107"/>
              <a:gd name="T11" fmla="*/ 117 h 145"/>
              <a:gd name="T12" fmla="*/ 21 w 107"/>
              <a:gd name="T13" fmla="*/ 117 h 145"/>
              <a:gd name="T14" fmla="*/ 21 w 107"/>
              <a:gd name="T15" fmla="*/ 113 h 145"/>
              <a:gd name="T16" fmla="*/ 9 w 107"/>
              <a:gd name="T17" fmla="*/ 83 h 145"/>
              <a:gd name="T18" fmla="*/ 9 w 107"/>
              <a:gd name="T19" fmla="*/ 83 h 145"/>
              <a:gd name="T20" fmla="*/ 0 w 107"/>
              <a:gd name="T21" fmla="*/ 54 h 145"/>
              <a:gd name="T22" fmla="*/ 54 w 107"/>
              <a:gd name="T23" fmla="*/ 0 h 145"/>
              <a:gd name="T24" fmla="*/ 107 w 107"/>
              <a:gd name="T25" fmla="*/ 54 h 145"/>
              <a:gd name="T26" fmla="*/ 99 w 107"/>
              <a:gd name="T27" fmla="*/ 83 h 145"/>
              <a:gd name="T28" fmla="*/ 87 w 107"/>
              <a:gd name="T29" fmla="*/ 113 h 145"/>
              <a:gd name="T30" fmla="*/ 87 w 107"/>
              <a:gd name="T31" fmla="*/ 117 h 145"/>
              <a:gd name="T32" fmla="*/ 29 w 107"/>
              <a:gd name="T33" fmla="*/ 109 h 145"/>
              <a:gd name="T34" fmla="*/ 78 w 107"/>
              <a:gd name="T35" fmla="*/ 109 h 145"/>
              <a:gd name="T36" fmla="*/ 91 w 107"/>
              <a:gd name="T37" fmla="*/ 78 h 145"/>
              <a:gd name="T38" fmla="*/ 99 w 107"/>
              <a:gd name="T39" fmla="*/ 54 h 145"/>
              <a:gd name="T40" fmla="*/ 54 w 107"/>
              <a:gd name="T41" fmla="*/ 9 h 145"/>
              <a:gd name="T42" fmla="*/ 9 w 107"/>
              <a:gd name="T43" fmla="*/ 54 h 145"/>
              <a:gd name="T44" fmla="*/ 16 w 107"/>
              <a:gd name="T45" fmla="*/ 78 h 145"/>
              <a:gd name="T46" fmla="*/ 16 w 107"/>
              <a:gd name="T47" fmla="*/ 78 h 145"/>
              <a:gd name="T48" fmla="*/ 29 w 107"/>
              <a:gd name="T49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45">
                <a:moveTo>
                  <a:pt x="82" y="145"/>
                </a:moveTo>
                <a:cubicBezTo>
                  <a:pt x="25" y="145"/>
                  <a:pt x="25" y="145"/>
                  <a:pt x="25" y="145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82" y="136"/>
                  <a:pt x="82" y="136"/>
                  <a:pt x="82" y="136"/>
                </a:cubicBezTo>
                <a:lnTo>
                  <a:pt x="82" y="145"/>
                </a:lnTo>
                <a:close/>
                <a:moveTo>
                  <a:pt x="87" y="117"/>
                </a:moveTo>
                <a:cubicBezTo>
                  <a:pt x="21" y="117"/>
                  <a:pt x="21" y="117"/>
                  <a:pt x="21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06"/>
                  <a:pt x="19" y="99"/>
                  <a:pt x="9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3" y="74"/>
                  <a:pt x="0" y="6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64"/>
                  <a:pt x="104" y="74"/>
                  <a:pt x="99" y="83"/>
                </a:cubicBezTo>
                <a:cubicBezTo>
                  <a:pt x="89" y="99"/>
                  <a:pt x="87" y="106"/>
                  <a:pt x="87" y="113"/>
                </a:cubicBezTo>
                <a:lnTo>
                  <a:pt x="87" y="117"/>
                </a:lnTo>
                <a:close/>
                <a:moveTo>
                  <a:pt x="29" y="109"/>
                </a:moveTo>
                <a:cubicBezTo>
                  <a:pt x="78" y="109"/>
                  <a:pt x="78" y="109"/>
                  <a:pt x="78" y="109"/>
                </a:cubicBezTo>
                <a:cubicBezTo>
                  <a:pt x="79" y="101"/>
                  <a:pt x="82" y="93"/>
                  <a:pt x="91" y="78"/>
                </a:cubicBezTo>
                <a:cubicBezTo>
                  <a:pt x="96" y="71"/>
                  <a:pt x="99" y="63"/>
                  <a:pt x="99" y="54"/>
                </a:cubicBezTo>
                <a:cubicBezTo>
                  <a:pt x="99" y="29"/>
                  <a:pt x="78" y="9"/>
                  <a:pt x="54" y="9"/>
                </a:cubicBezTo>
                <a:cubicBezTo>
                  <a:pt x="29" y="9"/>
                  <a:pt x="9" y="29"/>
                  <a:pt x="9" y="54"/>
                </a:cubicBezTo>
                <a:cubicBezTo>
                  <a:pt x="9" y="63"/>
                  <a:pt x="11" y="71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25" y="93"/>
                  <a:pt x="29" y="101"/>
                  <a:pt x="29" y="10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0" name="Human">
            <a:extLst>
              <a:ext uri="{FF2B5EF4-FFF2-40B4-BE49-F238E27FC236}">
                <a16:creationId xmlns:a16="http://schemas.microsoft.com/office/drawing/2014/main" id="{1E3A1880-A294-413F-B12F-EFA7AA4E351D}"/>
              </a:ext>
            </a:extLst>
          </p:cNvPr>
          <p:cNvSpPr>
            <a:spLocks noEditPoints="1"/>
          </p:cNvSpPr>
          <p:nvPr/>
        </p:nvSpPr>
        <p:spPr bwMode="auto">
          <a:xfrm>
            <a:off x="5963723" y="1261608"/>
            <a:ext cx="274120" cy="302031"/>
          </a:xfrm>
          <a:custGeom>
            <a:avLst/>
            <a:gdLst>
              <a:gd name="T0" fmla="*/ 116 w 116"/>
              <a:gd name="T1" fmla="*/ 81 h 125"/>
              <a:gd name="T2" fmla="*/ 58 w 116"/>
              <a:gd name="T3" fmla="*/ 69 h 125"/>
              <a:gd name="T4" fmla="*/ 0 w 116"/>
              <a:gd name="T5" fmla="*/ 81 h 125"/>
              <a:gd name="T6" fmla="*/ 0 w 116"/>
              <a:gd name="T7" fmla="*/ 125 h 125"/>
              <a:gd name="T8" fmla="*/ 116 w 116"/>
              <a:gd name="T9" fmla="*/ 125 h 125"/>
              <a:gd name="T10" fmla="*/ 116 w 116"/>
              <a:gd name="T11" fmla="*/ 81 h 125"/>
              <a:gd name="T12" fmla="*/ 107 w 116"/>
              <a:gd name="T13" fmla="*/ 116 h 125"/>
              <a:gd name="T14" fmla="*/ 9 w 116"/>
              <a:gd name="T15" fmla="*/ 116 h 125"/>
              <a:gd name="T16" fmla="*/ 9 w 116"/>
              <a:gd name="T17" fmla="*/ 88 h 125"/>
              <a:gd name="T18" fmla="*/ 58 w 116"/>
              <a:gd name="T19" fmla="*/ 78 h 125"/>
              <a:gd name="T20" fmla="*/ 107 w 116"/>
              <a:gd name="T21" fmla="*/ 88 h 125"/>
              <a:gd name="T22" fmla="*/ 107 w 116"/>
              <a:gd name="T23" fmla="*/ 116 h 125"/>
              <a:gd name="T24" fmla="*/ 58 w 116"/>
              <a:gd name="T25" fmla="*/ 58 h 125"/>
              <a:gd name="T26" fmla="*/ 87 w 116"/>
              <a:gd name="T27" fmla="*/ 29 h 125"/>
              <a:gd name="T28" fmla="*/ 58 w 116"/>
              <a:gd name="T29" fmla="*/ 0 h 125"/>
              <a:gd name="T30" fmla="*/ 29 w 116"/>
              <a:gd name="T31" fmla="*/ 29 h 125"/>
              <a:gd name="T32" fmla="*/ 58 w 116"/>
              <a:gd name="T33" fmla="*/ 58 h 125"/>
              <a:gd name="T34" fmla="*/ 58 w 116"/>
              <a:gd name="T35" fmla="*/ 9 h 125"/>
              <a:gd name="T36" fmla="*/ 78 w 116"/>
              <a:gd name="T37" fmla="*/ 29 h 125"/>
              <a:gd name="T38" fmla="*/ 58 w 116"/>
              <a:gd name="T39" fmla="*/ 50 h 125"/>
              <a:gd name="T40" fmla="*/ 37 w 116"/>
              <a:gd name="T41" fmla="*/ 29 h 125"/>
              <a:gd name="T42" fmla="*/ 58 w 116"/>
              <a:gd name="T43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5">
                <a:moveTo>
                  <a:pt x="116" y="81"/>
                </a:moveTo>
                <a:cubicBezTo>
                  <a:pt x="58" y="69"/>
                  <a:pt x="58" y="69"/>
                  <a:pt x="58" y="6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25"/>
                  <a:pt x="0" y="125"/>
                  <a:pt x="0" y="125"/>
                </a:cubicBezTo>
                <a:cubicBezTo>
                  <a:pt x="116" y="125"/>
                  <a:pt x="116" y="125"/>
                  <a:pt x="116" y="125"/>
                </a:cubicBezTo>
                <a:lnTo>
                  <a:pt x="116" y="81"/>
                </a:lnTo>
                <a:close/>
                <a:moveTo>
                  <a:pt x="107" y="116"/>
                </a:moveTo>
                <a:cubicBezTo>
                  <a:pt x="9" y="116"/>
                  <a:pt x="9" y="116"/>
                  <a:pt x="9" y="116"/>
                </a:cubicBezTo>
                <a:cubicBezTo>
                  <a:pt x="9" y="88"/>
                  <a:pt x="9" y="88"/>
                  <a:pt x="9" y="88"/>
                </a:cubicBezTo>
                <a:cubicBezTo>
                  <a:pt x="58" y="78"/>
                  <a:pt x="58" y="78"/>
                  <a:pt x="58" y="78"/>
                </a:cubicBezTo>
                <a:cubicBezTo>
                  <a:pt x="107" y="88"/>
                  <a:pt x="107" y="88"/>
                  <a:pt x="107" y="88"/>
                </a:cubicBezTo>
                <a:lnTo>
                  <a:pt x="107" y="116"/>
                </a:lnTo>
                <a:close/>
                <a:moveTo>
                  <a:pt x="58" y="58"/>
                </a:moveTo>
                <a:cubicBezTo>
                  <a:pt x="74" y="58"/>
                  <a:pt x="87" y="45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45"/>
                  <a:pt x="42" y="58"/>
                  <a:pt x="58" y="58"/>
                </a:cubicBezTo>
                <a:close/>
                <a:moveTo>
                  <a:pt x="58" y="9"/>
                </a:moveTo>
                <a:cubicBezTo>
                  <a:pt x="69" y="9"/>
                  <a:pt x="78" y="18"/>
                  <a:pt x="78" y="29"/>
                </a:cubicBezTo>
                <a:cubicBezTo>
                  <a:pt x="78" y="40"/>
                  <a:pt x="69" y="50"/>
                  <a:pt x="58" y="50"/>
                </a:cubicBezTo>
                <a:cubicBezTo>
                  <a:pt x="47" y="50"/>
                  <a:pt x="37" y="40"/>
                  <a:pt x="37" y="29"/>
                </a:cubicBezTo>
                <a:cubicBezTo>
                  <a:pt x="37" y="18"/>
                  <a:pt x="47" y="9"/>
                  <a:pt x="58" y="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2" name="Earth">
            <a:extLst>
              <a:ext uri="{FF2B5EF4-FFF2-40B4-BE49-F238E27FC236}">
                <a16:creationId xmlns:a16="http://schemas.microsoft.com/office/drawing/2014/main" id="{010AF205-1661-4942-8DD7-E1EC65CB7D98}"/>
              </a:ext>
            </a:extLst>
          </p:cNvPr>
          <p:cNvSpPr>
            <a:spLocks noEditPoints="1"/>
          </p:cNvSpPr>
          <p:nvPr/>
        </p:nvSpPr>
        <p:spPr bwMode="auto">
          <a:xfrm>
            <a:off x="4500563" y="4700271"/>
            <a:ext cx="351131" cy="354132"/>
          </a:xfrm>
          <a:custGeom>
            <a:avLst/>
            <a:gdLst>
              <a:gd name="T0" fmla="*/ 98 w 98"/>
              <a:gd name="T1" fmla="*/ 49 h 99"/>
              <a:gd name="T2" fmla="*/ 49 w 98"/>
              <a:gd name="T3" fmla="*/ 0 h 99"/>
              <a:gd name="T4" fmla="*/ 0 w 98"/>
              <a:gd name="T5" fmla="*/ 49 h 99"/>
              <a:gd name="T6" fmla="*/ 49 w 98"/>
              <a:gd name="T7" fmla="*/ 99 h 99"/>
              <a:gd name="T8" fmla="*/ 98 w 98"/>
              <a:gd name="T9" fmla="*/ 49 h 99"/>
              <a:gd name="T10" fmla="*/ 60 w 98"/>
              <a:gd name="T11" fmla="*/ 90 h 99"/>
              <a:gd name="T12" fmla="*/ 66 w 98"/>
              <a:gd name="T13" fmla="*/ 67 h 99"/>
              <a:gd name="T14" fmla="*/ 85 w 98"/>
              <a:gd name="T15" fmla="*/ 71 h 99"/>
              <a:gd name="T16" fmla="*/ 60 w 98"/>
              <a:gd name="T17" fmla="*/ 90 h 99"/>
              <a:gd name="T18" fmla="*/ 38 w 98"/>
              <a:gd name="T19" fmla="*/ 59 h 99"/>
              <a:gd name="T20" fmla="*/ 38 w 98"/>
              <a:gd name="T21" fmla="*/ 49 h 99"/>
              <a:gd name="T22" fmla="*/ 38 w 98"/>
              <a:gd name="T23" fmla="*/ 39 h 99"/>
              <a:gd name="T24" fmla="*/ 60 w 98"/>
              <a:gd name="T25" fmla="*/ 39 h 99"/>
              <a:gd name="T26" fmla="*/ 60 w 98"/>
              <a:gd name="T27" fmla="*/ 49 h 99"/>
              <a:gd name="T28" fmla="*/ 60 w 98"/>
              <a:gd name="T29" fmla="*/ 59 h 99"/>
              <a:gd name="T30" fmla="*/ 38 w 98"/>
              <a:gd name="T31" fmla="*/ 59 h 99"/>
              <a:gd name="T32" fmla="*/ 91 w 98"/>
              <a:gd name="T33" fmla="*/ 49 h 99"/>
              <a:gd name="T34" fmla="*/ 88 w 98"/>
              <a:gd name="T35" fmla="*/ 65 h 99"/>
              <a:gd name="T36" fmla="*/ 67 w 98"/>
              <a:gd name="T37" fmla="*/ 60 h 99"/>
              <a:gd name="T38" fmla="*/ 68 w 98"/>
              <a:gd name="T39" fmla="*/ 49 h 99"/>
              <a:gd name="T40" fmla="*/ 67 w 98"/>
              <a:gd name="T41" fmla="*/ 38 h 99"/>
              <a:gd name="T42" fmla="*/ 88 w 98"/>
              <a:gd name="T43" fmla="*/ 34 h 99"/>
              <a:gd name="T44" fmla="*/ 91 w 98"/>
              <a:gd name="T45" fmla="*/ 49 h 99"/>
              <a:gd name="T46" fmla="*/ 85 w 98"/>
              <a:gd name="T47" fmla="*/ 27 h 99"/>
              <a:gd name="T48" fmla="*/ 66 w 98"/>
              <a:gd name="T49" fmla="*/ 31 h 99"/>
              <a:gd name="T50" fmla="*/ 60 w 98"/>
              <a:gd name="T51" fmla="*/ 8 h 99"/>
              <a:gd name="T52" fmla="*/ 85 w 98"/>
              <a:gd name="T53" fmla="*/ 27 h 99"/>
              <a:gd name="T54" fmla="*/ 49 w 98"/>
              <a:gd name="T55" fmla="*/ 7 h 99"/>
              <a:gd name="T56" fmla="*/ 59 w 98"/>
              <a:gd name="T57" fmla="*/ 32 h 99"/>
              <a:gd name="T58" fmla="*/ 39 w 98"/>
              <a:gd name="T59" fmla="*/ 32 h 99"/>
              <a:gd name="T60" fmla="*/ 49 w 98"/>
              <a:gd name="T61" fmla="*/ 7 h 99"/>
              <a:gd name="T62" fmla="*/ 38 w 98"/>
              <a:gd name="T63" fmla="*/ 8 h 99"/>
              <a:gd name="T64" fmla="*/ 32 w 98"/>
              <a:gd name="T65" fmla="*/ 31 h 99"/>
              <a:gd name="T66" fmla="*/ 13 w 98"/>
              <a:gd name="T67" fmla="*/ 27 h 99"/>
              <a:gd name="T68" fmla="*/ 38 w 98"/>
              <a:gd name="T69" fmla="*/ 8 h 99"/>
              <a:gd name="T70" fmla="*/ 7 w 98"/>
              <a:gd name="T71" fmla="*/ 49 h 99"/>
              <a:gd name="T72" fmla="*/ 10 w 98"/>
              <a:gd name="T73" fmla="*/ 34 h 99"/>
              <a:gd name="T74" fmla="*/ 31 w 98"/>
              <a:gd name="T75" fmla="*/ 38 h 99"/>
              <a:gd name="T76" fmla="*/ 31 w 98"/>
              <a:gd name="T77" fmla="*/ 49 h 99"/>
              <a:gd name="T78" fmla="*/ 31 w 98"/>
              <a:gd name="T79" fmla="*/ 60 h 99"/>
              <a:gd name="T80" fmla="*/ 10 w 98"/>
              <a:gd name="T81" fmla="*/ 65 h 99"/>
              <a:gd name="T82" fmla="*/ 7 w 98"/>
              <a:gd name="T83" fmla="*/ 49 h 99"/>
              <a:gd name="T84" fmla="*/ 13 w 98"/>
              <a:gd name="T85" fmla="*/ 71 h 99"/>
              <a:gd name="T86" fmla="*/ 32 w 98"/>
              <a:gd name="T87" fmla="*/ 67 h 99"/>
              <a:gd name="T88" fmla="*/ 38 w 98"/>
              <a:gd name="T89" fmla="*/ 90 h 99"/>
              <a:gd name="T90" fmla="*/ 13 w 98"/>
              <a:gd name="T91" fmla="*/ 71 h 99"/>
              <a:gd name="T92" fmla="*/ 39 w 98"/>
              <a:gd name="T93" fmla="*/ 67 h 99"/>
              <a:gd name="T94" fmla="*/ 59 w 98"/>
              <a:gd name="T95" fmla="*/ 67 h 99"/>
              <a:gd name="T96" fmla="*/ 49 w 98"/>
              <a:gd name="T97" fmla="*/ 92 h 99"/>
              <a:gd name="T98" fmla="*/ 39 w 98"/>
              <a:gd name="T99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" h="99">
                <a:moveTo>
                  <a:pt x="98" y="49"/>
                </a:move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6" y="99"/>
                  <a:pt x="98" y="77"/>
                  <a:pt x="98" y="49"/>
                </a:cubicBezTo>
                <a:close/>
                <a:moveTo>
                  <a:pt x="60" y="90"/>
                </a:moveTo>
                <a:cubicBezTo>
                  <a:pt x="63" y="84"/>
                  <a:pt x="65" y="76"/>
                  <a:pt x="66" y="67"/>
                </a:cubicBezTo>
                <a:cubicBezTo>
                  <a:pt x="73" y="68"/>
                  <a:pt x="79" y="70"/>
                  <a:pt x="85" y="71"/>
                </a:cubicBezTo>
                <a:cubicBezTo>
                  <a:pt x="80" y="80"/>
                  <a:pt x="71" y="87"/>
                  <a:pt x="60" y="90"/>
                </a:cubicBezTo>
                <a:close/>
                <a:moveTo>
                  <a:pt x="38" y="59"/>
                </a:moveTo>
                <a:cubicBezTo>
                  <a:pt x="38" y="56"/>
                  <a:pt x="38" y="53"/>
                  <a:pt x="38" y="49"/>
                </a:cubicBezTo>
                <a:cubicBezTo>
                  <a:pt x="38" y="46"/>
                  <a:pt x="38" y="42"/>
                  <a:pt x="38" y="39"/>
                </a:cubicBezTo>
                <a:cubicBezTo>
                  <a:pt x="45" y="40"/>
                  <a:pt x="53" y="40"/>
                  <a:pt x="60" y="39"/>
                </a:cubicBezTo>
                <a:cubicBezTo>
                  <a:pt x="60" y="42"/>
                  <a:pt x="60" y="46"/>
                  <a:pt x="60" y="49"/>
                </a:cubicBezTo>
                <a:cubicBezTo>
                  <a:pt x="60" y="53"/>
                  <a:pt x="60" y="56"/>
                  <a:pt x="60" y="59"/>
                </a:cubicBezTo>
                <a:cubicBezTo>
                  <a:pt x="53" y="59"/>
                  <a:pt x="45" y="59"/>
                  <a:pt x="38" y="59"/>
                </a:cubicBezTo>
                <a:close/>
                <a:moveTo>
                  <a:pt x="91" y="49"/>
                </a:moveTo>
                <a:cubicBezTo>
                  <a:pt x="91" y="55"/>
                  <a:pt x="90" y="60"/>
                  <a:pt x="88" y="65"/>
                </a:cubicBezTo>
                <a:cubicBezTo>
                  <a:pt x="82" y="63"/>
                  <a:pt x="75" y="61"/>
                  <a:pt x="67" y="60"/>
                </a:cubicBezTo>
                <a:cubicBezTo>
                  <a:pt x="67" y="57"/>
                  <a:pt x="68" y="53"/>
                  <a:pt x="68" y="49"/>
                </a:cubicBezTo>
                <a:cubicBezTo>
                  <a:pt x="68" y="46"/>
                  <a:pt x="67" y="42"/>
                  <a:pt x="67" y="38"/>
                </a:cubicBezTo>
                <a:cubicBezTo>
                  <a:pt x="75" y="37"/>
                  <a:pt x="82" y="36"/>
                  <a:pt x="88" y="34"/>
                </a:cubicBezTo>
                <a:cubicBezTo>
                  <a:pt x="90" y="39"/>
                  <a:pt x="91" y="44"/>
                  <a:pt x="91" y="49"/>
                </a:cubicBezTo>
                <a:close/>
                <a:moveTo>
                  <a:pt x="85" y="27"/>
                </a:moveTo>
                <a:cubicBezTo>
                  <a:pt x="79" y="29"/>
                  <a:pt x="73" y="30"/>
                  <a:pt x="66" y="31"/>
                </a:cubicBezTo>
                <a:cubicBezTo>
                  <a:pt x="65" y="22"/>
                  <a:pt x="63" y="14"/>
                  <a:pt x="60" y="8"/>
                </a:cubicBezTo>
                <a:cubicBezTo>
                  <a:pt x="71" y="11"/>
                  <a:pt x="80" y="18"/>
                  <a:pt x="85" y="27"/>
                </a:cubicBezTo>
                <a:close/>
                <a:moveTo>
                  <a:pt x="49" y="7"/>
                </a:moveTo>
                <a:cubicBezTo>
                  <a:pt x="52" y="7"/>
                  <a:pt x="57" y="16"/>
                  <a:pt x="59" y="32"/>
                </a:cubicBezTo>
                <a:cubicBezTo>
                  <a:pt x="53" y="33"/>
                  <a:pt x="46" y="33"/>
                  <a:pt x="39" y="32"/>
                </a:cubicBezTo>
                <a:cubicBezTo>
                  <a:pt x="41" y="16"/>
                  <a:pt x="46" y="7"/>
                  <a:pt x="49" y="7"/>
                </a:cubicBezTo>
                <a:close/>
                <a:moveTo>
                  <a:pt x="38" y="8"/>
                </a:moveTo>
                <a:cubicBezTo>
                  <a:pt x="35" y="14"/>
                  <a:pt x="33" y="22"/>
                  <a:pt x="32" y="31"/>
                </a:cubicBezTo>
                <a:cubicBezTo>
                  <a:pt x="25" y="30"/>
                  <a:pt x="19" y="29"/>
                  <a:pt x="13" y="27"/>
                </a:cubicBezTo>
                <a:cubicBezTo>
                  <a:pt x="19" y="18"/>
                  <a:pt x="28" y="11"/>
                  <a:pt x="38" y="8"/>
                </a:cubicBezTo>
                <a:close/>
                <a:moveTo>
                  <a:pt x="7" y="49"/>
                </a:moveTo>
                <a:cubicBezTo>
                  <a:pt x="7" y="44"/>
                  <a:pt x="8" y="39"/>
                  <a:pt x="10" y="34"/>
                </a:cubicBezTo>
                <a:cubicBezTo>
                  <a:pt x="17" y="36"/>
                  <a:pt x="24" y="37"/>
                  <a:pt x="31" y="38"/>
                </a:cubicBezTo>
                <a:cubicBezTo>
                  <a:pt x="31" y="42"/>
                  <a:pt x="31" y="46"/>
                  <a:pt x="31" y="49"/>
                </a:cubicBezTo>
                <a:cubicBezTo>
                  <a:pt x="31" y="53"/>
                  <a:pt x="31" y="57"/>
                  <a:pt x="31" y="60"/>
                </a:cubicBezTo>
                <a:cubicBezTo>
                  <a:pt x="24" y="61"/>
                  <a:pt x="17" y="63"/>
                  <a:pt x="10" y="65"/>
                </a:cubicBezTo>
                <a:cubicBezTo>
                  <a:pt x="8" y="60"/>
                  <a:pt x="7" y="55"/>
                  <a:pt x="7" y="49"/>
                </a:cubicBezTo>
                <a:close/>
                <a:moveTo>
                  <a:pt x="13" y="71"/>
                </a:moveTo>
                <a:cubicBezTo>
                  <a:pt x="19" y="70"/>
                  <a:pt x="25" y="68"/>
                  <a:pt x="32" y="67"/>
                </a:cubicBezTo>
                <a:cubicBezTo>
                  <a:pt x="33" y="76"/>
                  <a:pt x="35" y="84"/>
                  <a:pt x="38" y="90"/>
                </a:cubicBezTo>
                <a:cubicBezTo>
                  <a:pt x="28" y="87"/>
                  <a:pt x="19" y="80"/>
                  <a:pt x="13" y="71"/>
                </a:cubicBezTo>
                <a:close/>
                <a:moveTo>
                  <a:pt x="39" y="67"/>
                </a:moveTo>
                <a:cubicBezTo>
                  <a:pt x="46" y="66"/>
                  <a:pt x="53" y="66"/>
                  <a:pt x="59" y="67"/>
                </a:cubicBezTo>
                <a:cubicBezTo>
                  <a:pt x="57" y="83"/>
                  <a:pt x="52" y="92"/>
                  <a:pt x="49" y="92"/>
                </a:cubicBezTo>
                <a:cubicBezTo>
                  <a:pt x="46" y="92"/>
                  <a:pt x="41" y="83"/>
                  <a:pt x="39" y="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4" name="Clock">
            <a:extLst>
              <a:ext uri="{FF2B5EF4-FFF2-40B4-BE49-F238E27FC236}">
                <a16:creationId xmlns:a16="http://schemas.microsoft.com/office/drawing/2014/main" id="{10205F19-F8D4-414F-8941-A103A3C301DD}"/>
              </a:ext>
            </a:extLst>
          </p:cNvPr>
          <p:cNvSpPr>
            <a:spLocks noEditPoints="1"/>
          </p:cNvSpPr>
          <p:nvPr/>
        </p:nvSpPr>
        <p:spPr bwMode="auto">
          <a:xfrm>
            <a:off x="4471754" y="1829991"/>
            <a:ext cx="380758" cy="389140"/>
          </a:xfrm>
          <a:custGeom>
            <a:avLst/>
            <a:gdLst>
              <a:gd name="T0" fmla="*/ 67 w 134"/>
              <a:gd name="T1" fmla="*/ 134 h 134"/>
              <a:gd name="T2" fmla="*/ 134 w 134"/>
              <a:gd name="T3" fmla="*/ 67 h 134"/>
              <a:gd name="T4" fmla="*/ 67 w 134"/>
              <a:gd name="T5" fmla="*/ 0 h 134"/>
              <a:gd name="T6" fmla="*/ 0 w 134"/>
              <a:gd name="T7" fmla="*/ 67 h 134"/>
              <a:gd name="T8" fmla="*/ 67 w 134"/>
              <a:gd name="T9" fmla="*/ 134 h 134"/>
              <a:gd name="T10" fmla="*/ 67 w 134"/>
              <a:gd name="T11" fmla="*/ 9 h 134"/>
              <a:gd name="T12" fmla="*/ 125 w 134"/>
              <a:gd name="T13" fmla="*/ 67 h 134"/>
              <a:gd name="T14" fmla="*/ 67 w 134"/>
              <a:gd name="T15" fmla="*/ 126 h 134"/>
              <a:gd name="T16" fmla="*/ 9 w 134"/>
              <a:gd name="T17" fmla="*/ 67 h 134"/>
              <a:gd name="T18" fmla="*/ 67 w 134"/>
              <a:gd name="T19" fmla="*/ 9 h 134"/>
              <a:gd name="T20" fmla="*/ 100 w 134"/>
              <a:gd name="T21" fmla="*/ 72 h 134"/>
              <a:gd name="T22" fmla="*/ 63 w 134"/>
              <a:gd name="T23" fmla="*/ 72 h 134"/>
              <a:gd name="T24" fmla="*/ 63 w 134"/>
              <a:gd name="T25" fmla="*/ 32 h 134"/>
              <a:gd name="T26" fmla="*/ 71 w 134"/>
              <a:gd name="T27" fmla="*/ 32 h 134"/>
              <a:gd name="T28" fmla="*/ 71 w 134"/>
              <a:gd name="T29" fmla="*/ 63 h 134"/>
              <a:gd name="T30" fmla="*/ 100 w 134"/>
              <a:gd name="T31" fmla="*/ 63 h 134"/>
              <a:gd name="T32" fmla="*/ 100 w 134"/>
              <a:gd name="T33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104" y="134"/>
                  <a:pt x="134" y="104"/>
                  <a:pt x="134" y="67"/>
                </a:cubicBezTo>
                <a:cubicBezTo>
                  <a:pt x="134" y="30"/>
                  <a:pt x="104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lose/>
                <a:moveTo>
                  <a:pt x="67" y="9"/>
                </a:moveTo>
                <a:cubicBezTo>
                  <a:pt x="99" y="9"/>
                  <a:pt x="125" y="35"/>
                  <a:pt x="125" y="67"/>
                </a:cubicBezTo>
                <a:cubicBezTo>
                  <a:pt x="125" y="100"/>
                  <a:pt x="99" y="126"/>
                  <a:pt x="67" y="126"/>
                </a:cubicBezTo>
                <a:cubicBezTo>
                  <a:pt x="35" y="126"/>
                  <a:pt x="9" y="100"/>
                  <a:pt x="9" y="67"/>
                </a:cubicBezTo>
                <a:cubicBezTo>
                  <a:pt x="9" y="35"/>
                  <a:pt x="35" y="9"/>
                  <a:pt x="67" y="9"/>
                </a:cubicBezTo>
                <a:close/>
                <a:moveTo>
                  <a:pt x="100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3" y="32"/>
                  <a:pt x="63" y="32"/>
                  <a:pt x="6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63"/>
                  <a:pt x="71" y="63"/>
                  <a:pt x="71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7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6" name="Bell">
            <a:extLst>
              <a:ext uri="{FF2B5EF4-FFF2-40B4-BE49-F238E27FC236}">
                <a16:creationId xmlns:a16="http://schemas.microsoft.com/office/drawing/2014/main" id="{5E523F2D-DBF5-4CFC-A70D-D29D6D2EBF5E}"/>
              </a:ext>
            </a:extLst>
          </p:cNvPr>
          <p:cNvSpPr>
            <a:spLocks noEditPoints="1"/>
          </p:cNvSpPr>
          <p:nvPr/>
        </p:nvSpPr>
        <p:spPr bwMode="auto">
          <a:xfrm>
            <a:off x="5942880" y="5299648"/>
            <a:ext cx="314300" cy="349985"/>
          </a:xfrm>
          <a:custGeom>
            <a:avLst/>
            <a:gdLst>
              <a:gd name="T0" fmla="*/ 0 w 96"/>
              <a:gd name="T1" fmla="*/ 89 h 107"/>
              <a:gd name="T2" fmla="*/ 5 w 96"/>
              <a:gd name="T3" fmla="*/ 89 h 107"/>
              <a:gd name="T4" fmla="*/ 5 w 96"/>
              <a:gd name="T5" fmla="*/ 89 h 107"/>
              <a:gd name="T6" fmla="*/ 5 w 96"/>
              <a:gd name="T7" fmla="*/ 89 h 107"/>
              <a:gd name="T8" fmla="*/ 96 w 96"/>
              <a:gd name="T9" fmla="*/ 89 h 107"/>
              <a:gd name="T10" fmla="*/ 96 w 96"/>
              <a:gd name="T11" fmla="*/ 79 h 107"/>
              <a:gd name="T12" fmla="*/ 92 w 96"/>
              <a:gd name="T13" fmla="*/ 79 h 107"/>
              <a:gd name="T14" fmla="*/ 77 w 96"/>
              <a:gd name="T15" fmla="*/ 38 h 107"/>
              <a:gd name="T16" fmla="*/ 77 w 96"/>
              <a:gd name="T17" fmla="*/ 37 h 107"/>
              <a:gd name="T18" fmla="*/ 53 w 96"/>
              <a:gd name="T19" fmla="*/ 9 h 107"/>
              <a:gd name="T20" fmla="*/ 53 w 96"/>
              <a:gd name="T21" fmla="*/ 0 h 107"/>
              <a:gd name="T22" fmla="*/ 43 w 96"/>
              <a:gd name="T23" fmla="*/ 0 h 107"/>
              <a:gd name="T24" fmla="*/ 43 w 96"/>
              <a:gd name="T25" fmla="*/ 9 h 107"/>
              <a:gd name="T26" fmla="*/ 19 w 96"/>
              <a:gd name="T27" fmla="*/ 37 h 107"/>
              <a:gd name="T28" fmla="*/ 19 w 96"/>
              <a:gd name="T29" fmla="*/ 38 h 107"/>
              <a:gd name="T30" fmla="*/ 5 w 96"/>
              <a:gd name="T31" fmla="*/ 79 h 107"/>
              <a:gd name="T32" fmla="*/ 0 w 96"/>
              <a:gd name="T33" fmla="*/ 79 h 107"/>
              <a:gd name="T34" fmla="*/ 0 w 96"/>
              <a:gd name="T35" fmla="*/ 89 h 107"/>
              <a:gd name="T36" fmla="*/ 29 w 96"/>
              <a:gd name="T37" fmla="*/ 38 h 107"/>
              <a:gd name="T38" fmla="*/ 48 w 96"/>
              <a:gd name="T39" fmla="*/ 18 h 107"/>
              <a:gd name="T40" fmla="*/ 67 w 96"/>
              <a:gd name="T41" fmla="*/ 38 h 107"/>
              <a:gd name="T42" fmla="*/ 76 w 96"/>
              <a:gd name="T43" fmla="*/ 79 h 107"/>
              <a:gd name="T44" fmla="*/ 20 w 96"/>
              <a:gd name="T45" fmla="*/ 79 h 107"/>
              <a:gd name="T46" fmla="*/ 29 w 96"/>
              <a:gd name="T47" fmla="*/ 38 h 107"/>
              <a:gd name="T48" fmla="*/ 32 w 96"/>
              <a:gd name="T49" fmla="*/ 107 h 107"/>
              <a:gd name="T50" fmla="*/ 32 w 96"/>
              <a:gd name="T51" fmla="*/ 97 h 107"/>
              <a:gd name="T52" fmla="*/ 64 w 96"/>
              <a:gd name="T53" fmla="*/ 97 h 107"/>
              <a:gd name="T54" fmla="*/ 64 w 96"/>
              <a:gd name="T55" fmla="*/ 107 h 107"/>
              <a:gd name="T56" fmla="*/ 32 w 96"/>
              <a:gd name="T57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107"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96" y="79"/>
                  <a:pt x="96" y="79"/>
                  <a:pt x="96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83" y="79"/>
                  <a:pt x="78" y="58"/>
                  <a:pt x="77" y="38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23"/>
                  <a:pt x="66" y="11"/>
                  <a:pt x="53" y="9"/>
                </a:cubicBezTo>
                <a:cubicBezTo>
                  <a:pt x="53" y="0"/>
                  <a:pt x="53" y="0"/>
                  <a:pt x="5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31" y="11"/>
                  <a:pt x="21" y="23"/>
                  <a:pt x="19" y="37"/>
                </a:cubicBezTo>
                <a:cubicBezTo>
                  <a:pt x="19" y="37"/>
                  <a:pt x="19" y="38"/>
                  <a:pt x="19" y="38"/>
                </a:cubicBezTo>
                <a:cubicBezTo>
                  <a:pt x="19" y="58"/>
                  <a:pt x="14" y="79"/>
                  <a:pt x="5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89"/>
                </a:lnTo>
                <a:close/>
                <a:moveTo>
                  <a:pt x="29" y="38"/>
                </a:moveTo>
                <a:cubicBezTo>
                  <a:pt x="30" y="27"/>
                  <a:pt x="38" y="18"/>
                  <a:pt x="48" y="18"/>
                </a:cubicBezTo>
                <a:cubicBezTo>
                  <a:pt x="58" y="18"/>
                  <a:pt x="66" y="27"/>
                  <a:pt x="67" y="38"/>
                </a:cubicBezTo>
                <a:cubicBezTo>
                  <a:pt x="67" y="48"/>
                  <a:pt x="69" y="67"/>
                  <a:pt x="76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67"/>
                  <a:pt x="29" y="48"/>
                  <a:pt x="29" y="38"/>
                </a:cubicBezTo>
                <a:close/>
                <a:moveTo>
                  <a:pt x="32" y="107"/>
                </a:moveTo>
                <a:cubicBezTo>
                  <a:pt x="32" y="97"/>
                  <a:pt x="32" y="97"/>
                  <a:pt x="3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7"/>
                  <a:pt x="64" y="107"/>
                  <a:pt x="64" y="107"/>
                </a:cubicBezTo>
                <a:lnTo>
                  <a:pt x="32" y="10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8" name="Сalendar">
            <a:extLst>
              <a:ext uri="{FF2B5EF4-FFF2-40B4-BE49-F238E27FC236}">
                <a16:creationId xmlns:a16="http://schemas.microsoft.com/office/drawing/2014/main" id="{4EC2A2F4-FEBC-441C-AC6F-DAB67DF0F720}"/>
              </a:ext>
            </a:extLst>
          </p:cNvPr>
          <p:cNvSpPr>
            <a:spLocks noEditPoints="1"/>
          </p:cNvSpPr>
          <p:nvPr/>
        </p:nvSpPr>
        <p:spPr bwMode="auto">
          <a:xfrm>
            <a:off x="7372986" y="1845628"/>
            <a:ext cx="289877" cy="319736"/>
          </a:xfrm>
          <a:custGeom>
            <a:avLst/>
            <a:gdLst>
              <a:gd name="T0" fmla="*/ 233 w 233"/>
              <a:gd name="T1" fmla="*/ 26 h 257"/>
              <a:gd name="T2" fmla="*/ 169 w 233"/>
              <a:gd name="T3" fmla="*/ 26 h 257"/>
              <a:gd name="T4" fmla="*/ 169 w 233"/>
              <a:gd name="T5" fmla="*/ 0 h 257"/>
              <a:gd name="T6" fmla="*/ 145 w 233"/>
              <a:gd name="T7" fmla="*/ 0 h 257"/>
              <a:gd name="T8" fmla="*/ 145 w 233"/>
              <a:gd name="T9" fmla="*/ 26 h 257"/>
              <a:gd name="T10" fmla="*/ 88 w 233"/>
              <a:gd name="T11" fmla="*/ 26 h 257"/>
              <a:gd name="T12" fmla="*/ 88 w 233"/>
              <a:gd name="T13" fmla="*/ 0 h 257"/>
              <a:gd name="T14" fmla="*/ 64 w 233"/>
              <a:gd name="T15" fmla="*/ 0 h 257"/>
              <a:gd name="T16" fmla="*/ 64 w 233"/>
              <a:gd name="T17" fmla="*/ 26 h 257"/>
              <a:gd name="T18" fmla="*/ 0 w 233"/>
              <a:gd name="T19" fmla="*/ 26 h 257"/>
              <a:gd name="T20" fmla="*/ 0 w 233"/>
              <a:gd name="T21" fmla="*/ 257 h 257"/>
              <a:gd name="T22" fmla="*/ 233 w 233"/>
              <a:gd name="T23" fmla="*/ 257 h 257"/>
              <a:gd name="T24" fmla="*/ 233 w 233"/>
              <a:gd name="T25" fmla="*/ 26 h 257"/>
              <a:gd name="T26" fmla="*/ 209 w 233"/>
              <a:gd name="T27" fmla="*/ 234 h 257"/>
              <a:gd name="T28" fmla="*/ 24 w 233"/>
              <a:gd name="T29" fmla="*/ 234 h 257"/>
              <a:gd name="T30" fmla="*/ 24 w 233"/>
              <a:gd name="T31" fmla="*/ 117 h 257"/>
              <a:gd name="T32" fmla="*/ 209 w 233"/>
              <a:gd name="T33" fmla="*/ 117 h 257"/>
              <a:gd name="T34" fmla="*/ 209 w 233"/>
              <a:gd name="T35" fmla="*/ 234 h 257"/>
              <a:gd name="T36" fmla="*/ 209 w 233"/>
              <a:gd name="T37" fmla="*/ 93 h 257"/>
              <a:gd name="T38" fmla="*/ 24 w 233"/>
              <a:gd name="T39" fmla="*/ 93 h 257"/>
              <a:gd name="T40" fmla="*/ 24 w 233"/>
              <a:gd name="T41" fmla="*/ 50 h 257"/>
              <a:gd name="T42" fmla="*/ 64 w 233"/>
              <a:gd name="T43" fmla="*/ 50 h 257"/>
              <a:gd name="T44" fmla="*/ 64 w 233"/>
              <a:gd name="T45" fmla="*/ 74 h 257"/>
              <a:gd name="T46" fmla="*/ 88 w 233"/>
              <a:gd name="T47" fmla="*/ 74 h 257"/>
              <a:gd name="T48" fmla="*/ 88 w 233"/>
              <a:gd name="T49" fmla="*/ 50 h 257"/>
              <a:gd name="T50" fmla="*/ 145 w 233"/>
              <a:gd name="T51" fmla="*/ 50 h 257"/>
              <a:gd name="T52" fmla="*/ 145 w 233"/>
              <a:gd name="T53" fmla="*/ 74 h 257"/>
              <a:gd name="T54" fmla="*/ 169 w 233"/>
              <a:gd name="T55" fmla="*/ 74 h 257"/>
              <a:gd name="T56" fmla="*/ 169 w 233"/>
              <a:gd name="T57" fmla="*/ 50 h 257"/>
              <a:gd name="T58" fmla="*/ 209 w 233"/>
              <a:gd name="T59" fmla="*/ 50 h 257"/>
              <a:gd name="T60" fmla="*/ 209 w 233"/>
              <a:gd name="T61" fmla="*/ 9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3" h="257">
                <a:moveTo>
                  <a:pt x="233" y="26"/>
                </a:moveTo>
                <a:lnTo>
                  <a:pt x="169" y="26"/>
                </a:lnTo>
                <a:lnTo>
                  <a:pt x="169" y="0"/>
                </a:lnTo>
                <a:lnTo>
                  <a:pt x="145" y="0"/>
                </a:lnTo>
                <a:lnTo>
                  <a:pt x="145" y="26"/>
                </a:lnTo>
                <a:lnTo>
                  <a:pt x="88" y="26"/>
                </a:lnTo>
                <a:lnTo>
                  <a:pt x="88" y="0"/>
                </a:lnTo>
                <a:lnTo>
                  <a:pt x="64" y="0"/>
                </a:lnTo>
                <a:lnTo>
                  <a:pt x="64" y="26"/>
                </a:lnTo>
                <a:lnTo>
                  <a:pt x="0" y="26"/>
                </a:lnTo>
                <a:lnTo>
                  <a:pt x="0" y="257"/>
                </a:lnTo>
                <a:lnTo>
                  <a:pt x="233" y="257"/>
                </a:lnTo>
                <a:lnTo>
                  <a:pt x="233" y="26"/>
                </a:lnTo>
                <a:close/>
                <a:moveTo>
                  <a:pt x="209" y="234"/>
                </a:moveTo>
                <a:lnTo>
                  <a:pt x="24" y="234"/>
                </a:lnTo>
                <a:lnTo>
                  <a:pt x="24" y="117"/>
                </a:lnTo>
                <a:lnTo>
                  <a:pt x="209" y="117"/>
                </a:lnTo>
                <a:lnTo>
                  <a:pt x="209" y="234"/>
                </a:lnTo>
                <a:close/>
                <a:moveTo>
                  <a:pt x="209" y="93"/>
                </a:moveTo>
                <a:lnTo>
                  <a:pt x="24" y="93"/>
                </a:lnTo>
                <a:lnTo>
                  <a:pt x="24" y="50"/>
                </a:lnTo>
                <a:lnTo>
                  <a:pt x="64" y="50"/>
                </a:lnTo>
                <a:lnTo>
                  <a:pt x="64" y="74"/>
                </a:lnTo>
                <a:lnTo>
                  <a:pt x="88" y="74"/>
                </a:lnTo>
                <a:lnTo>
                  <a:pt x="88" y="50"/>
                </a:lnTo>
                <a:lnTo>
                  <a:pt x="145" y="50"/>
                </a:lnTo>
                <a:lnTo>
                  <a:pt x="145" y="74"/>
                </a:lnTo>
                <a:lnTo>
                  <a:pt x="169" y="74"/>
                </a:lnTo>
                <a:lnTo>
                  <a:pt x="169" y="50"/>
                </a:lnTo>
                <a:lnTo>
                  <a:pt x="209" y="50"/>
                </a:lnTo>
                <a:lnTo>
                  <a:pt x="209" y="93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0" name="Text Placeholder 33">
            <a:extLst>
              <a:ext uri="{FF2B5EF4-FFF2-40B4-BE49-F238E27FC236}">
                <a16:creationId xmlns:a16="http://schemas.microsoft.com/office/drawing/2014/main" id="{ACD6C4C9-BE72-46D0-9B91-6A98A449A04E}"/>
              </a:ext>
            </a:extLst>
          </p:cNvPr>
          <p:cNvSpPr txBox="1">
            <a:spLocks/>
          </p:cNvSpPr>
          <p:nvPr/>
        </p:nvSpPr>
        <p:spPr>
          <a:xfrm>
            <a:off x="1763628" y="92188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 Placeholder 33">
            <a:extLst>
              <a:ext uri="{FF2B5EF4-FFF2-40B4-BE49-F238E27FC236}">
                <a16:creationId xmlns:a16="http://schemas.microsoft.com/office/drawing/2014/main" id="{40061F87-A9EF-4C92-8C6C-6C42E4ABCDD4}"/>
              </a:ext>
            </a:extLst>
          </p:cNvPr>
          <p:cNvSpPr txBox="1">
            <a:spLocks/>
          </p:cNvSpPr>
          <p:nvPr/>
        </p:nvSpPr>
        <p:spPr>
          <a:xfrm>
            <a:off x="1096878" y="238873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2" name="Text Placeholder 33">
            <a:extLst>
              <a:ext uri="{FF2B5EF4-FFF2-40B4-BE49-F238E27FC236}">
                <a16:creationId xmlns:a16="http://schemas.microsoft.com/office/drawing/2014/main" id="{369DB659-3B8C-4582-9D1E-33F6AA7B0F9A}"/>
              </a:ext>
            </a:extLst>
          </p:cNvPr>
          <p:cNvSpPr txBox="1">
            <a:spLocks/>
          </p:cNvSpPr>
          <p:nvPr/>
        </p:nvSpPr>
        <p:spPr>
          <a:xfrm>
            <a:off x="1096878" y="383653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Text Placeholder 33">
            <a:extLst>
              <a:ext uri="{FF2B5EF4-FFF2-40B4-BE49-F238E27FC236}">
                <a16:creationId xmlns:a16="http://schemas.microsoft.com/office/drawing/2014/main" id="{B3594128-B689-4D74-A197-341C543540BC}"/>
              </a:ext>
            </a:extLst>
          </p:cNvPr>
          <p:cNvSpPr txBox="1">
            <a:spLocks/>
          </p:cNvSpPr>
          <p:nvPr/>
        </p:nvSpPr>
        <p:spPr>
          <a:xfrm>
            <a:off x="1763628" y="529703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 Placeholder 33">
            <a:extLst>
              <a:ext uri="{FF2B5EF4-FFF2-40B4-BE49-F238E27FC236}">
                <a16:creationId xmlns:a16="http://schemas.microsoft.com/office/drawing/2014/main" id="{0F4B8CAF-3E24-46C2-93B3-2B59CF9050B8}"/>
              </a:ext>
            </a:extLst>
          </p:cNvPr>
          <p:cNvSpPr txBox="1">
            <a:spLocks/>
          </p:cNvSpPr>
          <p:nvPr/>
        </p:nvSpPr>
        <p:spPr>
          <a:xfrm>
            <a:off x="8877331" y="92188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 Placeholder 33">
            <a:extLst>
              <a:ext uri="{FF2B5EF4-FFF2-40B4-BE49-F238E27FC236}">
                <a16:creationId xmlns:a16="http://schemas.microsoft.com/office/drawing/2014/main" id="{66A87A04-0468-4273-9F5E-2EAEE3E0255D}"/>
              </a:ext>
            </a:extLst>
          </p:cNvPr>
          <p:cNvSpPr txBox="1">
            <a:spLocks/>
          </p:cNvSpPr>
          <p:nvPr/>
        </p:nvSpPr>
        <p:spPr>
          <a:xfrm>
            <a:off x="9513854" y="238873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" name="Text Placeholder 33">
            <a:extLst>
              <a:ext uri="{FF2B5EF4-FFF2-40B4-BE49-F238E27FC236}">
                <a16:creationId xmlns:a16="http://schemas.microsoft.com/office/drawing/2014/main" id="{91BF0A80-86DF-4836-AF6B-5A769B8120AC}"/>
              </a:ext>
            </a:extLst>
          </p:cNvPr>
          <p:cNvSpPr txBox="1">
            <a:spLocks/>
          </p:cNvSpPr>
          <p:nvPr/>
        </p:nvSpPr>
        <p:spPr>
          <a:xfrm>
            <a:off x="9513854" y="383653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" name="Text Placeholder 33">
            <a:extLst>
              <a:ext uri="{FF2B5EF4-FFF2-40B4-BE49-F238E27FC236}">
                <a16:creationId xmlns:a16="http://schemas.microsoft.com/office/drawing/2014/main" id="{42F710B9-B43F-4CC2-91E9-B1C9F400494F}"/>
              </a:ext>
            </a:extLst>
          </p:cNvPr>
          <p:cNvSpPr txBox="1">
            <a:spLocks/>
          </p:cNvSpPr>
          <p:nvPr/>
        </p:nvSpPr>
        <p:spPr>
          <a:xfrm>
            <a:off x="8958906" y="5297032"/>
            <a:ext cx="1527344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UA"/>
            </a:defPPr>
            <a:lvl1pPr marL="0" indent="0" algn="ctr" defTabSz="914400" rtl="0" eaLnBrk="1" latinLnBrk="0" hangingPunct="1">
              <a:buNone/>
              <a:defRPr sz="10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Lorem ipsum dolor sit amet, consectetur adipiscing elit, sed do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67EE5AAA-BB4E-4C5C-A26C-94B7B4E0F029}"/>
              </a:ext>
            </a:extLst>
          </p:cNvPr>
          <p:cNvSpPr/>
          <p:nvPr/>
        </p:nvSpPr>
        <p:spPr>
          <a:xfrm>
            <a:off x="3564871" y="708898"/>
            <a:ext cx="5166468" cy="5166468"/>
          </a:xfrm>
          <a:prstGeom prst="ellipse">
            <a:avLst/>
          </a:prstGeom>
          <a:gradFill flip="none" rotWithShape="1">
            <a:gsLst>
              <a:gs pos="39000">
                <a:schemeClr val="bg2"/>
              </a:gs>
              <a:gs pos="100000">
                <a:schemeClr val="bg2">
                  <a:lumMod val="57000"/>
                  <a:lumOff val="43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04800" dist="304800" dir="13500000" algn="br" rotWithShape="0">
              <a:schemeClr val="tx2">
                <a:alpha val="6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5A8679-A123-461C-8ED6-1D4BB7945E20}"/>
              </a:ext>
            </a:extLst>
          </p:cNvPr>
          <p:cNvSpPr/>
          <p:nvPr/>
        </p:nvSpPr>
        <p:spPr>
          <a:xfrm>
            <a:off x="4477471" y="1606849"/>
            <a:ext cx="3333948" cy="3333948"/>
          </a:xfrm>
          <a:prstGeom prst="ellipse">
            <a:avLst/>
          </a:prstGeom>
          <a:gradFill flip="none" rotWithShape="1">
            <a:gsLst>
              <a:gs pos="39000">
                <a:schemeClr val="bg2"/>
              </a:gs>
              <a:gs pos="100000">
                <a:schemeClr val="bg2">
                  <a:lumMod val="57000"/>
                  <a:lumOff val="43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04800" dist="304800" dir="13500000" algn="br" rotWithShape="0">
              <a:schemeClr val="tx2">
                <a:alpha val="6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BA118B30-6D45-47FF-AFC8-B43FCFC2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425" y="2726552"/>
            <a:ext cx="9761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U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4B8CFE6D-C965-402E-B81F-312DE9D4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533" y="2722905"/>
            <a:ext cx="137098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18" name="Ring">
            <a:extLst>
              <a:ext uri="{FF2B5EF4-FFF2-40B4-BE49-F238E27FC236}">
                <a16:creationId xmlns:a16="http://schemas.microsoft.com/office/drawing/2014/main" id="{B032800D-9A2F-40D5-B99C-B18BA94467D5}"/>
              </a:ext>
            </a:extLst>
          </p:cNvPr>
          <p:cNvSpPr>
            <a:spLocks noEditPoints="1"/>
          </p:cNvSpPr>
          <p:nvPr/>
        </p:nvSpPr>
        <p:spPr bwMode="auto">
          <a:xfrm>
            <a:off x="3555485" y="708104"/>
            <a:ext cx="5176648" cy="5176648"/>
          </a:xfrm>
          <a:custGeom>
            <a:avLst/>
            <a:gdLst>
              <a:gd name="T0" fmla="*/ 1699 w 3397"/>
              <a:gd name="T1" fmla="*/ 0 h 3398"/>
              <a:gd name="T2" fmla="*/ 0 w 3397"/>
              <a:gd name="T3" fmla="*/ 1699 h 3398"/>
              <a:gd name="T4" fmla="*/ 1699 w 3397"/>
              <a:gd name="T5" fmla="*/ 3398 h 3398"/>
              <a:gd name="T6" fmla="*/ 3397 w 3397"/>
              <a:gd name="T7" fmla="*/ 1699 h 3398"/>
              <a:gd name="T8" fmla="*/ 1699 w 3397"/>
              <a:gd name="T9" fmla="*/ 0 h 3398"/>
              <a:gd name="T10" fmla="*/ 1699 w 3397"/>
              <a:gd name="T11" fmla="*/ 3211 h 3398"/>
              <a:gd name="T12" fmla="*/ 187 w 3397"/>
              <a:gd name="T13" fmla="*/ 1699 h 3398"/>
              <a:gd name="T14" fmla="*/ 1699 w 3397"/>
              <a:gd name="T15" fmla="*/ 187 h 3398"/>
              <a:gd name="T16" fmla="*/ 3211 w 3397"/>
              <a:gd name="T17" fmla="*/ 1699 h 3398"/>
              <a:gd name="T18" fmla="*/ 1699 w 3397"/>
              <a:gd name="T19" fmla="*/ 3211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97" h="3398">
                <a:moveTo>
                  <a:pt x="1699" y="0"/>
                </a:moveTo>
                <a:cubicBezTo>
                  <a:pt x="761" y="0"/>
                  <a:pt x="0" y="761"/>
                  <a:pt x="0" y="1699"/>
                </a:cubicBezTo>
                <a:cubicBezTo>
                  <a:pt x="0" y="2637"/>
                  <a:pt x="761" y="3398"/>
                  <a:pt x="1699" y="3398"/>
                </a:cubicBezTo>
                <a:cubicBezTo>
                  <a:pt x="2637" y="3398"/>
                  <a:pt x="3397" y="2637"/>
                  <a:pt x="3397" y="1699"/>
                </a:cubicBezTo>
                <a:cubicBezTo>
                  <a:pt x="3397" y="761"/>
                  <a:pt x="2637" y="0"/>
                  <a:pt x="1699" y="0"/>
                </a:cubicBezTo>
                <a:close/>
                <a:moveTo>
                  <a:pt x="1699" y="3211"/>
                </a:moveTo>
                <a:cubicBezTo>
                  <a:pt x="864" y="3211"/>
                  <a:pt x="187" y="2534"/>
                  <a:pt x="187" y="1699"/>
                </a:cubicBezTo>
                <a:cubicBezTo>
                  <a:pt x="187" y="864"/>
                  <a:pt x="864" y="187"/>
                  <a:pt x="1699" y="187"/>
                </a:cubicBezTo>
                <a:cubicBezTo>
                  <a:pt x="2534" y="187"/>
                  <a:pt x="3211" y="864"/>
                  <a:pt x="3211" y="1699"/>
                </a:cubicBezTo>
                <a:cubicBezTo>
                  <a:pt x="3211" y="2534"/>
                  <a:pt x="2534" y="3211"/>
                  <a:pt x="1699" y="3211"/>
                </a:cubicBezTo>
                <a:close/>
              </a:path>
            </a:pathLst>
          </a:custGeom>
          <a:solidFill>
            <a:srgbClr val="F0F1F4"/>
          </a:solidFill>
          <a:ln>
            <a:noFill/>
          </a:ln>
          <a:effectLst>
            <a:outerShdw blurRad="279400" dist="228600" dir="2700000" algn="tl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29466D2-FC45-4E71-AF82-FB923735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11" y="2727166"/>
            <a:ext cx="9761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H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ACBEEC9F-3C0F-4AA8-B119-EA23CD03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474" y="2713852"/>
            <a:ext cx="159604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4DF55691-D51F-457D-837C-6599B1D0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208" y="2730965"/>
            <a:ext cx="99724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P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  <p:sp>
        <p:nvSpPr>
          <p:cNvPr id="31" name="Ring">
            <a:extLst>
              <a:ext uri="{FF2B5EF4-FFF2-40B4-BE49-F238E27FC236}">
                <a16:creationId xmlns:a16="http://schemas.microsoft.com/office/drawing/2014/main" id="{37744D52-1FEC-422E-A432-EF3B8A438385}"/>
              </a:ext>
            </a:extLst>
          </p:cNvPr>
          <p:cNvSpPr>
            <a:spLocks noEditPoints="1"/>
          </p:cNvSpPr>
          <p:nvPr/>
        </p:nvSpPr>
        <p:spPr bwMode="auto">
          <a:xfrm>
            <a:off x="4471619" y="1606132"/>
            <a:ext cx="3340518" cy="3340518"/>
          </a:xfrm>
          <a:custGeom>
            <a:avLst/>
            <a:gdLst>
              <a:gd name="T0" fmla="*/ 1699 w 3397"/>
              <a:gd name="T1" fmla="*/ 0 h 3398"/>
              <a:gd name="T2" fmla="*/ 0 w 3397"/>
              <a:gd name="T3" fmla="*/ 1699 h 3398"/>
              <a:gd name="T4" fmla="*/ 1699 w 3397"/>
              <a:gd name="T5" fmla="*/ 3398 h 3398"/>
              <a:gd name="T6" fmla="*/ 3397 w 3397"/>
              <a:gd name="T7" fmla="*/ 1699 h 3398"/>
              <a:gd name="T8" fmla="*/ 1699 w 3397"/>
              <a:gd name="T9" fmla="*/ 0 h 3398"/>
              <a:gd name="T10" fmla="*/ 1699 w 3397"/>
              <a:gd name="T11" fmla="*/ 3211 h 3398"/>
              <a:gd name="T12" fmla="*/ 187 w 3397"/>
              <a:gd name="T13" fmla="*/ 1699 h 3398"/>
              <a:gd name="T14" fmla="*/ 1699 w 3397"/>
              <a:gd name="T15" fmla="*/ 187 h 3398"/>
              <a:gd name="T16" fmla="*/ 3211 w 3397"/>
              <a:gd name="T17" fmla="*/ 1699 h 3398"/>
              <a:gd name="T18" fmla="*/ 1699 w 3397"/>
              <a:gd name="T19" fmla="*/ 3211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97" h="3398">
                <a:moveTo>
                  <a:pt x="1699" y="0"/>
                </a:moveTo>
                <a:cubicBezTo>
                  <a:pt x="761" y="0"/>
                  <a:pt x="0" y="761"/>
                  <a:pt x="0" y="1699"/>
                </a:cubicBezTo>
                <a:cubicBezTo>
                  <a:pt x="0" y="2637"/>
                  <a:pt x="761" y="3398"/>
                  <a:pt x="1699" y="3398"/>
                </a:cubicBezTo>
                <a:cubicBezTo>
                  <a:pt x="2637" y="3398"/>
                  <a:pt x="3397" y="2637"/>
                  <a:pt x="3397" y="1699"/>
                </a:cubicBezTo>
                <a:cubicBezTo>
                  <a:pt x="3397" y="761"/>
                  <a:pt x="2637" y="0"/>
                  <a:pt x="1699" y="0"/>
                </a:cubicBezTo>
                <a:close/>
                <a:moveTo>
                  <a:pt x="1699" y="3211"/>
                </a:moveTo>
                <a:cubicBezTo>
                  <a:pt x="864" y="3211"/>
                  <a:pt x="187" y="2534"/>
                  <a:pt x="187" y="1699"/>
                </a:cubicBezTo>
                <a:cubicBezTo>
                  <a:pt x="187" y="864"/>
                  <a:pt x="864" y="187"/>
                  <a:pt x="1699" y="187"/>
                </a:cubicBezTo>
                <a:cubicBezTo>
                  <a:pt x="2534" y="187"/>
                  <a:pt x="3211" y="864"/>
                  <a:pt x="3211" y="1699"/>
                </a:cubicBezTo>
                <a:cubicBezTo>
                  <a:pt x="3211" y="2534"/>
                  <a:pt x="2534" y="3211"/>
                  <a:pt x="1699" y="3211"/>
                </a:cubicBezTo>
                <a:close/>
              </a:path>
            </a:pathLst>
          </a:custGeom>
          <a:solidFill>
            <a:srgbClr val="F0F1F4"/>
          </a:solidFill>
          <a:ln>
            <a:noFill/>
          </a:ln>
          <a:effectLst>
            <a:outerShdw blurRad="279400" dist="228600" dir="2700000" algn="tl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79A675C8-331D-4BBB-80B5-B9B2EE4A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664" y="2726552"/>
            <a:ext cx="265234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MOR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826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11" grpId="0"/>
      <p:bldP spid="9" grpId="0"/>
      <p:bldP spid="18" grpId="0" animBg="1"/>
      <p:bldP spid="12" grpId="0"/>
      <p:bldP spid="13" grpId="0"/>
      <p:bldP spid="33" grpId="0"/>
      <p:bldP spid="31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A4A324E-E92C-4A6D-9272-E4C8C8A85D8B}"/>
              </a:ext>
            </a:extLst>
          </p:cNvPr>
          <p:cNvGrpSpPr/>
          <p:nvPr/>
        </p:nvGrpSpPr>
        <p:grpSpPr>
          <a:xfrm>
            <a:off x="5559425" y="2898775"/>
            <a:ext cx="1082676" cy="1082676"/>
            <a:chOff x="5559425" y="2898775"/>
            <a:chExt cx="1082676" cy="108267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0304FB9-A6B0-45EA-BAEB-0987DA795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9425" y="2898775"/>
              <a:ext cx="1066800" cy="1066800"/>
            </a:xfrm>
            <a:custGeom>
              <a:avLst/>
              <a:gdLst>
                <a:gd name="T0" fmla="*/ 159 w 318"/>
                <a:gd name="T1" fmla="*/ 318 h 318"/>
                <a:gd name="T2" fmla="*/ 47 w 318"/>
                <a:gd name="T3" fmla="*/ 271 h 318"/>
                <a:gd name="T4" fmla="*/ 0 w 318"/>
                <a:gd name="T5" fmla="*/ 159 h 318"/>
                <a:gd name="T6" fmla="*/ 47 w 318"/>
                <a:gd name="T7" fmla="*/ 47 h 318"/>
                <a:gd name="T8" fmla="*/ 159 w 318"/>
                <a:gd name="T9" fmla="*/ 0 h 318"/>
                <a:gd name="T10" fmla="*/ 271 w 318"/>
                <a:gd name="T11" fmla="*/ 47 h 318"/>
                <a:gd name="T12" fmla="*/ 318 w 318"/>
                <a:gd name="T13" fmla="*/ 159 h 318"/>
                <a:gd name="T14" fmla="*/ 271 w 318"/>
                <a:gd name="T15" fmla="*/ 271 h 318"/>
                <a:gd name="T16" fmla="*/ 159 w 318"/>
                <a:gd name="T17" fmla="*/ 318 h 318"/>
                <a:gd name="T18" fmla="*/ 159 w 318"/>
                <a:gd name="T19" fmla="*/ 2 h 318"/>
                <a:gd name="T20" fmla="*/ 48 w 318"/>
                <a:gd name="T21" fmla="*/ 48 h 318"/>
                <a:gd name="T22" fmla="*/ 2 w 318"/>
                <a:gd name="T23" fmla="*/ 159 h 318"/>
                <a:gd name="T24" fmla="*/ 48 w 318"/>
                <a:gd name="T25" fmla="*/ 270 h 318"/>
                <a:gd name="T26" fmla="*/ 48 w 318"/>
                <a:gd name="T27" fmla="*/ 270 h 318"/>
                <a:gd name="T28" fmla="*/ 159 w 318"/>
                <a:gd name="T29" fmla="*/ 316 h 318"/>
                <a:gd name="T30" fmla="*/ 270 w 318"/>
                <a:gd name="T31" fmla="*/ 270 h 318"/>
                <a:gd name="T32" fmla="*/ 316 w 318"/>
                <a:gd name="T33" fmla="*/ 159 h 318"/>
                <a:gd name="T34" fmla="*/ 270 w 318"/>
                <a:gd name="T35" fmla="*/ 48 h 318"/>
                <a:gd name="T36" fmla="*/ 159 w 318"/>
                <a:gd name="T37" fmla="*/ 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117" y="318"/>
                    <a:pt x="77" y="301"/>
                    <a:pt x="47" y="271"/>
                  </a:cubicBezTo>
                  <a:cubicBezTo>
                    <a:pt x="17" y="241"/>
                    <a:pt x="0" y="201"/>
                    <a:pt x="0" y="159"/>
                  </a:cubicBezTo>
                  <a:cubicBezTo>
                    <a:pt x="0" y="117"/>
                    <a:pt x="17" y="77"/>
                    <a:pt x="47" y="47"/>
                  </a:cubicBezTo>
                  <a:cubicBezTo>
                    <a:pt x="77" y="17"/>
                    <a:pt x="117" y="0"/>
                    <a:pt x="159" y="0"/>
                  </a:cubicBezTo>
                  <a:cubicBezTo>
                    <a:pt x="201" y="0"/>
                    <a:pt x="241" y="17"/>
                    <a:pt x="271" y="47"/>
                  </a:cubicBezTo>
                  <a:cubicBezTo>
                    <a:pt x="301" y="77"/>
                    <a:pt x="318" y="117"/>
                    <a:pt x="318" y="159"/>
                  </a:cubicBezTo>
                  <a:cubicBezTo>
                    <a:pt x="318" y="201"/>
                    <a:pt x="301" y="241"/>
                    <a:pt x="271" y="271"/>
                  </a:cubicBezTo>
                  <a:cubicBezTo>
                    <a:pt x="241" y="301"/>
                    <a:pt x="201" y="318"/>
                    <a:pt x="159" y="318"/>
                  </a:cubicBezTo>
                  <a:close/>
                  <a:moveTo>
                    <a:pt x="159" y="2"/>
                  </a:moveTo>
                  <a:cubicBezTo>
                    <a:pt x="117" y="2"/>
                    <a:pt x="78" y="19"/>
                    <a:pt x="48" y="48"/>
                  </a:cubicBezTo>
                  <a:cubicBezTo>
                    <a:pt x="19" y="78"/>
                    <a:pt x="2" y="117"/>
                    <a:pt x="2" y="159"/>
                  </a:cubicBezTo>
                  <a:cubicBezTo>
                    <a:pt x="2" y="201"/>
                    <a:pt x="19" y="240"/>
                    <a:pt x="48" y="270"/>
                  </a:cubicBezTo>
                  <a:cubicBezTo>
                    <a:pt x="48" y="270"/>
                    <a:pt x="48" y="270"/>
                    <a:pt x="48" y="270"/>
                  </a:cubicBezTo>
                  <a:cubicBezTo>
                    <a:pt x="78" y="299"/>
                    <a:pt x="117" y="316"/>
                    <a:pt x="159" y="316"/>
                  </a:cubicBezTo>
                  <a:cubicBezTo>
                    <a:pt x="201" y="316"/>
                    <a:pt x="240" y="299"/>
                    <a:pt x="270" y="270"/>
                  </a:cubicBezTo>
                  <a:cubicBezTo>
                    <a:pt x="299" y="240"/>
                    <a:pt x="316" y="201"/>
                    <a:pt x="316" y="159"/>
                  </a:cubicBezTo>
                  <a:cubicBezTo>
                    <a:pt x="316" y="117"/>
                    <a:pt x="299" y="78"/>
                    <a:pt x="270" y="48"/>
                  </a:cubicBezTo>
                  <a:cubicBezTo>
                    <a:pt x="240" y="19"/>
                    <a:pt x="201" y="2"/>
                    <a:pt x="159" y="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26C63EE-B2CA-4DAD-9A22-6D6A50C1F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3036888"/>
              <a:ext cx="944563" cy="944563"/>
            </a:xfrm>
            <a:custGeom>
              <a:avLst/>
              <a:gdLst>
                <a:gd name="T0" fmla="*/ 118 w 282"/>
                <a:gd name="T1" fmla="*/ 282 h 282"/>
                <a:gd name="T2" fmla="*/ 2 w 282"/>
                <a:gd name="T3" fmla="*/ 234 h 282"/>
                <a:gd name="T4" fmla="*/ 2 w 282"/>
                <a:gd name="T5" fmla="*/ 225 h 282"/>
                <a:gd name="T6" fmla="*/ 11 w 282"/>
                <a:gd name="T7" fmla="*/ 225 h 282"/>
                <a:gd name="T8" fmla="*/ 118 w 282"/>
                <a:gd name="T9" fmla="*/ 270 h 282"/>
                <a:gd name="T10" fmla="*/ 225 w 282"/>
                <a:gd name="T11" fmla="*/ 225 h 282"/>
                <a:gd name="T12" fmla="*/ 270 w 282"/>
                <a:gd name="T13" fmla="*/ 118 h 282"/>
                <a:gd name="T14" fmla="*/ 225 w 282"/>
                <a:gd name="T15" fmla="*/ 11 h 282"/>
                <a:gd name="T16" fmla="*/ 225 w 282"/>
                <a:gd name="T17" fmla="*/ 2 h 282"/>
                <a:gd name="T18" fmla="*/ 234 w 282"/>
                <a:gd name="T19" fmla="*/ 2 h 282"/>
                <a:gd name="T20" fmla="*/ 282 w 282"/>
                <a:gd name="T21" fmla="*/ 118 h 282"/>
                <a:gd name="T22" fmla="*/ 234 w 282"/>
                <a:gd name="T23" fmla="*/ 234 h 282"/>
                <a:gd name="T24" fmla="*/ 118 w 282"/>
                <a:gd name="T25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118" y="282"/>
                  </a:moveTo>
                  <a:cubicBezTo>
                    <a:pt x="74" y="282"/>
                    <a:pt x="33" y="265"/>
                    <a:pt x="2" y="234"/>
                  </a:cubicBezTo>
                  <a:cubicBezTo>
                    <a:pt x="0" y="231"/>
                    <a:pt x="0" y="228"/>
                    <a:pt x="2" y="225"/>
                  </a:cubicBezTo>
                  <a:cubicBezTo>
                    <a:pt x="5" y="223"/>
                    <a:pt x="8" y="223"/>
                    <a:pt x="11" y="225"/>
                  </a:cubicBezTo>
                  <a:cubicBezTo>
                    <a:pt x="39" y="254"/>
                    <a:pt x="77" y="270"/>
                    <a:pt x="118" y="270"/>
                  </a:cubicBezTo>
                  <a:cubicBezTo>
                    <a:pt x="158" y="270"/>
                    <a:pt x="197" y="254"/>
                    <a:pt x="225" y="225"/>
                  </a:cubicBezTo>
                  <a:cubicBezTo>
                    <a:pt x="254" y="197"/>
                    <a:pt x="270" y="159"/>
                    <a:pt x="270" y="118"/>
                  </a:cubicBezTo>
                  <a:cubicBezTo>
                    <a:pt x="270" y="77"/>
                    <a:pt x="254" y="39"/>
                    <a:pt x="225" y="11"/>
                  </a:cubicBezTo>
                  <a:cubicBezTo>
                    <a:pt x="223" y="8"/>
                    <a:pt x="223" y="5"/>
                    <a:pt x="225" y="2"/>
                  </a:cubicBezTo>
                  <a:cubicBezTo>
                    <a:pt x="228" y="0"/>
                    <a:pt x="231" y="0"/>
                    <a:pt x="234" y="2"/>
                  </a:cubicBezTo>
                  <a:cubicBezTo>
                    <a:pt x="265" y="33"/>
                    <a:pt x="282" y="74"/>
                    <a:pt x="282" y="118"/>
                  </a:cubicBezTo>
                  <a:cubicBezTo>
                    <a:pt x="282" y="162"/>
                    <a:pt x="265" y="203"/>
                    <a:pt x="234" y="234"/>
                  </a:cubicBezTo>
                  <a:cubicBezTo>
                    <a:pt x="203" y="265"/>
                    <a:pt x="162" y="282"/>
                    <a:pt x="118" y="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C9E8CB-9CC8-42CD-B32B-AAD1ADEDDD16}"/>
              </a:ext>
            </a:extLst>
          </p:cNvPr>
          <p:cNvGrpSpPr/>
          <p:nvPr/>
        </p:nvGrpSpPr>
        <p:grpSpPr>
          <a:xfrm>
            <a:off x="5086350" y="2406650"/>
            <a:ext cx="2011363" cy="2024063"/>
            <a:chOff x="5086350" y="2406650"/>
            <a:chExt cx="2011363" cy="20240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96C68EB-3F07-41D6-A91E-3DD420777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6350" y="2425700"/>
              <a:ext cx="2011363" cy="2005013"/>
            </a:xfrm>
            <a:custGeom>
              <a:avLst/>
              <a:gdLst>
                <a:gd name="T0" fmla="*/ 300 w 600"/>
                <a:gd name="T1" fmla="*/ 574 h 598"/>
                <a:gd name="T2" fmla="*/ 106 w 600"/>
                <a:gd name="T3" fmla="*/ 494 h 598"/>
                <a:gd name="T4" fmla="*/ 106 w 600"/>
                <a:gd name="T5" fmla="*/ 106 h 598"/>
                <a:gd name="T6" fmla="*/ 494 w 600"/>
                <a:gd name="T7" fmla="*/ 106 h 598"/>
                <a:gd name="T8" fmla="*/ 494 w 600"/>
                <a:gd name="T9" fmla="*/ 494 h 598"/>
                <a:gd name="T10" fmla="*/ 300 w 600"/>
                <a:gd name="T11" fmla="*/ 574 h 598"/>
                <a:gd name="T12" fmla="*/ 108 w 600"/>
                <a:gd name="T13" fmla="*/ 492 h 598"/>
                <a:gd name="T14" fmla="*/ 492 w 600"/>
                <a:gd name="T15" fmla="*/ 492 h 598"/>
                <a:gd name="T16" fmla="*/ 492 w 600"/>
                <a:gd name="T17" fmla="*/ 108 h 598"/>
                <a:gd name="T18" fmla="*/ 108 w 600"/>
                <a:gd name="T19" fmla="*/ 108 h 598"/>
                <a:gd name="T20" fmla="*/ 108 w 600"/>
                <a:gd name="T21" fmla="*/ 49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598">
                  <a:moveTo>
                    <a:pt x="300" y="574"/>
                  </a:moveTo>
                  <a:cubicBezTo>
                    <a:pt x="230" y="574"/>
                    <a:pt x="160" y="547"/>
                    <a:pt x="106" y="494"/>
                  </a:cubicBezTo>
                  <a:cubicBezTo>
                    <a:pt x="0" y="387"/>
                    <a:pt x="0" y="213"/>
                    <a:pt x="106" y="106"/>
                  </a:cubicBezTo>
                  <a:cubicBezTo>
                    <a:pt x="213" y="0"/>
                    <a:pt x="387" y="0"/>
                    <a:pt x="494" y="106"/>
                  </a:cubicBezTo>
                  <a:cubicBezTo>
                    <a:pt x="600" y="213"/>
                    <a:pt x="600" y="387"/>
                    <a:pt x="494" y="494"/>
                  </a:cubicBezTo>
                  <a:cubicBezTo>
                    <a:pt x="440" y="547"/>
                    <a:pt x="370" y="574"/>
                    <a:pt x="300" y="574"/>
                  </a:cubicBezTo>
                  <a:close/>
                  <a:moveTo>
                    <a:pt x="108" y="492"/>
                  </a:moveTo>
                  <a:cubicBezTo>
                    <a:pt x="214" y="598"/>
                    <a:pt x="386" y="598"/>
                    <a:pt x="492" y="492"/>
                  </a:cubicBezTo>
                  <a:cubicBezTo>
                    <a:pt x="598" y="386"/>
                    <a:pt x="598" y="214"/>
                    <a:pt x="492" y="108"/>
                  </a:cubicBezTo>
                  <a:cubicBezTo>
                    <a:pt x="386" y="2"/>
                    <a:pt x="214" y="2"/>
                    <a:pt x="108" y="108"/>
                  </a:cubicBezTo>
                  <a:cubicBezTo>
                    <a:pt x="2" y="214"/>
                    <a:pt x="2" y="386"/>
                    <a:pt x="108" y="49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B897067-9AD0-4952-B943-707D1A44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663" y="2406650"/>
              <a:ext cx="1881188" cy="1152525"/>
            </a:xfrm>
            <a:custGeom>
              <a:avLst/>
              <a:gdLst>
                <a:gd name="T0" fmla="*/ 545 w 561"/>
                <a:gd name="T1" fmla="*/ 344 h 344"/>
                <a:gd name="T2" fmla="*/ 544 w 561"/>
                <a:gd name="T3" fmla="*/ 344 h 344"/>
                <a:gd name="T4" fmla="*/ 539 w 561"/>
                <a:gd name="T5" fmla="*/ 337 h 344"/>
                <a:gd name="T6" fmla="*/ 463 w 561"/>
                <a:gd name="T7" fmla="*/ 117 h 344"/>
                <a:gd name="T8" fmla="*/ 85 w 561"/>
                <a:gd name="T9" fmla="*/ 117 h 344"/>
                <a:gd name="T10" fmla="*/ 13 w 561"/>
                <a:gd name="T11" fmla="*/ 251 h 344"/>
                <a:gd name="T12" fmla="*/ 6 w 561"/>
                <a:gd name="T13" fmla="*/ 255 h 344"/>
                <a:gd name="T14" fmla="*/ 1 w 561"/>
                <a:gd name="T15" fmla="*/ 248 h 344"/>
                <a:gd name="T16" fmla="*/ 77 w 561"/>
                <a:gd name="T17" fmla="*/ 109 h 344"/>
                <a:gd name="T18" fmla="*/ 471 w 561"/>
                <a:gd name="T19" fmla="*/ 109 h 344"/>
                <a:gd name="T20" fmla="*/ 551 w 561"/>
                <a:gd name="T21" fmla="*/ 339 h 344"/>
                <a:gd name="T22" fmla="*/ 545 w 561"/>
                <a:gd name="T2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344">
                  <a:moveTo>
                    <a:pt x="545" y="344"/>
                  </a:moveTo>
                  <a:cubicBezTo>
                    <a:pt x="545" y="344"/>
                    <a:pt x="544" y="344"/>
                    <a:pt x="544" y="344"/>
                  </a:cubicBezTo>
                  <a:cubicBezTo>
                    <a:pt x="541" y="344"/>
                    <a:pt x="539" y="341"/>
                    <a:pt x="539" y="337"/>
                  </a:cubicBezTo>
                  <a:cubicBezTo>
                    <a:pt x="548" y="256"/>
                    <a:pt x="521" y="175"/>
                    <a:pt x="463" y="117"/>
                  </a:cubicBezTo>
                  <a:cubicBezTo>
                    <a:pt x="359" y="13"/>
                    <a:pt x="189" y="13"/>
                    <a:pt x="85" y="117"/>
                  </a:cubicBezTo>
                  <a:cubicBezTo>
                    <a:pt x="49" y="154"/>
                    <a:pt x="24" y="200"/>
                    <a:pt x="13" y="251"/>
                  </a:cubicBezTo>
                  <a:cubicBezTo>
                    <a:pt x="12" y="254"/>
                    <a:pt x="9" y="256"/>
                    <a:pt x="6" y="255"/>
                  </a:cubicBezTo>
                  <a:cubicBezTo>
                    <a:pt x="3" y="254"/>
                    <a:pt x="0" y="251"/>
                    <a:pt x="1" y="248"/>
                  </a:cubicBezTo>
                  <a:cubicBezTo>
                    <a:pt x="12" y="195"/>
                    <a:pt x="38" y="147"/>
                    <a:pt x="77" y="109"/>
                  </a:cubicBezTo>
                  <a:cubicBezTo>
                    <a:pt x="185" y="0"/>
                    <a:pt x="362" y="0"/>
                    <a:pt x="471" y="109"/>
                  </a:cubicBezTo>
                  <a:cubicBezTo>
                    <a:pt x="532" y="170"/>
                    <a:pt x="561" y="253"/>
                    <a:pt x="551" y="339"/>
                  </a:cubicBezTo>
                  <a:cubicBezTo>
                    <a:pt x="550" y="342"/>
                    <a:pt x="548" y="344"/>
                    <a:pt x="545" y="3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E2FC0E-8480-443B-A107-7291E19CC268}"/>
              </a:ext>
            </a:extLst>
          </p:cNvPr>
          <p:cNvGrpSpPr/>
          <p:nvPr/>
        </p:nvGrpSpPr>
        <p:grpSpPr>
          <a:xfrm>
            <a:off x="4787900" y="2051050"/>
            <a:ext cx="2625726" cy="2686051"/>
            <a:chOff x="4787900" y="2051050"/>
            <a:chExt cx="2625726" cy="2686051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14F7126-3692-481D-A25B-44913CC12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7900" y="2128838"/>
              <a:ext cx="2608263" cy="2608263"/>
            </a:xfrm>
            <a:custGeom>
              <a:avLst/>
              <a:gdLst>
                <a:gd name="T0" fmla="*/ 389 w 778"/>
                <a:gd name="T1" fmla="*/ 778 h 778"/>
                <a:gd name="T2" fmla="*/ 114 w 778"/>
                <a:gd name="T3" fmla="*/ 664 h 778"/>
                <a:gd name="T4" fmla="*/ 0 w 778"/>
                <a:gd name="T5" fmla="*/ 389 h 778"/>
                <a:gd name="T6" fmla="*/ 114 w 778"/>
                <a:gd name="T7" fmla="*/ 114 h 778"/>
                <a:gd name="T8" fmla="*/ 389 w 778"/>
                <a:gd name="T9" fmla="*/ 0 h 778"/>
                <a:gd name="T10" fmla="*/ 664 w 778"/>
                <a:gd name="T11" fmla="*/ 114 h 778"/>
                <a:gd name="T12" fmla="*/ 778 w 778"/>
                <a:gd name="T13" fmla="*/ 389 h 778"/>
                <a:gd name="T14" fmla="*/ 664 w 778"/>
                <a:gd name="T15" fmla="*/ 664 h 778"/>
                <a:gd name="T16" fmla="*/ 389 w 778"/>
                <a:gd name="T17" fmla="*/ 778 h 778"/>
                <a:gd name="T18" fmla="*/ 389 w 778"/>
                <a:gd name="T19" fmla="*/ 2 h 778"/>
                <a:gd name="T20" fmla="*/ 115 w 778"/>
                <a:gd name="T21" fmla="*/ 115 h 778"/>
                <a:gd name="T22" fmla="*/ 2 w 778"/>
                <a:gd name="T23" fmla="*/ 389 h 778"/>
                <a:gd name="T24" fmla="*/ 115 w 778"/>
                <a:gd name="T25" fmla="*/ 663 h 778"/>
                <a:gd name="T26" fmla="*/ 389 w 778"/>
                <a:gd name="T27" fmla="*/ 776 h 778"/>
                <a:gd name="T28" fmla="*/ 662 w 778"/>
                <a:gd name="T29" fmla="*/ 663 h 778"/>
                <a:gd name="T30" fmla="*/ 776 w 778"/>
                <a:gd name="T31" fmla="*/ 389 h 778"/>
                <a:gd name="T32" fmla="*/ 662 w 778"/>
                <a:gd name="T33" fmla="*/ 115 h 778"/>
                <a:gd name="T34" fmla="*/ 389 w 778"/>
                <a:gd name="T35" fmla="*/ 2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8" h="778">
                  <a:moveTo>
                    <a:pt x="389" y="778"/>
                  </a:moveTo>
                  <a:cubicBezTo>
                    <a:pt x="285" y="778"/>
                    <a:pt x="187" y="737"/>
                    <a:pt x="114" y="664"/>
                  </a:cubicBezTo>
                  <a:cubicBezTo>
                    <a:pt x="41" y="591"/>
                    <a:pt x="0" y="493"/>
                    <a:pt x="0" y="389"/>
                  </a:cubicBezTo>
                  <a:cubicBezTo>
                    <a:pt x="0" y="285"/>
                    <a:pt x="41" y="187"/>
                    <a:pt x="114" y="114"/>
                  </a:cubicBezTo>
                  <a:cubicBezTo>
                    <a:pt x="187" y="41"/>
                    <a:pt x="285" y="0"/>
                    <a:pt x="389" y="0"/>
                  </a:cubicBezTo>
                  <a:cubicBezTo>
                    <a:pt x="493" y="0"/>
                    <a:pt x="590" y="41"/>
                    <a:pt x="664" y="114"/>
                  </a:cubicBezTo>
                  <a:cubicBezTo>
                    <a:pt x="737" y="187"/>
                    <a:pt x="778" y="285"/>
                    <a:pt x="778" y="389"/>
                  </a:cubicBezTo>
                  <a:cubicBezTo>
                    <a:pt x="778" y="493"/>
                    <a:pt x="737" y="591"/>
                    <a:pt x="664" y="664"/>
                  </a:cubicBezTo>
                  <a:cubicBezTo>
                    <a:pt x="590" y="737"/>
                    <a:pt x="493" y="778"/>
                    <a:pt x="389" y="778"/>
                  </a:cubicBezTo>
                  <a:close/>
                  <a:moveTo>
                    <a:pt x="389" y="2"/>
                  </a:moveTo>
                  <a:cubicBezTo>
                    <a:pt x="286" y="2"/>
                    <a:pt x="188" y="42"/>
                    <a:pt x="115" y="115"/>
                  </a:cubicBezTo>
                  <a:cubicBezTo>
                    <a:pt x="42" y="189"/>
                    <a:pt x="2" y="286"/>
                    <a:pt x="2" y="389"/>
                  </a:cubicBezTo>
                  <a:cubicBezTo>
                    <a:pt x="2" y="492"/>
                    <a:pt x="42" y="589"/>
                    <a:pt x="115" y="663"/>
                  </a:cubicBezTo>
                  <a:cubicBezTo>
                    <a:pt x="188" y="736"/>
                    <a:pt x="286" y="776"/>
                    <a:pt x="389" y="776"/>
                  </a:cubicBezTo>
                  <a:cubicBezTo>
                    <a:pt x="492" y="776"/>
                    <a:pt x="589" y="736"/>
                    <a:pt x="662" y="663"/>
                  </a:cubicBezTo>
                  <a:cubicBezTo>
                    <a:pt x="736" y="589"/>
                    <a:pt x="776" y="492"/>
                    <a:pt x="776" y="389"/>
                  </a:cubicBezTo>
                  <a:cubicBezTo>
                    <a:pt x="776" y="286"/>
                    <a:pt x="736" y="189"/>
                    <a:pt x="662" y="115"/>
                  </a:cubicBezTo>
                  <a:cubicBezTo>
                    <a:pt x="589" y="42"/>
                    <a:pt x="492" y="2"/>
                    <a:pt x="389" y="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C172F11-E416-42DD-9AEA-47E8D4416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188" y="2051050"/>
              <a:ext cx="1595438" cy="2319338"/>
            </a:xfrm>
            <a:custGeom>
              <a:avLst/>
              <a:gdLst>
                <a:gd name="T0" fmla="*/ 356 w 476"/>
                <a:gd name="T1" fmla="*/ 692 h 692"/>
                <a:gd name="T2" fmla="*/ 352 w 476"/>
                <a:gd name="T3" fmla="*/ 691 h 692"/>
                <a:gd name="T4" fmla="*/ 352 w 476"/>
                <a:gd name="T5" fmla="*/ 682 h 692"/>
                <a:gd name="T6" fmla="*/ 464 w 476"/>
                <a:gd name="T7" fmla="*/ 412 h 692"/>
                <a:gd name="T8" fmla="*/ 352 w 476"/>
                <a:gd name="T9" fmla="*/ 142 h 692"/>
                <a:gd name="T10" fmla="*/ 8 w 476"/>
                <a:gd name="T11" fmla="*/ 37 h 692"/>
                <a:gd name="T12" fmla="*/ 1 w 476"/>
                <a:gd name="T13" fmla="*/ 33 h 692"/>
                <a:gd name="T14" fmla="*/ 5 w 476"/>
                <a:gd name="T15" fmla="*/ 26 h 692"/>
                <a:gd name="T16" fmla="*/ 360 w 476"/>
                <a:gd name="T17" fmla="*/ 133 h 692"/>
                <a:gd name="T18" fmla="*/ 476 w 476"/>
                <a:gd name="T19" fmla="*/ 412 h 692"/>
                <a:gd name="T20" fmla="*/ 360 w 476"/>
                <a:gd name="T21" fmla="*/ 691 h 692"/>
                <a:gd name="T22" fmla="*/ 356 w 476"/>
                <a:gd name="T23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" h="692">
                  <a:moveTo>
                    <a:pt x="356" y="692"/>
                  </a:moveTo>
                  <a:cubicBezTo>
                    <a:pt x="355" y="692"/>
                    <a:pt x="353" y="692"/>
                    <a:pt x="352" y="691"/>
                  </a:cubicBezTo>
                  <a:cubicBezTo>
                    <a:pt x="350" y="688"/>
                    <a:pt x="350" y="684"/>
                    <a:pt x="352" y="682"/>
                  </a:cubicBezTo>
                  <a:cubicBezTo>
                    <a:pt x="424" y="610"/>
                    <a:pt x="464" y="514"/>
                    <a:pt x="464" y="412"/>
                  </a:cubicBezTo>
                  <a:cubicBezTo>
                    <a:pt x="464" y="310"/>
                    <a:pt x="424" y="214"/>
                    <a:pt x="352" y="142"/>
                  </a:cubicBezTo>
                  <a:cubicBezTo>
                    <a:pt x="262" y="52"/>
                    <a:pt x="133" y="13"/>
                    <a:pt x="8" y="37"/>
                  </a:cubicBezTo>
                  <a:cubicBezTo>
                    <a:pt x="4" y="38"/>
                    <a:pt x="1" y="36"/>
                    <a:pt x="1" y="33"/>
                  </a:cubicBezTo>
                  <a:cubicBezTo>
                    <a:pt x="0" y="29"/>
                    <a:pt x="2" y="26"/>
                    <a:pt x="5" y="26"/>
                  </a:cubicBezTo>
                  <a:cubicBezTo>
                    <a:pt x="135" y="0"/>
                    <a:pt x="267" y="40"/>
                    <a:pt x="360" y="133"/>
                  </a:cubicBezTo>
                  <a:cubicBezTo>
                    <a:pt x="435" y="208"/>
                    <a:pt x="476" y="307"/>
                    <a:pt x="476" y="412"/>
                  </a:cubicBezTo>
                  <a:cubicBezTo>
                    <a:pt x="476" y="517"/>
                    <a:pt x="435" y="616"/>
                    <a:pt x="360" y="691"/>
                  </a:cubicBezTo>
                  <a:cubicBezTo>
                    <a:pt x="359" y="692"/>
                    <a:pt x="358" y="692"/>
                    <a:pt x="356" y="69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26F999-3289-47A4-B218-6CE0D5B3B4D1}"/>
              </a:ext>
            </a:extLst>
          </p:cNvPr>
          <p:cNvGrpSpPr/>
          <p:nvPr/>
        </p:nvGrpSpPr>
        <p:grpSpPr>
          <a:xfrm>
            <a:off x="4403725" y="1743075"/>
            <a:ext cx="3552825" cy="3465513"/>
            <a:chOff x="4403725" y="1743075"/>
            <a:chExt cx="3552825" cy="346551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2313BFD-D846-4D06-B82D-8A66008D8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3725" y="1743075"/>
              <a:ext cx="3378200" cy="3378200"/>
            </a:xfrm>
            <a:custGeom>
              <a:avLst/>
              <a:gdLst>
                <a:gd name="T0" fmla="*/ 504 w 1008"/>
                <a:gd name="T1" fmla="*/ 1008 h 1008"/>
                <a:gd name="T2" fmla="*/ 148 w 1008"/>
                <a:gd name="T3" fmla="*/ 860 h 1008"/>
                <a:gd name="T4" fmla="*/ 0 w 1008"/>
                <a:gd name="T5" fmla="*/ 504 h 1008"/>
                <a:gd name="T6" fmla="*/ 148 w 1008"/>
                <a:gd name="T7" fmla="*/ 148 h 1008"/>
                <a:gd name="T8" fmla="*/ 504 w 1008"/>
                <a:gd name="T9" fmla="*/ 0 h 1008"/>
                <a:gd name="T10" fmla="*/ 860 w 1008"/>
                <a:gd name="T11" fmla="*/ 148 h 1008"/>
                <a:gd name="T12" fmla="*/ 1008 w 1008"/>
                <a:gd name="T13" fmla="*/ 504 h 1008"/>
                <a:gd name="T14" fmla="*/ 860 w 1008"/>
                <a:gd name="T15" fmla="*/ 860 h 1008"/>
                <a:gd name="T16" fmla="*/ 504 w 1008"/>
                <a:gd name="T17" fmla="*/ 1008 h 1008"/>
                <a:gd name="T18" fmla="*/ 504 w 1008"/>
                <a:gd name="T19" fmla="*/ 2 h 1008"/>
                <a:gd name="T20" fmla="*/ 149 w 1008"/>
                <a:gd name="T21" fmla="*/ 149 h 1008"/>
                <a:gd name="T22" fmla="*/ 2 w 1008"/>
                <a:gd name="T23" fmla="*/ 504 h 1008"/>
                <a:gd name="T24" fmla="*/ 149 w 1008"/>
                <a:gd name="T25" fmla="*/ 859 h 1008"/>
                <a:gd name="T26" fmla="*/ 504 w 1008"/>
                <a:gd name="T27" fmla="*/ 1006 h 1008"/>
                <a:gd name="T28" fmla="*/ 859 w 1008"/>
                <a:gd name="T29" fmla="*/ 859 h 1008"/>
                <a:gd name="T30" fmla="*/ 1006 w 1008"/>
                <a:gd name="T31" fmla="*/ 504 h 1008"/>
                <a:gd name="T32" fmla="*/ 859 w 1008"/>
                <a:gd name="T33" fmla="*/ 149 h 1008"/>
                <a:gd name="T34" fmla="*/ 504 w 1008"/>
                <a:gd name="T35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8" h="1008">
                  <a:moveTo>
                    <a:pt x="504" y="1008"/>
                  </a:moveTo>
                  <a:cubicBezTo>
                    <a:pt x="369" y="1008"/>
                    <a:pt x="243" y="956"/>
                    <a:pt x="148" y="860"/>
                  </a:cubicBezTo>
                  <a:cubicBezTo>
                    <a:pt x="52" y="765"/>
                    <a:pt x="0" y="639"/>
                    <a:pt x="0" y="504"/>
                  </a:cubicBezTo>
                  <a:cubicBezTo>
                    <a:pt x="0" y="369"/>
                    <a:pt x="52" y="243"/>
                    <a:pt x="148" y="148"/>
                  </a:cubicBezTo>
                  <a:cubicBezTo>
                    <a:pt x="243" y="52"/>
                    <a:pt x="369" y="0"/>
                    <a:pt x="504" y="0"/>
                  </a:cubicBezTo>
                  <a:cubicBezTo>
                    <a:pt x="639" y="0"/>
                    <a:pt x="765" y="52"/>
                    <a:pt x="860" y="148"/>
                  </a:cubicBezTo>
                  <a:cubicBezTo>
                    <a:pt x="955" y="243"/>
                    <a:pt x="1008" y="369"/>
                    <a:pt x="1008" y="504"/>
                  </a:cubicBezTo>
                  <a:cubicBezTo>
                    <a:pt x="1008" y="639"/>
                    <a:pt x="955" y="765"/>
                    <a:pt x="860" y="860"/>
                  </a:cubicBezTo>
                  <a:cubicBezTo>
                    <a:pt x="765" y="956"/>
                    <a:pt x="639" y="1008"/>
                    <a:pt x="504" y="1008"/>
                  </a:cubicBezTo>
                  <a:close/>
                  <a:moveTo>
                    <a:pt x="504" y="2"/>
                  </a:moveTo>
                  <a:cubicBezTo>
                    <a:pt x="370" y="2"/>
                    <a:pt x="244" y="54"/>
                    <a:pt x="149" y="149"/>
                  </a:cubicBezTo>
                  <a:cubicBezTo>
                    <a:pt x="54" y="244"/>
                    <a:pt x="2" y="370"/>
                    <a:pt x="2" y="504"/>
                  </a:cubicBezTo>
                  <a:cubicBezTo>
                    <a:pt x="2" y="638"/>
                    <a:pt x="54" y="764"/>
                    <a:pt x="149" y="859"/>
                  </a:cubicBezTo>
                  <a:cubicBezTo>
                    <a:pt x="244" y="954"/>
                    <a:pt x="370" y="1006"/>
                    <a:pt x="504" y="1006"/>
                  </a:cubicBezTo>
                  <a:cubicBezTo>
                    <a:pt x="638" y="1006"/>
                    <a:pt x="764" y="954"/>
                    <a:pt x="859" y="859"/>
                  </a:cubicBezTo>
                  <a:cubicBezTo>
                    <a:pt x="954" y="764"/>
                    <a:pt x="1006" y="638"/>
                    <a:pt x="1006" y="504"/>
                  </a:cubicBezTo>
                  <a:cubicBezTo>
                    <a:pt x="1006" y="370"/>
                    <a:pt x="954" y="244"/>
                    <a:pt x="859" y="149"/>
                  </a:cubicBezTo>
                  <a:cubicBezTo>
                    <a:pt x="764" y="54"/>
                    <a:pt x="638" y="2"/>
                    <a:pt x="504" y="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581D6F-242B-4394-9B4E-8096B228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0" y="2570163"/>
              <a:ext cx="2400300" cy="2638425"/>
            </a:xfrm>
            <a:custGeom>
              <a:avLst/>
              <a:gdLst>
                <a:gd name="T0" fmla="*/ 161 w 716"/>
                <a:gd name="T1" fmla="*/ 766 h 787"/>
                <a:gd name="T2" fmla="*/ 5 w 716"/>
                <a:gd name="T3" fmla="*/ 742 h 787"/>
                <a:gd name="T4" fmla="*/ 1 w 716"/>
                <a:gd name="T5" fmla="*/ 734 h 787"/>
                <a:gd name="T6" fmla="*/ 8 w 716"/>
                <a:gd name="T7" fmla="*/ 730 h 787"/>
                <a:gd name="T8" fmla="*/ 511 w 716"/>
                <a:gd name="T9" fmla="*/ 608 h 787"/>
                <a:gd name="T10" fmla="*/ 591 w 716"/>
                <a:gd name="T11" fmla="*/ 10 h 787"/>
                <a:gd name="T12" fmla="*/ 593 w 716"/>
                <a:gd name="T13" fmla="*/ 2 h 787"/>
                <a:gd name="T14" fmla="*/ 602 w 716"/>
                <a:gd name="T15" fmla="*/ 4 h 787"/>
                <a:gd name="T16" fmla="*/ 520 w 716"/>
                <a:gd name="T17" fmla="*/ 617 h 787"/>
                <a:gd name="T18" fmla="*/ 161 w 716"/>
                <a:gd name="T19" fmla="*/ 76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6" h="787">
                  <a:moveTo>
                    <a:pt x="161" y="766"/>
                  </a:moveTo>
                  <a:cubicBezTo>
                    <a:pt x="109" y="766"/>
                    <a:pt x="56" y="758"/>
                    <a:pt x="5" y="742"/>
                  </a:cubicBezTo>
                  <a:cubicBezTo>
                    <a:pt x="2" y="741"/>
                    <a:pt x="0" y="737"/>
                    <a:pt x="1" y="734"/>
                  </a:cubicBezTo>
                  <a:cubicBezTo>
                    <a:pt x="2" y="731"/>
                    <a:pt x="5" y="729"/>
                    <a:pt x="8" y="730"/>
                  </a:cubicBezTo>
                  <a:cubicBezTo>
                    <a:pt x="187" y="787"/>
                    <a:pt x="379" y="740"/>
                    <a:pt x="511" y="608"/>
                  </a:cubicBezTo>
                  <a:cubicBezTo>
                    <a:pt x="670" y="450"/>
                    <a:pt x="703" y="204"/>
                    <a:pt x="591" y="10"/>
                  </a:cubicBezTo>
                  <a:cubicBezTo>
                    <a:pt x="590" y="7"/>
                    <a:pt x="591" y="3"/>
                    <a:pt x="593" y="2"/>
                  </a:cubicBezTo>
                  <a:cubicBezTo>
                    <a:pt x="596" y="0"/>
                    <a:pt x="600" y="1"/>
                    <a:pt x="602" y="4"/>
                  </a:cubicBezTo>
                  <a:cubicBezTo>
                    <a:pt x="716" y="203"/>
                    <a:pt x="682" y="455"/>
                    <a:pt x="520" y="617"/>
                  </a:cubicBezTo>
                  <a:cubicBezTo>
                    <a:pt x="423" y="714"/>
                    <a:pt x="293" y="766"/>
                    <a:pt x="161" y="76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AC0F05-CA83-4E5E-8E4C-16B71AEDD5E5}"/>
              </a:ext>
            </a:extLst>
          </p:cNvPr>
          <p:cNvGrpSpPr/>
          <p:nvPr/>
        </p:nvGrpSpPr>
        <p:grpSpPr>
          <a:xfrm>
            <a:off x="3822700" y="1162050"/>
            <a:ext cx="4540250" cy="4540250"/>
            <a:chOff x="3822700" y="1162050"/>
            <a:chExt cx="4540250" cy="4540250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5D91B60-2849-406E-B811-552918787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2700" y="1162050"/>
              <a:ext cx="4540250" cy="4540250"/>
            </a:xfrm>
            <a:custGeom>
              <a:avLst/>
              <a:gdLst>
                <a:gd name="T0" fmla="*/ 677 w 1354"/>
                <a:gd name="T1" fmla="*/ 1296 h 1354"/>
                <a:gd name="T2" fmla="*/ 239 w 1354"/>
                <a:gd name="T3" fmla="*/ 1115 h 1354"/>
                <a:gd name="T4" fmla="*/ 58 w 1354"/>
                <a:gd name="T5" fmla="*/ 677 h 1354"/>
                <a:gd name="T6" fmla="*/ 239 w 1354"/>
                <a:gd name="T7" fmla="*/ 239 h 1354"/>
                <a:gd name="T8" fmla="*/ 677 w 1354"/>
                <a:gd name="T9" fmla="*/ 58 h 1354"/>
                <a:gd name="T10" fmla="*/ 1115 w 1354"/>
                <a:gd name="T11" fmla="*/ 239 h 1354"/>
                <a:gd name="T12" fmla="*/ 1296 w 1354"/>
                <a:gd name="T13" fmla="*/ 677 h 1354"/>
                <a:gd name="T14" fmla="*/ 1115 w 1354"/>
                <a:gd name="T15" fmla="*/ 1115 h 1354"/>
                <a:gd name="T16" fmla="*/ 677 w 1354"/>
                <a:gd name="T17" fmla="*/ 1296 h 1354"/>
                <a:gd name="T18" fmla="*/ 241 w 1354"/>
                <a:gd name="T19" fmla="*/ 1113 h 1354"/>
                <a:gd name="T20" fmla="*/ 1113 w 1354"/>
                <a:gd name="T21" fmla="*/ 1113 h 1354"/>
                <a:gd name="T22" fmla="*/ 1113 w 1354"/>
                <a:gd name="T23" fmla="*/ 241 h 1354"/>
                <a:gd name="T24" fmla="*/ 241 w 1354"/>
                <a:gd name="T25" fmla="*/ 241 h 1354"/>
                <a:gd name="T26" fmla="*/ 241 w 1354"/>
                <a:gd name="T27" fmla="*/ 1113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4" h="1354">
                  <a:moveTo>
                    <a:pt x="677" y="1296"/>
                  </a:moveTo>
                  <a:cubicBezTo>
                    <a:pt x="512" y="1296"/>
                    <a:pt x="356" y="1232"/>
                    <a:pt x="239" y="1115"/>
                  </a:cubicBezTo>
                  <a:cubicBezTo>
                    <a:pt x="122" y="998"/>
                    <a:pt x="58" y="842"/>
                    <a:pt x="58" y="677"/>
                  </a:cubicBezTo>
                  <a:cubicBezTo>
                    <a:pt x="58" y="512"/>
                    <a:pt x="122" y="356"/>
                    <a:pt x="239" y="239"/>
                  </a:cubicBezTo>
                  <a:cubicBezTo>
                    <a:pt x="356" y="122"/>
                    <a:pt x="512" y="58"/>
                    <a:pt x="677" y="58"/>
                  </a:cubicBezTo>
                  <a:cubicBezTo>
                    <a:pt x="842" y="58"/>
                    <a:pt x="998" y="122"/>
                    <a:pt x="1115" y="239"/>
                  </a:cubicBezTo>
                  <a:cubicBezTo>
                    <a:pt x="1232" y="356"/>
                    <a:pt x="1296" y="512"/>
                    <a:pt x="1296" y="677"/>
                  </a:cubicBezTo>
                  <a:cubicBezTo>
                    <a:pt x="1296" y="842"/>
                    <a:pt x="1232" y="998"/>
                    <a:pt x="1115" y="1115"/>
                  </a:cubicBezTo>
                  <a:cubicBezTo>
                    <a:pt x="998" y="1232"/>
                    <a:pt x="842" y="1296"/>
                    <a:pt x="677" y="1296"/>
                  </a:cubicBezTo>
                  <a:close/>
                  <a:moveTo>
                    <a:pt x="241" y="1113"/>
                  </a:moveTo>
                  <a:cubicBezTo>
                    <a:pt x="481" y="1354"/>
                    <a:pt x="873" y="1354"/>
                    <a:pt x="1113" y="1113"/>
                  </a:cubicBezTo>
                  <a:cubicBezTo>
                    <a:pt x="1354" y="873"/>
                    <a:pt x="1354" y="481"/>
                    <a:pt x="1113" y="241"/>
                  </a:cubicBezTo>
                  <a:cubicBezTo>
                    <a:pt x="873" y="0"/>
                    <a:pt x="481" y="0"/>
                    <a:pt x="241" y="241"/>
                  </a:cubicBezTo>
                  <a:cubicBezTo>
                    <a:pt x="0" y="481"/>
                    <a:pt x="0" y="873"/>
                    <a:pt x="241" y="111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60B27FD2-367E-4FA8-B728-5909BBAEC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1370013"/>
              <a:ext cx="1854200" cy="2749550"/>
            </a:xfrm>
            <a:custGeom>
              <a:avLst/>
              <a:gdLst>
                <a:gd name="T0" fmla="*/ 483 w 553"/>
                <a:gd name="T1" fmla="*/ 820 h 820"/>
                <a:gd name="T2" fmla="*/ 481 w 553"/>
                <a:gd name="T3" fmla="*/ 820 h 820"/>
                <a:gd name="T4" fmla="*/ 477 w 553"/>
                <a:gd name="T5" fmla="*/ 812 h 820"/>
                <a:gd name="T6" fmla="*/ 331 w 553"/>
                <a:gd name="T7" fmla="*/ 182 h 820"/>
                <a:gd name="T8" fmla="*/ 6 w 553"/>
                <a:gd name="T9" fmla="*/ 12 h 820"/>
                <a:gd name="T10" fmla="*/ 1 w 553"/>
                <a:gd name="T11" fmla="*/ 5 h 820"/>
                <a:gd name="T12" fmla="*/ 8 w 553"/>
                <a:gd name="T13" fmla="*/ 1 h 820"/>
                <a:gd name="T14" fmla="*/ 339 w 553"/>
                <a:gd name="T15" fmla="*/ 174 h 820"/>
                <a:gd name="T16" fmla="*/ 507 w 553"/>
                <a:gd name="T17" fmla="*/ 478 h 820"/>
                <a:gd name="T18" fmla="*/ 489 w 553"/>
                <a:gd name="T19" fmla="*/ 816 h 820"/>
                <a:gd name="T20" fmla="*/ 483 w 553"/>
                <a:gd name="T2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3" h="820">
                  <a:moveTo>
                    <a:pt x="483" y="820"/>
                  </a:moveTo>
                  <a:cubicBezTo>
                    <a:pt x="482" y="820"/>
                    <a:pt x="482" y="820"/>
                    <a:pt x="481" y="820"/>
                  </a:cubicBezTo>
                  <a:cubicBezTo>
                    <a:pt x="478" y="819"/>
                    <a:pt x="476" y="816"/>
                    <a:pt x="477" y="812"/>
                  </a:cubicBezTo>
                  <a:cubicBezTo>
                    <a:pt x="553" y="590"/>
                    <a:pt x="497" y="348"/>
                    <a:pt x="331" y="182"/>
                  </a:cubicBezTo>
                  <a:cubicBezTo>
                    <a:pt x="242" y="93"/>
                    <a:pt x="129" y="34"/>
                    <a:pt x="6" y="12"/>
                  </a:cubicBezTo>
                  <a:cubicBezTo>
                    <a:pt x="2" y="12"/>
                    <a:pt x="0" y="9"/>
                    <a:pt x="1" y="5"/>
                  </a:cubicBezTo>
                  <a:cubicBezTo>
                    <a:pt x="1" y="2"/>
                    <a:pt x="4" y="0"/>
                    <a:pt x="8" y="1"/>
                  </a:cubicBezTo>
                  <a:cubicBezTo>
                    <a:pt x="134" y="23"/>
                    <a:pt x="248" y="83"/>
                    <a:pt x="339" y="174"/>
                  </a:cubicBezTo>
                  <a:cubicBezTo>
                    <a:pt x="423" y="258"/>
                    <a:pt x="481" y="363"/>
                    <a:pt x="507" y="478"/>
                  </a:cubicBezTo>
                  <a:cubicBezTo>
                    <a:pt x="532" y="591"/>
                    <a:pt x="526" y="708"/>
                    <a:pt x="489" y="816"/>
                  </a:cubicBezTo>
                  <a:cubicBezTo>
                    <a:pt x="488" y="819"/>
                    <a:pt x="486" y="820"/>
                    <a:pt x="483" y="82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E62000-0B02-4EDE-B2A1-15E3C5AA5A1D}"/>
              </a:ext>
            </a:extLst>
          </p:cNvPr>
          <p:cNvGrpSpPr/>
          <p:nvPr/>
        </p:nvGrpSpPr>
        <p:grpSpPr>
          <a:xfrm>
            <a:off x="3632200" y="971550"/>
            <a:ext cx="4938713" cy="4921250"/>
            <a:chOff x="3632200" y="971550"/>
            <a:chExt cx="4938713" cy="4921250"/>
          </a:xfrm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80A7C46-49C5-4196-BD02-F7154FF8B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2200" y="971550"/>
              <a:ext cx="4921250" cy="4921250"/>
            </a:xfrm>
            <a:custGeom>
              <a:avLst/>
              <a:gdLst>
                <a:gd name="T0" fmla="*/ 734 w 1468"/>
                <a:gd name="T1" fmla="*/ 1468 h 1468"/>
                <a:gd name="T2" fmla="*/ 215 w 1468"/>
                <a:gd name="T3" fmla="*/ 1253 h 1468"/>
                <a:gd name="T4" fmla="*/ 0 w 1468"/>
                <a:gd name="T5" fmla="*/ 734 h 1468"/>
                <a:gd name="T6" fmla="*/ 215 w 1468"/>
                <a:gd name="T7" fmla="*/ 215 h 1468"/>
                <a:gd name="T8" fmla="*/ 734 w 1468"/>
                <a:gd name="T9" fmla="*/ 0 h 1468"/>
                <a:gd name="T10" fmla="*/ 1253 w 1468"/>
                <a:gd name="T11" fmla="*/ 215 h 1468"/>
                <a:gd name="T12" fmla="*/ 1468 w 1468"/>
                <a:gd name="T13" fmla="*/ 734 h 1468"/>
                <a:gd name="T14" fmla="*/ 1253 w 1468"/>
                <a:gd name="T15" fmla="*/ 1253 h 1468"/>
                <a:gd name="T16" fmla="*/ 734 w 1468"/>
                <a:gd name="T17" fmla="*/ 1468 h 1468"/>
                <a:gd name="T18" fmla="*/ 734 w 1468"/>
                <a:gd name="T19" fmla="*/ 2 h 1468"/>
                <a:gd name="T20" fmla="*/ 216 w 1468"/>
                <a:gd name="T21" fmla="*/ 216 h 1468"/>
                <a:gd name="T22" fmla="*/ 2 w 1468"/>
                <a:gd name="T23" fmla="*/ 734 h 1468"/>
                <a:gd name="T24" fmla="*/ 216 w 1468"/>
                <a:gd name="T25" fmla="*/ 1252 h 1468"/>
                <a:gd name="T26" fmla="*/ 734 w 1468"/>
                <a:gd name="T27" fmla="*/ 1466 h 1468"/>
                <a:gd name="T28" fmla="*/ 1252 w 1468"/>
                <a:gd name="T29" fmla="*/ 1252 h 1468"/>
                <a:gd name="T30" fmla="*/ 1466 w 1468"/>
                <a:gd name="T31" fmla="*/ 734 h 1468"/>
                <a:gd name="T32" fmla="*/ 1252 w 1468"/>
                <a:gd name="T33" fmla="*/ 216 h 1468"/>
                <a:gd name="T34" fmla="*/ 734 w 1468"/>
                <a:gd name="T35" fmla="*/ 2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68" h="1468">
                  <a:moveTo>
                    <a:pt x="734" y="1468"/>
                  </a:moveTo>
                  <a:cubicBezTo>
                    <a:pt x="538" y="1468"/>
                    <a:pt x="353" y="1392"/>
                    <a:pt x="215" y="1253"/>
                  </a:cubicBezTo>
                  <a:cubicBezTo>
                    <a:pt x="76" y="1114"/>
                    <a:pt x="0" y="930"/>
                    <a:pt x="0" y="734"/>
                  </a:cubicBezTo>
                  <a:cubicBezTo>
                    <a:pt x="0" y="538"/>
                    <a:pt x="76" y="354"/>
                    <a:pt x="215" y="215"/>
                  </a:cubicBezTo>
                  <a:cubicBezTo>
                    <a:pt x="353" y="76"/>
                    <a:pt x="538" y="0"/>
                    <a:pt x="734" y="0"/>
                  </a:cubicBezTo>
                  <a:cubicBezTo>
                    <a:pt x="930" y="0"/>
                    <a:pt x="1114" y="76"/>
                    <a:pt x="1253" y="215"/>
                  </a:cubicBezTo>
                  <a:cubicBezTo>
                    <a:pt x="1392" y="354"/>
                    <a:pt x="1468" y="538"/>
                    <a:pt x="1468" y="734"/>
                  </a:cubicBezTo>
                  <a:cubicBezTo>
                    <a:pt x="1468" y="930"/>
                    <a:pt x="1392" y="1114"/>
                    <a:pt x="1253" y="1253"/>
                  </a:cubicBezTo>
                  <a:cubicBezTo>
                    <a:pt x="1114" y="1392"/>
                    <a:pt x="930" y="1468"/>
                    <a:pt x="734" y="1468"/>
                  </a:cubicBezTo>
                  <a:close/>
                  <a:moveTo>
                    <a:pt x="734" y="2"/>
                  </a:moveTo>
                  <a:cubicBezTo>
                    <a:pt x="538" y="2"/>
                    <a:pt x="355" y="78"/>
                    <a:pt x="216" y="216"/>
                  </a:cubicBezTo>
                  <a:cubicBezTo>
                    <a:pt x="78" y="355"/>
                    <a:pt x="2" y="538"/>
                    <a:pt x="2" y="734"/>
                  </a:cubicBezTo>
                  <a:cubicBezTo>
                    <a:pt x="2" y="930"/>
                    <a:pt x="78" y="1113"/>
                    <a:pt x="216" y="1252"/>
                  </a:cubicBezTo>
                  <a:cubicBezTo>
                    <a:pt x="355" y="1390"/>
                    <a:pt x="538" y="1466"/>
                    <a:pt x="734" y="1466"/>
                  </a:cubicBezTo>
                  <a:cubicBezTo>
                    <a:pt x="929" y="1466"/>
                    <a:pt x="1113" y="1390"/>
                    <a:pt x="1252" y="1252"/>
                  </a:cubicBezTo>
                  <a:cubicBezTo>
                    <a:pt x="1390" y="1113"/>
                    <a:pt x="1466" y="930"/>
                    <a:pt x="1466" y="734"/>
                  </a:cubicBezTo>
                  <a:cubicBezTo>
                    <a:pt x="1466" y="538"/>
                    <a:pt x="1390" y="355"/>
                    <a:pt x="1252" y="216"/>
                  </a:cubicBezTo>
                  <a:cubicBezTo>
                    <a:pt x="1113" y="78"/>
                    <a:pt x="929" y="2"/>
                    <a:pt x="734" y="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6574F275-8751-4DC1-A36E-88ACC03E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1671638"/>
              <a:ext cx="762000" cy="3517900"/>
            </a:xfrm>
            <a:custGeom>
              <a:avLst/>
              <a:gdLst>
                <a:gd name="T0" fmla="*/ 6 w 227"/>
                <a:gd name="T1" fmla="*/ 1049 h 1049"/>
                <a:gd name="T2" fmla="*/ 2 w 227"/>
                <a:gd name="T3" fmla="*/ 1048 h 1049"/>
                <a:gd name="T4" fmla="*/ 2 w 227"/>
                <a:gd name="T5" fmla="*/ 1039 h 1049"/>
                <a:gd name="T6" fmla="*/ 215 w 227"/>
                <a:gd name="T7" fmla="*/ 525 h 1049"/>
                <a:gd name="T8" fmla="*/ 2 w 227"/>
                <a:gd name="T9" fmla="*/ 11 h 1049"/>
                <a:gd name="T10" fmla="*/ 2 w 227"/>
                <a:gd name="T11" fmla="*/ 2 h 1049"/>
                <a:gd name="T12" fmla="*/ 11 w 227"/>
                <a:gd name="T13" fmla="*/ 2 h 1049"/>
                <a:gd name="T14" fmla="*/ 227 w 227"/>
                <a:gd name="T15" fmla="*/ 525 h 1049"/>
                <a:gd name="T16" fmla="*/ 11 w 227"/>
                <a:gd name="T17" fmla="*/ 1048 h 1049"/>
                <a:gd name="T18" fmla="*/ 6 w 227"/>
                <a:gd name="T19" fmla="*/ 1049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49">
                  <a:moveTo>
                    <a:pt x="6" y="1049"/>
                  </a:moveTo>
                  <a:cubicBezTo>
                    <a:pt x="5" y="1049"/>
                    <a:pt x="3" y="1049"/>
                    <a:pt x="2" y="1048"/>
                  </a:cubicBezTo>
                  <a:cubicBezTo>
                    <a:pt x="0" y="1045"/>
                    <a:pt x="0" y="1041"/>
                    <a:pt x="2" y="1039"/>
                  </a:cubicBezTo>
                  <a:cubicBezTo>
                    <a:pt x="139" y="902"/>
                    <a:pt x="215" y="719"/>
                    <a:pt x="215" y="525"/>
                  </a:cubicBezTo>
                  <a:cubicBezTo>
                    <a:pt x="215" y="331"/>
                    <a:pt x="139" y="148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50" y="142"/>
                    <a:pt x="227" y="328"/>
                    <a:pt x="227" y="525"/>
                  </a:cubicBezTo>
                  <a:cubicBezTo>
                    <a:pt x="227" y="722"/>
                    <a:pt x="150" y="908"/>
                    <a:pt x="11" y="1048"/>
                  </a:cubicBezTo>
                  <a:cubicBezTo>
                    <a:pt x="9" y="1049"/>
                    <a:pt x="8" y="1049"/>
                    <a:pt x="6" y="104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FCB894-299A-4D01-B7AE-7B746AFFC432}"/>
              </a:ext>
            </a:extLst>
          </p:cNvPr>
          <p:cNvGrpSpPr/>
          <p:nvPr/>
        </p:nvGrpSpPr>
        <p:grpSpPr>
          <a:xfrm>
            <a:off x="3246438" y="585788"/>
            <a:ext cx="5840412" cy="5692775"/>
            <a:chOff x="3246438" y="585788"/>
            <a:chExt cx="5840412" cy="5692775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29D0C1E4-CA5A-45B7-940F-8D0B5C65F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6438" y="585788"/>
              <a:ext cx="5692775" cy="5692775"/>
            </a:xfrm>
            <a:custGeom>
              <a:avLst/>
              <a:gdLst>
                <a:gd name="T0" fmla="*/ 849 w 1698"/>
                <a:gd name="T1" fmla="*/ 1698 h 1698"/>
                <a:gd name="T2" fmla="*/ 248 w 1698"/>
                <a:gd name="T3" fmla="*/ 1449 h 1698"/>
                <a:gd name="T4" fmla="*/ 0 w 1698"/>
                <a:gd name="T5" fmla="*/ 849 h 1698"/>
                <a:gd name="T6" fmla="*/ 248 w 1698"/>
                <a:gd name="T7" fmla="*/ 249 h 1698"/>
                <a:gd name="T8" fmla="*/ 849 w 1698"/>
                <a:gd name="T9" fmla="*/ 0 h 1698"/>
                <a:gd name="T10" fmla="*/ 1449 w 1698"/>
                <a:gd name="T11" fmla="*/ 249 h 1698"/>
                <a:gd name="T12" fmla="*/ 1698 w 1698"/>
                <a:gd name="T13" fmla="*/ 849 h 1698"/>
                <a:gd name="T14" fmla="*/ 1449 w 1698"/>
                <a:gd name="T15" fmla="*/ 1449 h 1698"/>
                <a:gd name="T16" fmla="*/ 849 w 1698"/>
                <a:gd name="T17" fmla="*/ 1698 h 1698"/>
                <a:gd name="T18" fmla="*/ 849 w 1698"/>
                <a:gd name="T19" fmla="*/ 2 h 1698"/>
                <a:gd name="T20" fmla="*/ 250 w 1698"/>
                <a:gd name="T21" fmla="*/ 250 h 1698"/>
                <a:gd name="T22" fmla="*/ 2 w 1698"/>
                <a:gd name="T23" fmla="*/ 849 h 1698"/>
                <a:gd name="T24" fmla="*/ 250 w 1698"/>
                <a:gd name="T25" fmla="*/ 1448 h 1698"/>
                <a:gd name="T26" fmla="*/ 849 w 1698"/>
                <a:gd name="T27" fmla="*/ 1696 h 1698"/>
                <a:gd name="T28" fmla="*/ 1448 w 1698"/>
                <a:gd name="T29" fmla="*/ 1448 h 1698"/>
                <a:gd name="T30" fmla="*/ 1696 w 1698"/>
                <a:gd name="T31" fmla="*/ 849 h 1698"/>
                <a:gd name="T32" fmla="*/ 1448 w 1698"/>
                <a:gd name="T33" fmla="*/ 250 h 1698"/>
                <a:gd name="T34" fmla="*/ 849 w 1698"/>
                <a:gd name="T35" fmla="*/ 2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8" h="1698">
                  <a:moveTo>
                    <a:pt x="849" y="1698"/>
                  </a:moveTo>
                  <a:cubicBezTo>
                    <a:pt x="622" y="1698"/>
                    <a:pt x="409" y="1610"/>
                    <a:pt x="248" y="1449"/>
                  </a:cubicBezTo>
                  <a:cubicBezTo>
                    <a:pt x="88" y="1289"/>
                    <a:pt x="0" y="1076"/>
                    <a:pt x="0" y="849"/>
                  </a:cubicBezTo>
                  <a:cubicBezTo>
                    <a:pt x="0" y="622"/>
                    <a:pt x="88" y="409"/>
                    <a:pt x="248" y="249"/>
                  </a:cubicBezTo>
                  <a:cubicBezTo>
                    <a:pt x="409" y="88"/>
                    <a:pt x="622" y="0"/>
                    <a:pt x="849" y="0"/>
                  </a:cubicBezTo>
                  <a:cubicBezTo>
                    <a:pt x="1076" y="0"/>
                    <a:pt x="1289" y="88"/>
                    <a:pt x="1449" y="249"/>
                  </a:cubicBezTo>
                  <a:cubicBezTo>
                    <a:pt x="1610" y="409"/>
                    <a:pt x="1698" y="622"/>
                    <a:pt x="1698" y="849"/>
                  </a:cubicBezTo>
                  <a:cubicBezTo>
                    <a:pt x="1698" y="1076"/>
                    <a:pt x="1610" y="1289"/>
                    <a:pt x="1449" y="1449"/>
                  </a:cubicBezTo>
                  <a:cubicBezTo>
                    <a:pt x="1289" y="1610"/>
                    <a:pt x="1076" y="1698"/>
                    <a:pt x="849" y="1698"/>
                  </a:cubicBezTo>
                  <a:close/>
                  <a:moveTo>
                    <a:pt x="849" y="2"/>
                  </a:moveTo>
                  <a:cubicBezTo>
                    <a:pt x="623" y="2"/>
                    <a:pt x="410" y="90"/>
                    <a:pt x="250" y="250"/>
                  </a:cubicBezTo>
                  <a:cubicBezTo>
                    <a:pt x="90" y="410"/>
                    <a:pt x="2" y="623"/>
                    <a:pt x="2" y="849"/>
                  </a:cubicBezTo>
                  <a:cubicBezTo>
                    <a:pt x="2" y="1075"/>
                    <a:pt x="90" y="1288"/>
                    <a:pt x="250" y="1448"/>
                  </a:cubicBezTo>
                  <a:cubicBezTo>
                    <a:pt x="410" y="1608"/>
                    <a:pt x="623" y="1696"/>
                    <a:pt x="849" y="1696"/>
                  </a:cubicBezTo>
                  <a:cubicBezTo>
                    <a:pt x="1075" y="1696"/>
                    <a:pt x="1288" y="1608"/>
                    <a:pt x="1448" y="1448"/>
                  </a:cubicBezTo>
                  <a:cubicBezTo>
                    <a:pt x="1608" y="1288"/>
                    <a:pt x="1696" y="1075"/>
                    <a:pt x="1696" y="849"/>
                  </a:cubicBezTo>
                  <a:cubicBezTo>
                    <a:pt x="1696" y="623"/>
                    <a:pt x="1608" y="410"/>
                    <a:pt x="1448" y="250"/>
                  </a:cubicBezTo>
                  <a:cubicBezTo>
                    <a:pt x="1288" y="90"/>
                    <a:pt x="1075" y="2"/>
                    <a:pt x="849" y="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28C774F-7DBF-4A73-95FF-C272F0AC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2865438"/>
              <a:ext cx="2330450" cy="3346450"/>
            </a:xfrm>
            <a:custGeom>
              <a:avLst/>
              <a:gdLst>
                <a:gd name="T0" fmla="*/ 6 w 695"/>
                <a:gd name="T1" fmla="*/ 998 h 998"/>
                <a:gd name="T2" fmla="*/ 0 w 695"/>
                <a:gd name="T3" fmla="*/ 994 h 998"/>
                <a:gd name="T4" fmla="*/ 5 w 695"/>
                <a:gd name="T5" fmla="*/ 987 h 998"/>
                <a:gd name="T6" fmla="*/ 397 w 695"/>
                <a:gd name="T7" fmla="*/ 765 h 998"/>
                <a:gd name="T8" fmla="*/ 629 w 695"/>
                <a:gd name="T9" fmla="*/ 8 h 998"/>
                <a:gd name="T10" fmla="*/ 633 w 695"/>
                <a:gd name="T11" fmla="*/ 1 h 998"/>
                <a:gd name="T12" fmla="*/ 640 w 695"/>
                <a:gd name="T13" fmla="*/ 6 h 998"/>
                <a:gd name="T14" fmla="*/ 406 w 695"/>
                <a:gd name="T15" fmla="*/ 773 h 998"/>
                <a:gd name="T16" fmla="*/ 8 w 695"/>
                <a:gd name="T17" fmla="*/ 998 h 998"/>
                <a:gd name="T18" fmla="*/ 6 w 695"/>
                <a:gd name="T1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5" h="998">
                  <a:moveTo>
                    <a:pt x="6" y="998"/>
                  </a:moveTo>
                  <a:cubicBezTo>
                    <a:pt x="4" y="998"/>
                    <a:pt x="1" y="997"/>
                    <a:pt x="0" y="994"/>
                  </a:cubicBezTo>
                  <a:cubicBezTo>
                    <a:pt x="0" y="991"/>
                    <a:pt x="2" y="987"/>
                    <a:pt x="5" y="987"/>
                  </a:cubicBezTo>
                  <a:cubicBezTo>
                    <a:pt x="153" y="950"/>
                    <a:pt x="289" y="873"/>
                    <a:pt x="397" y="765"/>
                  </a:cubicBezTo>
                  <a:cubicBezTo>
                    <a:pt x="596" y="566"/>
                    <a:pt x="682" y="284"/>
                    <a:pt x="629" y="8"/>
                  </a:cubicBezTo>
                  <a:cubicBezTo>
                    <a:pt x="628" y="5"/>
                    <a:pt x="630" y="2"/>
                    <a:pt x="633" y="1"/>
                  </a:cubicBezTo>
                  <a:cubicBezTo>
                    <a:pt x="637" y="0"/>
                    <a:pt x="640" y="3"/>
                    <a:pt x="640" y="6"/>
                  </a:cubicBezTo>
                  <a:cubicBezTo>
                    <a:pt x="695" y="285"/>
                    <a:pt x="607" y="572"/>
                    <a:pt x="406" y="773"/>
                  </a:cubicBezTo>
                  <a:cubicBezTo>
                    <a:pt x="296" y="883"/>
                    <a:pt x="158" y="961"/>
                    <a:pt x="8" y="998"/>
                  </a:cubicBezTo>
                  <a:cubicBezTo>
                    <a:pt x="7" y="998"/>
                    <a:pt x="7" y="998"/>
                    <a:pt x="6" y="99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E946D0-D384-4A8E-B440-CDDE3D7E8F7F}"/>
              </a:ext>
            </a:extLst>
          </p:cNvPr>
          <p:cNvGrpSpPr/>
          <p:nvPr/>
        </p:nvGrpSpPr>
        <p:grpSpPr>
          <a:xfrm>
            <a:off x="2552700" y="200025"/>
            <a:ext cx="7080250" cy="6772275"/>
            <a:chOff x="2552700" y="200025"/>
            <a:chExt cx="7080250" cy="6772275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1612E36-5399-47E4-83AA-21B8F1DA8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00025"/>
              <a:ext cx="7080250" cy="6772275"/>
            </a:xfrm>
            <a:custGeom>
              <a:avLst/>
              <a:gdLst>
                <a:gd name="T0" fmla="*/ 1056 w 2112"/>
                <a:gd name="T1" fmla="*/ 1928 h 2020"/>
                <a:gd name="T2" fmla="*/ 693 w 2112"/>
                <a:gd name="T3" fmla="*/ 1858 h 2020"/>
                <a:gd name="T4" fmla="*/ 374 w 2112"/>
                <a:gd name="T5" fmla="*/ 1646 h 2020"/>
                <a:gd name="T6" fmla="*/ 162 w 2112"/>
                <a:gd name="T7" fmla="*/ 1327 h 2020"/>
                <a:gd name="T8" fmla="*/ 92 w 2112"/>
                <a:gd name="T9" fmla="*/ 964 h 2020"/>
                <a:gd name="T10" fmla="*/ 162 w 2112"/>
                <a:gd name="T11" fmla="*/ 601 h 2020"/>
                <a:gd name="T12" fmla="*/ 374 w 2112"/>
                <a:gd name="T13" fmla="*/ 282 h 2020"/>
                <a:gd name="T14" fmla="*/ 693 w 2112"/>
                <a:gd name="T15" fmla="*/ 70 h 2020"/>
                <a:gd name="T16" fmla="*/ 1056 w 2112"/>
                <a:gd name="T17" fmla="*/ 0 h 2020"/>
                <a:gd name="T18" fmla="*/ 1419 w 2112"/>
                <a:gd name="T19" fmla="*/ 70 h 2020"/>
                <a:gd name="T20" fmla="*/ 1738 w 2112"/>
                <a:gd name="T21" fmla="*/ 282 h 2020"/>
                <a:gd name="T22" fmla="*/ 1950 w 2112"/>
                <a:gd name="T23" fmla="*/ 601 h 2020"/>
                <a:gd name="T24" fmla="*/ 2020 w 2112"/>
                <a:gd name="T25" fmla="*/ 964 h 2020"/>
                <a:gd name="T26" fmla="*/ 1950 w 2112"/>
                <a:gd name="T27" fmla="*/ 1327 h 2020"/>
                <a:gd name="T28" fmla="*/ 1738 w 2112"/>
                <a:gd name="T29" fmla="*/ 1646 h 2020"/>
                <a:gd name="T30" fmla="*/ 1419 w 2112"/>
                <a:gd name="T31" fmla="*/ 1858 h 2020"/>
                <a:gd name="T32" fmla="*/ 1056 w 2112"/>
                <a:gd name="T33" fmla="*/ 1928 h 2020"/>
                <a:gd name="T34" fmla="*/ 1056 w 2112"/>
                <a:gd name="T35" fmla="*/ 2 h 2020"/>
                <a:gd name="T36" fmla="*/ 375 w 2112"/>
                <a:gd name="T37" fmla="*/ 284 h 2020"/>
                <a:gd name="T38" fmla="*/ 375 w 2112"/>
                <a:gd name="T39" fmla="*/ 1644 h 2020"/>
                <a:gd name="T40" fmla="*/ 1736 w 2112"/>
                <a:gd name="T41" fmla="*/ 1644 h 2020"/>
                <a:gd name="T42" fmla="*/ 1736 w 2112"/>
                <a:gd name="T43" fmla="*/ 284 h 2020"/>
                <a:gd name="T44" fmla="*/ 1056 w 2112"/>
                <a:gd name="T45" fmla="*/ 2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12" h="2020">
                  <a:moveTo>
                    <a:pt x="1056" y="1928"/>
                  </a:moveTo>
                  <a:cubicBezTo>
                    <a:pt x="931" y="1928"/>
                    <a:pt x="809" y="1905"/>
                    <a:pt x="693" y="1858"/>
                  </a:cubicBezTo>
                  <a:cubicBezTo>
                    <a:pt x="573" y="1809"/>
                    <a:pt x="466" y="1738"/>
                    <a:pt x="374" y="1646"/>
                  </a:cubicBezTo>
                  <a:cubicBezTo>
                    <a:pt x="282" y="1554"/>
                    <a:pt x="211" y="1446"/>
                    <a:pt x="162" y="1327"/>
                  </a:cubicBezTo>
                  <a:cubicBezTo>
                    <a:pt x="115" y="1211"/>
                    <a:pt x="92" y="1089"/>
                    <a:pt x="92" y="964"/>
                  </a:cubicBezTo>
                  <a:cubicBezTo>
                    <a:pt x="92" y="839"/>
                    <a:pt x="115" y="717"/>
                    <a:pt x="162" y="601"/>
                  </a:cubicBezTo>
                  <a:cubicBezTo>
                    <a:pt x="211" y="482"/>
                    <a:pt x="282" y="374"/>
                    <a:pt x="374" y="282"/>
                  </a:cubicBezTo>
                  <a:cubicBezTo>
                    <a:pt x="466" y="190"/>
                    <a:pt x="573" y="119"/>
                    <a:pt x="693" y="70"/>
                  </a:cubicBezTo>
                  <a:cubicBezTo>
                    <a:pt x="809" y="23"/>
                    <a:pt x="931" y="0"/>
                    <a:pt x="1056" y="0"/>
                  </a:cubicBezTo>
                  <a:cubicBezTo>
                    <a:pt x="1181" y="0"/>
                    <a:pt x="1303" y="23"/>
                    <a:pt x="1419" y="70"/>
                  </a:cubicBezTo>
                  <a:cubicBezTo>
                    <a:pt x="1538" y="119"/>
                    <a:pt x="1646" y="190"/>
                    <a:pt x="1738" y="282"/>
                  </a:cubicBezTo>
                  <a:cubicBezTo>
                    <a:pt x="1830" y="374"/>
                    <a:pt x="1901" y="482"/>
                    <a:pt x="1950" y="601"/>
                  </a:cubicBezTo>
                  <a:cubicBezTo>
                    <a:pt x="1996" y="717"/>
                    <a:pt x="2020" y="839"/>
                    <a:pt x="2020" y="964"/>
                  </a:cubicBezTo>
                  <a:cubicBezTo>
                    <a:pt x="2020" y="1089"/>
                    <a:pt x="1996" y="1211"/>
                    <a:pt x="1950" y="1327"/>
                  </a:cubicBezTo>
                  <a:cubicBezTo>
                    <a:pt x="1901" y="1446"/>
                    <a:pt x="1830" y="1554"/>
                    <a:pt x="1738" y="1646"/>
                  </a:cubicBezTo>
                  <a:cubicBezTo>
                    <a:pt x="1646" y="1738"/>
                    <a:pt x="1538" y="1809"/>
                    <a:pt x="1419" y="1858"/>
                  </a:cubicBezTo>
                  <a:cubicBezTo>
                    <a:pt x="1303" y="1905"/>
                    <a:pt x="1181" y="1928"/>
                    <a:pt x="1056" y="1928"/>
                  </a:cubicBezTo>
                  <a:close/>
                  <a:moveTo>
                    <a:pt x="1056" y="2"/>
                  </a:moveTo>
                  <a:cubicBezTo>
                    <a:pt x="810" y="2"/>
                    <a:pt x="563" y="96"/>
                    <a:pt x="375" y="284"/>
                  </a:cubicBezTo>
                  <a:cubicBezTo>
                    <a:pt x="0" y="659"/>
                    <a:pt x="0" y="1269"/>
                    <a:pt x="375" y="1644"/>
                  </a:cubicBezTo>
                  <a:cubicBezTo>
                    <a:pt x="751" y="2020"/>
                    <a:pt x="1361" y="2020"/>
                    <a:pt x="1736" y="1644"/>
                  </a:cubicBezTo>
                  <a:cubicBezTo>
                    <a:pt x="2112" y="1269"/>
                    <a:pt x="2112" y="659"/>
                    <a:pt x="1736" y="284"/>
                  </a:cubicBezTo>
                  <a:cubicBezTo>
                    <a:pt x="1549" y="96"/>
                    <a:pt x="1302" y="2"/>
                    <a:pt x="1056" y="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89E95BA-DEAD-488D-B14A-7FF9FBAF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330700"/>
              <a:ext cx="3355975" cy="2366963"/>
            </a:xfrm>
            <a:custGeom>
              <a:avLst/>
              <a:gdLst>
                <a:gd name="T0" fmla="*/ 71 w 1001"/>
                <a:gd name="T1" fmla="*/ 701 h 706"/>
                <a:gd name="T2" fmla="*/ 6 w 1001"/>
                <a:gd name="T3" fmla="*/ 699 h 706"/>
                <a:gd name="T4" fmla="*/ 1 w 1001"/>
                <a:gd name="T5" fmla="*/ 693 h 706"/>
                <a:gd name="T6" fmla="*/ 7 w 1001"/>
                <a:gd name="T7" fmla="*/ 687 h 706"/>
                <a:gd name="T8" fmla="*/ 748 w 1001"/>
                <a:gd name="T9" fmla="*/ 409 h 706"/>
                <a:gd name="T10" fmla="*/ 989 w 1001"/>
                <a:gd name="T11" fmla="*/ 5 h 706"/>
                <a:gd name="T12" fmla="*/ 996 w 1001"/>
                <a:gd name="T13" fmla="*/ 1 h 706"/>
                <a:gd name="T14" fmla="*/ 1000 w 1001"/>
                <a:gd name="T15" fmla="*/ 8 h 706"/>
                <a:gd name="T16" fmla="*/ 756 w 1001"/>
                <a:gd name="T17" fmla="*/ 417 h 706"/>
                <a:gd name="T18" fmla="*/ 71 w 1001"/>
                <a:gd name="T19" fmla="*/ 70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1" h="706">
                  <a:moveTo>
                    <a:pt x="71" y="701"/>
                  </a:moveTo>
                  <a:cubicBezTo>
                    <a:pt x="49" y="701"/>
                    <a:pt x="28" y="701"/>
                    <a:pt x="6" y="699"/>
                  </a:cubicBezTo>
                  <a:cubicBezTo>
                    <a:pt x="3" y="699"/>
                    <a:pt x="0" y="696"/>
                    <a:pt x="1" y="693"/>
                  </a:cubicBezTo>
                  <a:cubicBezTo>
                    <a:pt x="1" y="689"/>
                    <a:pt x="4" y="687"/>
                    <a:pt x="7" y="687"/>
                  </a:cubicBezTo>
                  <a:cubicBezTo>
                    <a:pt x="283" y="706"/>
                    <a:pt x="553" y="604"/>
                    <a:pt x="748" y="409"/>
                  </a:cubicBezTo>
                  <a:cubicBezTo>
                    <a:pt x="861" y="296"/>
                    <a:pt x="944" y="156"/>
                    <a:pt x="989" y="5"/>
                  </a:cubicBezTo>
                  <a:cubicBezTo>
                    <a:pt x="990" y="1"/>
                    <a:pt x="993" y="0"/>
                    <a:pt x="996" y="1"/>
                  </a:cubicBezTo>
                  <a:cubicBezTo>
                    <a:pt x="999" y="1"/>
                    <a:pt x="1001" y="5"/>
                    <a:pt x="1000" y="8"/>
                  </a:cubicBezTo>
                  <a:cubicBezTo>
                    <a:pt x="955" y="162"/>
                    <a:pt x="870" y="303"/>
                    <a:pt x="756" y="417"/>
                  </a:cubicBezTo>
                  <a:cubicBezTo>
                    <a:pt x="574" y="600"/>
                    <a:pt x="327" y="701"/>
                    <a:pt x="71" y="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3A3B41-B4B7-4244-BEC6-7DB85025C698}"/>
              </a:ext>
            </a:extLst>
          </p:cNvPr>
          <p:cNvGrpSpPr/>
          <p:nvPr/>
        </p:nvGrpSpPr>
        <p:grpSpPr>
          <a:xfrm>
            <a:off x="2130425" y="-530225"/>
            <a:ext cx="7924800" cy="7924800"/>
            <a:chOff x="2130425" y="-530225"/>
            <a:chExt cx="7924800" cy="792480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9EE5A3E-08EB-4611-A66A-76C13B49D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0425" y="-530225"/>
              <a:ext cx="7924800" cy="7924800"/>
            </a:xfrm>
            <a:custGeom>
              <a:avLst/>
              <a:gdLst>
                <a:gd name="T0" fmla="*/ 1182 w 2364"/>
                <a:gd name="T1" fmla="*/ 2261 h 2364"/>
                <a:gd name="T2" fmla="*/ 776 w 2364"/>
                <a:gd name="T3" fmla="*/ 2182 h 2364"/>
                <a:gd name="T4" fmla="*/ 419 w 2364"/>
                <a:gd name="T5" fmla="*/ 1945 h 2364"/>
                <a:gd name="T6" fmla="*/ 182 w 2364"/>
                <a:gd name="T7" fmla="*/ 1588 h 2364"/>
                <a:gd name="T8" fmla="*/ 103 w 2364"/>
                <a:gd name="T9" fmla="*/ 1182 h 2364"/>
                <a:gd name="T10" fmla="*/ 182 w 2364"/>
                <a:gd name="T11" fmla="*/ 776 h 2364"/>
                <a:gd name="T12" fmla="*/ 419 w 2364"/>
                <a:gd name="T13" fmla="*/ 419 h 2364"/>
                <a:gd name="T14" fmla="*/ 776 w 2364"/>
                <a:gd name="T15" fmla="*/ 182 h 2364"/>
                <a:gd name="T16" fmla="*/ 1182 w 2364"/>
                <a:gd name="T17" fmla="*/ 103 h 2364"/>
                <a:gd name="T18" fmla="*/ 1588 w 2364"/>
                <a:gd name="T19" fmla="*/ 182 h 2364"/>
                <a:gd name="T20" fmla="*/ 1945 w 2364"/>
                <a:gd name="T21" fmla="*/ 419 h 2364"/>
                <a:gd name="T22" fmla="*/ 2182 w 2364"/>
                <a:gd name="T23" fmla="*/ 776 h 2364"/>
                <a:gd name="T24" fmla="*/ 2261 w 2364"/>
                <a:gd name="T25" fmla="*/ 1182 h 2364"/>
                <a:gd name="T26" fmla="*/ 2182 w 2364"/>
                <a:gd name="T27" fmla="*/ 1588 h 2364"/>
                <a:gd name="T28" fmla="*/ 1945 w 2364"/>
                <a:gd name="T29" fmla="*/ 1945 h 2364"/>
                <a:gd name="T30" fmla="*/ 1588 w 2364"/>
                <a:gd name="T31" fmla="*/ 2182 h 2364"/>
                <a:gd name="T32" fmla="*/ 1182 w 2364"/>
                <a:gd name="T33" fmla="*/ 2261 h 2364"/>
                <a:gd name="T34" fmla="*/ 420 w 2364"/>
                <a:gd name="T35" fmla="*/ 1944 h 2364"/>
                <a:gd name="T36" fmla="*/ 1944 w 2364"/>
                <a:gd name="T37" fmla="*/ 1944 h 2364"/>
                <a:gd name="T38" fmla="*/ 1944 w 2364"/>
                <a:gd name="T39" fmla="*/ 420 h 2364"/>
                <a:gd name="T40" fmla="*/ 420 w 2364"/>
                <a:gd name="T41" fmla="*/ 420 h 2364"/>
                <a:gd name="T42" fmla="*/ 420 w 2364"/>
                <a:gd name="T43" fmla="*/ 1944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4" h="2364">
                  <a:moveTo>
                    <a:pt x="1182" y="2261"/>
                  </a:moveTo>
                  <a:cubicBezTo>
                    <a:pt x="1042" y="2261"/>
                    <a:pt x="905" y="2235"/>
                    <a:pt x="776" y="2182"/>
                  </a:cubicBezTo>
                  <a:cubicBezTo>
                    <a:pt x="642" y="2128"/>
                    <a:pt x="522" y="2048"/>
                    <a:pt x="419" y="1945"/>
                  </a:cubicBezTo>
                  <a:cubicBezTo>
                    <a:pt x="316" y="1842"/>
                    <a:pt x="236" y="1722"/>
                    <a:pt x="182" y="1588"/>
                  </a:cubicBezTo>
                  <a:cubicBezTo>
                    <a:pt x="129" y="1459"/>
                    <a:pt x="103" y="1322"/>
                    <a:pt x="103" y="1182"/>
                  </a:cubicBezTo>
                  <a:cubicBezTo>
                    <a:pt x="103" y="1042"/>
                    <a:pt x="129" y="905"/>
                    <a:pt x="182" y="776"/>
                  </a:cubicBezTo>
                  <a:cubicBezTo>
                    <a:pt x="236" y="642"/>
                    <a:pt x="316" y="522"/>
                    <a:pt x="419" y="419"/>
                  </a:cubicBezTo>
                  <a:cubicBezTo>
                    <a:pt x="522" y="316"/>
                    <a:pt x="642" y="236"/>
                    <a:pt x="776" y="182"/>
                  </a:cubicBezTo>
                  <a:cubicBezTo>
                    <a:pt x="905" y="129"/>
                    <a:pt x="1042" y="103"/>
                    <a:pt x="1182" y="103"/>
                  </a:cubicBezTo>
                  <a:cubicBezTo>
                    <a:pt x="1322" y="103"/>
                    <a:pt x="1459" y="129"/>
                    <a:pt x="1588" y="182"/>
                  </a:cubicBezTo>
                  <a:cubicBezTo>
                    <a:pt x="1722" y="236"/>
                    <a:pt x="1842" y="316"/>
                    <a:pt x="1945" y="419"/>
                  </a:cubicBezTo>
                  <a:cubicBezTo>
                    <a:pt x="2048" y="522"/>
                    <a:pt x="2128" y="642"/>
                    <a:pt x="2182" y="776"/>
                  </a:cubicBezTo>
                  <a:cubicBezTo>
                    <a:pt x="2235" y="905"/>
                    <a:pt x="2261" y="1042"/>
                    <a:pt x="2261" y="1182"/>
                  </a:cubicBezTo>
                  <a:cubicBezTo>
                    <a:pt x="2261" y="1322"/>
                    <a:pt x="2235" y="1459"/>
                    <a:pt x="2182" y="1588"/>
                  </a:cubicBezTo>
                  <a:cubicBezTo>
                    <a:pt x="2128" y="1722"/>
                    <a:pt x="2048" y="1842"/>
                    <a:pt x="1945" y="1945"/>
                  </a:cubicBezTo>
                  <a:cubicBezTo>
                    <a:pt x="1842" y="2048"/>
                    <a:pt x="1722" y="2128"/>
                    <a:pt x="1588" y="2182"/>
                  </a:cubicBezTo>
                  <a:cubicBezTo>
                    <a:pt x="1459" y="2235"/>
                    <a:pt x="1322" y="2261"/>
                    <a:pt x="1182" y="2261"/>
                  </a:cubicBezTo>
                  <a:close/>
                  <a:moveTo>
                    <a:pt x="420" y="1944"/>
                  </a:moveTo>
                  <a:cubicBezTo>
                    <a:pt x="840" y="2364"/>
                    <a:pt x="1524" y="2364"/>
                    <a:pt x="1944" y="1944"/>
                  </a:cubicBezTo>
                  <a:cubicBezTo>
                    <a:pt x="2364" y="1524"/>
                    <a:pt x="2364" y="840"/>
                    <a:pt x="1944" y="420"/>
                  </a:cubicBezTo>
                  <a:cubicBezTo>
                    <a:pt x="1524" y="0"/>
                    <a:pt x="840" y="0"/>
                    <a:pt x="420" y="420"/>
                  </a:cubicBezTo>
                  <a:cubicBezTo>
                    <a:pt x="0" y="840"/>
                    <a:pt x="0" y="1524"/>
                    <a:pt x="420" y="194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F6F3115-2D45-4783-9BFC-FFB8D793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79375"/>
              <a:ext cx="2403475" cy="4227513"/>
            </a:xfrm>
            <a:custGeom>
              <a:avLst/>
              <a:gdLst>
                <a:gd name="T0" fmla="*/ 634 w 717"/>
                <a:gd name="T1" fmla="*/ 1261 h 1261"/>
                <a:gd name="T2" fmla="*/ 633 w 717"/>
                <a:gd name="T3" fmla="*/ 1260 h 1261"/>
                <a:gd name="T4" fmla="*/ 628 w 717"/>
                <a:gd name="T5" fmla="*/ 1253 h 1261"/>
                <a:gd name="T6" fmla="*/ 344 w 717"/>
                <a:gd name="T7" fmla="*/ 242 h 1261"/>
                <a:gd name="T8" fmla="*/ 5 w 717"/>
                <a:gd name="T9" fmla="*/ 13 h 1261"/>
                <a:gd name="T10" fmla="*/ 2 w 717"/>
                <a:gd name="T11" fmla="*/ 5 h 1261"/>
                <a:gd name="T12" fmla="*/ 9 w 717"/>
                <a:gd name="T13" fmla="*/ 1 h 1261"/>
                <a:gd name="T14" fmla="*/ 353 w 717"/>
                <a:gd name="T15" fmla="*/ 233 h 1261"/>
                <a:gd name="T16" fmla="*/ 632 w 717"/>
                <a:gd name="T17" fmla="*/ 715 h 1261"/>
                <a:gd name="T18" fmla="*/ 640 w 717"/>
                <a:gd name="T19" fmla="*/ 1256 h 1261"/>
                <a:gd name="T20" fmla="*/ 634 w 717"/>
                <a:gd name="T21" fmla="*/ 1261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7" h="1261">
                  <a:moveTo>
                    <a:pt x="634" y="1261"/>
                  </a:moveTo>
                  <a:cubicBezTo>
                    <a:pt x="633" y="1261"/>
                    <a:pt x="633" y="1261"/>
                    <a:pt x="633" y="1260"/>
                  </a:cubicBezTo>
                  <a:cubicBezTo>
                    <a:pt x="629" y="1260"/>
                    <a:pt x="627" y="1256"/>
                    <a:pt x="628" y="1253"/>
                  </a:cubicBezTo>
                  <a:cubicBezTo>
                    <a:pt x="717" y="886"/>
                    <a:pt x="611" y="508"/>
                    <a:pt x="344" y="242"/>
                  </a:cubicBezTo>
                  <a:cubicBezTo>
                    <a:pt x="246" y="143"/>
                    <a:pt x="132" y="66"/>
                    <a:pt x="5" y="13"/>
                  </a:cubicBezTo>
                  <a:cubicBezTo>
                    <a:pt x="2" y="11"/>
                    <a:pt x="0" y="8"/>
                    <a:pt x="2" y="5"/>
                  </a:cubicBezTo>
                  <a:cubicBezTo>
                    <a:pt x="3" y="2"/>
                    <a:pt x="6" y="0"/>
                    <a:pt x="9" y="1"/>
                  </a:cubicBezTo>
                  <a:cubicBezTo>
                    <a:pt x="138" y="56"/>
                    <a:pt x="253" y="134"/>
                    <a:pt x="353" y="233"/>
                  </a:cubicBezTo>
                  <a:cubicBezTo>
                    <a:pt x="487" y="367"/>
                    <a:pt x="583" y="534"/>
                    <a:pt x="632" y="715"/>
                  </a:cubicBezTo>
                  <a:cubicBezTo>
                    <a:pt x="680" y="892"/>
                    <a:pt x="683" y="1079"/>
                    <a:pt x="640" y="1256"/>
                  </a:cubicBezTo>
                  <a:cubicBezTo>
                    <a:pt x="639" y="1259"/>
                    <a:pt x="637" y="1261"/>
                    <a:pt x="634" y="126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DBFB9C-C27E-4345-B676-288DA8BF5101}"/>
              </a:ext>
            </a:extLst>
          </p:cNvPr>
          <p:cNvGrpSpPr/>
          <p:nvPr/>
        </p:nvGrpSpPr>
        <p:grpSpPr>
          <a:xfrm>
            <a:off x="1284288" y="-973138"/>
            <a:ext cx="9615488" cy="9212263"/>
            <a:chOff x="1284288" y="-973138"/>
            <a:chExt cx="9615488" cy="921226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B1B63-2661-417A-81B3-4E0610833D64}"/>
                </a:ext>
              </a:extLst>
            </p:cNvPr>
            <p:cNvGrpSpPr/>
            <p:nvPr/>
          </p:nvGrpSpPr>
          <p:grpSpPr>
            <a:xfrm>
              <a:off x="1284288" y="-973138"/>
              <a:ext cx="9615488" cy="9212263"/>
              <a:chOff x="1284288" y="-973138"/>
              <a:chExt cx="9615488" cy="9212263"/>
            </a:xfrm>
          </p:grpSpPr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id="{D718F64F-73EB-4A80-B535-6A17721585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4288" y="-958850"/>
                <a:ext cx="9615488" cy="9197975"/>
              </a:xfrm>
              <a:custGeom>
                <a:avLst/>
                <a:gdLst>
                  <a:gd name="T0" fmla="*/ 1434 w 2868"/>
                  <a:gd name="T1" fmla="*/ 2620 h 2744"/>
                  <a:gd name="T2" fmla="*/ 941 w 2868"/>
                  <a:gd name="T3" fmla="*/ 2524 h 2744"/>
                  <a:gd name="T4" fmla="*/ 508 w 2868"/>
                  <a:gd name="T5" fmla="*/ 2236 h 2744"/>
                  <a:gd name="T6" fmla="*/ 220 w 2868"/>
                  <a:gd name="T7" fmla="*/ 1803 h 2744"/>
                  <a:gd name="T8" fmla="*/ 124 w 2868"/>
                  <a:gd name="T9" fmla="*/ 1310 h 2744"/>
                  <a:gd name="T10" fmla="*/ 220 w 2868"/>
                  <a:gd name="T11" fmla="*/ 817 h 2744"/>
                  <a:gd name="T12" fmla="*/ 508 w 2868"/>
                  <a:gd name="T13" fmla="*/ 384 h 2744"/>
                  <a:gd name="T14" fmla="*/ 941 w 2868"/>
                  <a:gd name="T15" fmla="*/ 96 h 2744"/>
                  <a:gd name="T16" fmla="*/ 1434 w 2868"/>
                  <a:gd name="T17" fmla="*/ 0 h 2744"/>
                  <a:gd name="T18" fmla="*/ 1927 w 2868"/>
                  <a:gd name="T19" fmla="*/ 96 h 2744"/>
                  <a:gd name="T20" fmla="*/ 2360 w 2868"/>
                  <a:gd name="T21" fmla="*/ 384 h 2744"/>
                  <a:gd name="T22" fmla="*/ 2648 w 2868"/>
                  <a:gd name="T23" fmla="*/ 817 h 2744"/>
                  <a:gd name="T24" fmla="*/ 2743 w 2868"/>
                  <a:gd name="T25" fmla="*/ 1310 h 2744"/>
                  <a:gd name="T26" fmla="*/ 2648 w 2868"/>
                  <a:gd name="T27" fmla="*/ 1803 h 2744"/>
                  <a:gd name="T28" fmla="*/ 2360 w 2868"/>
                  <a:gd name="T29" fmla="*/ 2236 h 2744"/>
                  <a:gd name="T30" fmla="*/ 1927 w 2868"/>
                  <a:gd name="T31" fmla="*/ 2524 h 2744"/>
                  <a:gd name="T32" fmla="*/ 1434 w 2868"/>
                  <a:gd name="T33" fmla="*/ 2620 h 2744"/>
                  <a:gd name="T34" fmla="*/ 1434 w 2868"/>
                  <a:gd name="T35" fmla="*/ 3 h 2744"/>
                  <a:gd name="T36" fmla="*/ 509 w 2868"/>
                  <a:gd name="T37" fmla="*/ 385 h 2744"/>
                  <a:gd name="T38" fmla="*/ 509 w 2868"/>
                  <a:gd name="T39" fmla="*/ 2235 h 2744"/>
                  <a:gd name="T40" fmla="*/ 2358 w 2868"/>
                  <a:gd name="T41" fmla="*/ 2235 h 2744"/>
                  <a:gd name="T42" fmla="*/ 2358 w 2868"/>
                  <a:gd name="T43" fmla="*/ 385 h 2744"/>
                  <a:gd name="T44" fmla="*/ 1434 w 2868"/>
                  <a:gd name="T45" fmla="*/ 3 h 2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8" h="2744">
                    <a:moveTo>
                      <a:pt x="1434" y="2620"/>
                    </a:moveTo>
                    <a:cubicBezTo>
                      <a:pt x="1264" y="2620"/>
                      <a:pt x="1098" y="2587"/>
                      <a:pt x="941" y="2524"/>
                    </a:cubicBezTo>
                    <a:cubicBezTo>
                      <a:pt x="779" y="2458"/>
                      <a:pt x="633" y="2361"/>
                      <a:pt x="508" y="2236"/>
                    </a:cubicBezTo>
                    <a:cubicBezTo>
                      <a:pt x="383" y="2111"/>
                      <a:pt x="286" y="1965"/>
                      <a:pt x="220" y="1803"/>
                    </a:cubicBezTo>
                    <a:cubicBezTo>
                      <a:pt x="157" y="1646"/>
                      <a:pt x="124" y="1480"/>
                      <a:pt x="124" y="1310"/>
                    </a:cubicBezTo>
                    <a:cubicBezTo>
                      <a:pt x="124" y="1140"/>
                      <a:pt x="157" y="974"/>
                      <a:pt x="220" y="817"/>
                    </a:cubicBezTo>
                    <a:cubicBezTo>
                      <a:pt x="286" y="655"/>
                      <a:pt x="383" y="509"/>
                      <a:pt x="508" y="384"/>
                    </a:cubicBezTo>
                    <a:cubicBezTo>
                      <a:pt x="633" y="259"/>
                      <a:pt x="779" y="162"/>
                      <a:pt x="941" y="96"/>
                    </a:cubicBezTo>
                    <a:cubicBezTo>
                      <a:pt x="1098" y="33"/>
                      <a:pt x="1264" y="0"/>
                      <a:pt x="1434" y="0"/>
                    </a:cubicBezTo>
                    <a:cubicBezTo>
                      <a:pt x="1604" y="0"/>
                      <a:pt x="1770" y="33"/>
                      <a:pt x="1927" y="96"/>
                    </a:cubicBezTo>
                    <a:cubicBezTo>
                      <a:pt x="2089" y="162"/>
                      <a:pt x="2235" y="259"/>
                      <a:pt x="2360" y="384"/>
                    </a:cubicBezTo>
                    <a:cubicBezTo>
                      <a:pt x="2485" y="509"/>
                      <a:pt x="2582" y="655"/>
                      <a:pt x="2648" y="817"/>
                    </a:cubicBezTo>
                    <a:cubicBezTo>
                      <a:pt x="2711" y="974"/>
                      <a:pt x="2743" y="1140"/>
                      <a:pt x="2743" y="1310"/>
                    </a:cubicBezTo>
                    <a:cubicBezTo>
                      <a:pt x="2743" y="1480"/>
                      <a:pt x="2711" y="1646"/>
                      <a:pt x="2648" y="1803"/>
                    </a:cubicBezTo>
                    <a:cubicBezTo>
                      <a:pt x="2582" y="1965"/>
                      <a:pt x="2485" y="2111"/>
                      <a:pt x="2360" y="2236"/>
                    </a:cubicBezTo>
                    <a:cubicBezTo>
                      <a:pt x="2235" y="2361"/>
                      <a:pt x="2089" y="2458"/>
                      <a:pt x="1927" y="2524"/>
                    </a:cubicBezTo>
                    <a:cubicBezTo>
                      <a:pt x="1770" y="2587"/>
                      <a:pt x="1604" y="2620"/>
                      <a:pt x="1434" y="2620"/>
                    </a:cubicBezTo>
                    <a:close/>
                    <a:moveTo>
                      <a:pt x="1434" y="3"/>
                    </a:moveTo>
                    <a:cubicBezTo>
                      <a:pt x="1099" y="3"/>
                      <a:pt x="764" y="131"/>
                      <a:pt x="509" y="385"/>
                    </a:cubicBezTo>
                    <a:cubicBezTo>
                      <a:pt x="0" y="895"/>
                      <a:pt x="0" y="1725"/>
                      <a:pt x="509" y="2235"/>
                    </a:cubicBezTo>
                    <a:cubicBezTo>
                      <a:pt x="1019" y="2744"/>
                      <a:pt x="1849" y="2744"/>
                      <a:pt x="2358" y="2235"/>
                    </a:cubicBezTo>
                    <a:cubicBezTo>
                      <a:pt x="2868" y="1725"/>
                      <a:pt x="2868" y="895"/>
                      <a:pt x="2358" y="385"/>
                    </a:cubicBezTo>
                    <a:cubicBezTo>
                      <a:pt x="2104" y="131"/>
                      <a:pt x="1769" y="3"/>
                      <a:pt x="1434" y="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  <p:sp>
            <p:nvSpPr>
              <p:cNvPr id="42" name="Freeform 32">
                <a:extLst>
                  <a:ext uri="{FF2B5EF4-FFF2-40B4-BE49-F238E27FC236}">
                    <a16:creationId xmlns:a16="http://schemas.microsoft.com/office/drawing/2014/main" id="{A20D4CD0-BEDE-4453-BBF7-D94C5319F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25" y="-973138"/>
                <a:ext cx="3060700" cy="1323975"/>
              </a:xfrm>
              <a:custGeom>
                <a:avLst/>
                <a:gdLst>
                  <a:gd name="T0" fmla="*/ 7 w 913"/>
                  <a:gd name="T1" fmla="*/ 395 h 395"/>
                  <a:gd name="T2" fmla="*/ 2 w 913"/>
                  <a:gd name="T3" fmla="*/ 393 h 395"/>
                  <a:gd name="T4" fmla="*/ 2 w 913"/>
                  <a:gd name="T5" fmla="*/ 384 h 395"/>
                  <a:gd name="T6" fmla="*/ 906 w 913"/>
                  <a:gd name="T7" fmla="*/ 0 h 395"/>
                  <a:gd name="T8" fmla="*/ 913 w 913"/>
                  <a:gd name="T9" fmla="*/ 6 h 395"/>
                  <a:gd name="T10" fmla="*/ 907 w 913"/>
                  <a:gd name="T11" fmla="*/ 12 h 395"/>
                  <a:gd name="T12" fmla="*/ 11 w 913"/>
                  <a:gd name="T13" fmla="*/ 393 h 395"/>
                  <a:gd name="T14" fmla="*/ 7 w 913"/>
                  <a:gd name="T15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3" h="395">
                    <a:moveTo>
                      <a:pt x="7" y="395"/>
                    </a:moveTo>
                    <a:cubicBezTo>
                      <a:pt x="5" y="395"/>
                      <a:pt x="4" y="394"/>
                      <a:pt x="2" y="393"/>
                    </a:cubicBezTo>
                    <a:cubicBezTo>
                      <a:pt x="0" y="391"/>
                      <a:pt x="0" y="387"/>
                      <a:pt x="2" y="384"/>
                    </a:cubicBezTo>
                    <a:cubicBezTo>
                      <a:pt x="244" y="143"/>
                      <a:pt x="565" y="6"/>
                      <a:pt x="906" y="0"/>
                    </a:cubicBezTo>
                    <a:cubicBezTo>
                      <a:pt x="910" y="0"/>
                      <a:pt x="913" y="2"/>
                      <a:pt x="913" y="6"/>
                    </a:cubicBezTo>
                    <a:cubicBezTo>
                      <a:pt x="913" y="9"/>
                      <a:pt x="910" y="12"/>
                      <a:pt x="907" y="12"/>
                    </a:cubicBezTo>
                    <a:cubicBezTo>
                      <a:pt x="568" y="18"/>
                      <a:pt x="250" y="154"/>
                      <a:pt x="11" y="393"/>
                    </a:cubicBezTo>
                    <a:cubicBezTo>
                      <a:pt x="10" y="394"/>
                      <a:pt x="8" y="395"/>
                      <a:pt x="7" y="39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</p:grp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BD3140A-36CC-4180-A99B-87A2797DD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7134225"/>
              <a:ext cx="2252663" cy="703263"/>
            </a:xfrm>
            <a:custGeom>
              <a:avLst/>
              <a:gdLst>
                <a:gd name="T0" fmla="*/ 6 w 672"/>
                <a:gd name="T1" fmla="*/ 210 h 210"/>
                <a:gd name="T2" fmla="*/ 0 w 672"/>
                <a:gd name="T3" fmla="*/ 204 h 210"/>
                <a:gd name="T4" fmla="*/ 6 w 672"/>
                <a:gd name="T5" fmla="*/ 198 h 210"/>
                <a:gd name="T6" fmla="*/ 662 w 672"/>
                <a:gd name="T7" fmla="*/ 2 h 210"/>
                <a:gd name="T8" fmla="*/ 670 w 672"/>
                <a:gd name="T9" fmla="*/ 4 h 210"/>
                <a:gd name="T10" fmla="*/ 669 w 672"/>
                <a:gd name="T11" fmla="*/ 12 h 210"/>
                <a:gd name="T12" fmla="*/ 6 w 672"/>
                <a:gd name="T13" fmla="*/ 210 h 210"/>
                <a:gd name="T14" fmla="*/ 6 w 672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210">
                  <a:moveTo>
                    <a:pt x="6" y="210"/>
                  </a:moveTo>
                  <a:cubicBezTo>
                    <a:pt x="3" y="210"/>
                    <a:pt x="0" y="208"/>
                    <a:pt x="0" y="204"/>
                  </a:cubicBezTo>
                  <a:cubicBezTo>
                    <a:pt x="0" y="201"/>
                    <a:pt x="3" y="198"/>
                    <a:pt x="6" y="198"/>
                  </a:cubicBezTo>
                  <a:cubicBezTo>
                    <a:pt x="239" y="192"/>
                    <a:pt x="466" y="125"/>
                    <a:pt x="662" y="2"/>
                  </a:cubicBezTo>
                  <a:cubicBezTo>
                    <a:pt x="665" y="0"/>
                    <a:pt x="669" y="1"/>
                    <a:pt x="670" y="4"/>
                  </a:cubicBezTo>
                  <a:cubicBezTo>
                    <a:pt x="672" y="7"/>
                    <a:pt x="671" y="11"/>
                    <a:pt x="669" y="12"/>
                  </a:cubicBezTo>
                  <a:cubicBezTo>
                    <a:pt x="470" y="136"/>
                    <a:pt x="241" y="204"/>
                    <a:pt x="6" y="210"/>
                  </a:cubicBezTo>
                  <a:cubicBezTo>
                    <a:pt x="6" y="210"/>
                    <a:pt x="6" y="210"/>
                    <a:pt x="6" y="2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031910-276A-4899-9D97-81DB9CF14EB0}"/>
              </a:ext>
            </a:extLst>
          </p:cNvPr>
          <p:cNvGrpSpPr/>
          <p:nvPr/>
        </p:nvGrpSpPr>
        <p:grpSpPr>
          <a:xfrm>
            <a:off x="858838" y="-1344613"/>
            <a:ext cx="10467975" cy="10010775"/>
            <a:chOff x="858838" y="-1344613"/>
            <a:chExt cx="10467975" cy="1001077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DAC7EE-78AD-4DDD-A53B-22D737034625}"/>
                </a:ext>
              </a:extLst>
            </p:cNvPr>
            <p:cNvGrpSpPr/>
            <p:nvPr/>
          </p:nvGrpSpPr>
          <p:grpSpPr>
            <a:xfrm>
              <a:off x="858838" y="-1344613"/>
              <a:ext cx="10467975" cy="10010775"/>
              <a:chOff x="858838" y="-1344613"/>
              <a:chExt cx="10467975" cy="10010775"/>
            </a:xfrm>
          </p:grpSpPr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id="{F51CCDEF-1DE2-4E79-9A63-94B4858D6C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838" y="-1344613"/>
                <a:ext cx="10467975" cy="10010775"/>
              </a:xfrm>
              <a:custGeom>
                <a:avLst/>
                <a:gdLst>
                  <a:gd name="T0" fmla="*/ 1561 w 3122"/>
                  <a:gd name="T1" fmla="*/ 2850 h 2986"/>
                  <a:gd name="T2" fmla="*/ 1025 w 3122"/>
                  <a:gd name="T3" fmla="*/ 2745 h 2986"/>
                  <a:gd name="T4" fmla="*/ 554 w 3122"/>
                  <a:gd name="T5" fmla="*/ 2432 h 2986"/>
                  <a:gd name="T6" fmla="*/ 241 w 3122"/>
                  <a:gd name="T7" fmla="*/ 1961 h 2986"/>
                  <a:gd name="T8" fmla="*/ 136 w 3122"/>
                  <a:gd name="T9" fmla="*/ 1425 h 2986"/>
                  <a:gd name="T10" fmla="*/ 241 w 3122"/>
                  <a:gd name="T11" fmla="*/ 889 h 2986"/>
                  <a:gd name="T12" fmla="*/ 554 w 3122"/>
                  <a:gd name="T13" fmla="*/ 418 h 2986"/>
                  <a:gd name="T14" fmla="*/ 1025 w 3122"/>
                  <a:gd name="T15" fmla="*/ 105 h 2986"/>
                  <a:gd name="T16" fmla="*/ 1561 w 3122"/>
                  <a:gd name="T17" fmla="*/ 0 h 2986"/>
                  <a:gd name="T18" fmla="*/ 2097 w 3122"/>
                  <a:gd name="T19" fmla="*/ 105 h 2986"/>
                  <a:gd name="T20" fmla="*/ 2568 w 3122"/>
                  <a:gd name="T21" fmla="*/ 418 h 2986"/>
                  <a:gd name="T22" fmla="*/ 2881 w 3122"/>
                  <a:gd name="T23" fmla="*/ 889 h 2986"/>
                  <a:gd name="T24" fmla="*/ 2986 w 3122"/>
                  <a:gd name="T25" fmla="*/ 1425 h 2986"/>
                  <a:gd name="T26" fmla="*/ 2881 w 3122"/>
                  <a:gd name="T27" fmla="*/ 1961 h 2986"/>
                  <a:gd name="T28" fmla="*/ 2568 w 3122"/>
                  <a:gd name="T29" fmla="*/ 2432 h 2986"/>
                  <a:gd name="T30" fmla="*/ 2097 w 3122"/>
                  <a:gd name="T31" fmla="*/ 2745 h 2986"/>
                  <a:gd name="T32" fmla="*/ 1561 w 3122"/>
                  <a:gd name="T33" fmla="*/ 2850 h 2986"/>
                  <a:gd name="T34" fmla="*/ 1561 w 3122"/>
                  <a:gd name="T35" fmla="*/ 3 h 2986"/>
                  <a:gd name="T36" fmla="*/ 555 w 3122"/>
                  <a:gd name="T37" fmla="*/ 419 h 2986"/>
                  <a:gd name="T38" fmla="*/ 555 w 3122"/>
                  <a:gd name="T39" fmla="*/ 2431 h 2986"/>
                  <a:gd name="T40" fmla="*/ 2567 w 3122"/>
                  <a:gd name="T41" fmla="*/ 2431 h 2986"/>
                  <a:gd name="T42" fmla="*/ 2567 w 3122"/>
                  <a:gd name="T43" fmla="*/ 419 h 2986"/>
                  <a:gd name="T44" fmla="*/ 1561 w 3122"/>
                  <a:gd name="T45" fmla="*/ 3 h 2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22" h="2986">
                    <a:moveTo>
                      <a:pt x="1561" y="2850"/>
                    </a:moveTo>
                    <a:cubicBezTo>
                      <a:pt x="1376" y="2850"/>
                      <a:pt x="1196" y="2815"/>
                      <a:pt x="1025" y="2745"/>
                    </a:cubicBezTo>
                    <a:cubicBezTo>
                      <a:pt x="848" y="2674"/>
                      <a:pt x="690" y="2568"/>
                      <a:pt x="554" y="2432"/>
                    </a:cubicBezTo>
                    <a:cubicBezTo>
                      <a:pt x="418" y="2296"/>
                      <a:pt x="312" y="2138"/>
                      <a:pt x="241" y="1961"/>
                    </a:cubicBezTo>
                    <a:cubicBezTo>
                      <a:pt x="171" y="1790"/>
                      <a:pt x="136" y="1610"/>
                      <a:pt x="136" y="1425"/>
                    </a:cubicBezTo>
                    <a:cubicBezTo>
                      <a:pt x="136" y="1240"/>
                      <a:pt x="171" y="1060"/>
                      <a:pt x="241" y="889"/>
                    </a:cubicBezTo>
                    <a:cubicBezTo>
                      <a:pt x="312" y="712"/>
                      <a:pt x="418" y="554"/>
                      <a:pt x="554" y="418"/>
                    </a:cubicBezTo>
                    <a:cubicBezTo>
                      <a:pt x="690" y="282"/>
                      <a:pt x="848" y="176"/>
                      <a:pt x="1025" y="105"/>
                    </a:cubicBezTo>
                    <a:cubicBezTo>
                      <a:pt x="1196" y="35"/>
                      <a:pt x="1376" y="0"/>
                      <a:pt x="1561" y="0"/>
                    </a:cubicBezTo>
                    <a:cubicBezTo>
                      <a:pt x="1746" y="0"/>
                      <a:pt x="1926" y="35"/>
                      <a:pt x="2097" y="105"/>
                    </a:cubicBezTo>
                    <a:cubicBezTo>
                      <a:pt x="2274" y="176"/>
                      <a:pt x="2432" y="282"/>
                      <a:pt x="2568" y="418"/>
                    </a:cubicBezTo>
                    <a:cubicBezTo>
                      <a:pt x="2704" y="554"/>
                      <a:pt x="2810" y="712"/>
                      <a:pt x="2881" y="889"/>
                    </a:cubicBezTo>
                    <a:cubicBezTo>
                      <a:pt x="2950" y="1060"/>
                      <a:pt x="2986" y="1240"/>
                      <a:pt x="2986" y="1425"/>
                    </a:cubicBezTo>
                    <a:cubicBezTo>
                      <a:pt x="2986" y="1610"/>
                      <a:pt x="2950" y="1790"/>
                      <a:pt x="2881" y="1961"/>
                    </a:cubicBezTo>
                    <a:cubicBezTo>
                      <a:pt x="2810" y="2138"/>
                      <a:pt x="2704" y="2296"/>
                      <a:pt x="2568" y="2432"/>
                    </a:cubicBezTo>
                    <a:cubicBezTo>
                      <a:pt x="2432" y="2568"/>
                      <a:pt x="2274" y="2674"/>
                      <a:pt x="2097" y="2745"/>
                    </a:cubicBezTo>
                    <a:cubicBezTo>
                      <a:pt x="1926" y="2815"/>
                      <a:pt x="1746" y="2850"/>
                      <a:pt x="1561" y="2850"/>
                    </a:cubicBezTo>
                    <a:close/>
                    <a:moveTo>
                      <a:pt x="1561" y="3"/>
                    </a:moveTo>
                    <a:cubicBezTo>
                      <a:pt x="1197" y="3"/>
                      <a:pt x="832" y="142"/>
                      <a:pt x="555" y="419"/>
                    </a:cubicBezTo>
                    <a:cubicBezTo>
                      <a:pt x="0" y="974"/>
                      <a:pt x="0" y="1876"/>
                      <a:pt x="555" y="2431"/>
                    </a:cubicBezTo>
                    <a:cubicBezTo>
                      <a:pt x="1110" y="2986"/>
                      <a:pt x="2012" y="2986"/>
                      <a:pt x="2567" y="2431"/>
                    </a:cubicBezTo>
                    <a:cubicBezTo>
                      <a:pt x="3122" y="1876"/>
                      <a:pt x="3122" y="974"/>
                      <a:pt x="2567" y="419"/>
                    </a:cubicBezTo>
                    <a:cubicBezTo>
                      <a:pt x="2290" y="142"/>
                      <a:pt x="1925" y="3"/>
                      <a:pt x="1561" y="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  <p:sp>
            <p:nvSpPr>
              <p:cNvPr id="45" name="Freeform 35">
                <a:extLst>
                  <a:ext uri="{FF2B5EF4-FFF2-40B4-BE49-F238E27FC236}">
                    <a16:creationId xmlns:a16="http://schemas.microsoft.com/office/drawing/2014/main" id="{806A5004-2CBE-4C2C-9913-23C2BBE25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0688" y="3763963"/>
                <a:ext cx="4102100" cy="4408488"/>
              </a:xfrm>
              <a:custGeom>
                <a:avLst/>
                <a:gdLst>
                  <a:gd name="T0" fmla="*/ 7 w 1224"/>
                  <a:gd name="T1" fmla="*/ 1315 h 1315"/>
                  <a:gd name="T2" fmla="*/ 1 w 1224"/>
                  <a:gd name="T3" fmla="*/ 1310 h 1315"/>
                  <a:gd name="T4" fmla="*/ 6 w 1224"/>
                  <a:gd name="T5" fmla="*/ 1303 h 1315"/>
                  <a:gd name="T6" fmla="*/ 800 w 1224"/>
                  <a:gd name="T7" fmla="*/ 903 h 1315"/>
                  <a:gd name="T8" fmla="*/ 1212 w 1224"/>
                  <a:gd name="T9" fmla="*/ 6 h 1315"/>
                  <a:gd name="T10" fmla="*/ 1218 w 1224"/>
                  <a:gd name="T11" fmla="*/ 0 h 1315"/>
                  <a:gd name="T12" fmla="*/ 1224 w 1224"/>
                  <a:gd name="T13" fmla="*/ 7 h 1315"/>
                  <a:gd name="T14" fmla="*/ 809 w 1224"/>
                  <a:gd name="T15" fmla="*/ 912 h 1315"/>
                  <a:gd name="T16" fmla="*/ 8 w 1224"/>
                  <a:gd name="T17" fmla="*/ 1315 h 1315"/>
                  <a:gd name="T18" fmla="*/ 7 w 1224"/>
                  <a:gd name="T19" fmla="*/ 1315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4" h="1315">
                    <a:moveTo>
                      <a:pt x="7" y="1315"/>
                    </a:moveTo>
                    <a:cubicBezTo>
                      <a:pt x="4" y="1315"/>
                      <a:pt x="1" y="1313"/>
                      <a:pt x="1" y="1310"/>
                    </a:cubicBezTo>
                    <a:cubicBezTo>
                      <a:pt x="0" y="1307"/>
                      <a:pt x="3" y="1304"/>
                      <a:pt x="6" y="1303"/>
                    </a:cubicBezTo>
                    <a:cubicBezTo>
                      <a:pt x="309" y="1259"/>
                      <a:pt x="583" y="1120"/>
                      <a:pt x="800" y="903"/>
                    </a:cubicBezTo>
                    <a:cubicBezTo>
                      <a:pt x="1041" y="663"/>
                      <a:pt x="1187" y="344"/>
                      <a:pt x="1212" y="6"/>
                    </a:cubicBezTo>
                    <a:cubicBezTo>
                      <a:pt x="1212" y="3"/>
                      <a:pt x="1215" y="0"/>
                      <a:pt x="1218" y="0"/>
                    </a:cubicBezTo>
                    <a:cubicBezTo>
                      <a:pt x="1221" y="1"/>
                      <a:pt x="1224" y="3"/>
                      <a:pt x="1224" y="7"/>
                    </a:cubicBezTo>
                    <a:cubicBezTo>
                      <a:pt x="1198" y="348"/>
                      <a:pt x="1051" y="670"/>
                      <a:pt x="809" y="912"/>
                    </a:cubicBezTo>
                    <a:cubicBezTo>
                      <a:pt x="590" y="1131"/>
                      <a:pt x="313" y="1270"/>
                      <a:pt x="8" y="1315"/>
                    </a:cubicBezTo>
                    <a:cubicBezTo>
                      <a:pt x="7" y="1315"/>
                      <a:pt x="7" y="1315"/>
                      <a:pt x="7" y="131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</p:grp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2EFD24C-DA62-41C8-87FF-8AABDD84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742950"/>
              <a:ext cx="852488" cy="2465388"/>
            </a:xfrm>
            <a:custGeom>
              <a:avLst/>
              <a:gdLst>
                <a:gd name="T0" fmla="*/ 6 w 254"/>
                <a:gd name="T1" fmla="*/ 735 h 735"/>
                <a:gd name="T2" fmla="*/ 6 w 254"/>
                <a:gd name="T3" fmla="*/ 735 h 735"/>
                <a:gd name="T4" fmla="*/ 0 w 254"/>
                <a:gd name="T5" fmla="*/ 729 h 735"/>
                <a:gd name="T6" fmla="*/ 242 w 254"/>
                <a:gd name="T7" fmla="*/ 3 h 735"/>
                <a:gd name="T8" fmla="*/ 250 w 254"/>
                <a:gd name="T9" fmla="*/ 2 h 735"/>
                <a:gd name="T10" fmla="*/ 252 w 254"/>
                <a:gd name="T11" fmla="*/ 10 h 735"/>
                <a:gd name="T12" fmla="*/ 12 w 254"/>
                <a:gd name="T13" fmla="*/ 730 h 735"/>
                <a:gd name="T14" fmla="*/ 6 w 254"/>
                <a:gd name="T15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735">
                  <a:moveTo>
                    <a:pt x="6" y="735"/>
                  </a:moveTo>
                  <a:cubicBezTo>
                    <a:pt x="6" y="735"/>
                    <a:pt x="6" y="735"/>
                    <a:pt x="6" y="735"/>
                  </a:cubicBezTo>
                  <a:cubicBezTo>
                    <a:pt x="3" y="735"/>
                    <a:pt x="0" y="732"/>
                    <a:pt x="0" y="729"/>
                  </a:cubicBezTo>
                  <a:cubicBezTo>
                    <a:pt x="13" y="469"/>
                    <a:pt x="97" y="218"/>
                    <a:pt x="242" y="3"/>
                  </a:cubicBezTo>
                  <a:cubicBezTo>
                    <a:pt x="244" y="1"/>
                    <a:pt x="247" y="0"/>
                    <a:pt x="250" y="2"/>
                  </a:cubicBezTo>
                  <a:cubicBezTo>
                    <a:pt x="253" y="4"/>
                    <a:pt x="254" y="7"/>
                    <a:pt x="252" y="10"/>
                  </a:cubicBezTo>
                  <a:cubicBezTo>
                    <a:pt x="108" y="223"/>
                    <a:pt x="25" y="472"/>
                    <a:pt x="12" y="730"/>
                  </a:cubicBezTo>
                  <a:cubicBezTo>
                    <a:pt x="12" y="733"/>
                    <a:pt x="9" y="735"/>
                    <a:pt x="6" y="73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D3A959-E1D8-4D5E-AC4D-2C0F1579BA61}"/>
              </a:ext>
            </a:extLst>
          </p:cNvPr>
          <p:cNvGrpSpPr/>
          <p:nvPr/>
        </p:nvGrpSpPr>
        <p:grpSpPr>
          <a:xfrm>
            <a:off x="1989138" y="-569913"/>
            <a:ext cx="8105775" cy="8005763"/>
            <a:chOff x="1989138" y="-569913"/>
            <a:chExt cx="8105775" cy="80057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C5DDB17-5284-4A48-8BAC-46D0A3788AB4}"/>
                </a:ext>
              </a:extLst>
            </p:cNvPr>
            <p:cNvGrpSpPr/>
            <p:nvPr/>
          </p:nvGrpSpPr>
          <p:grpSpPr>
            <a:xfrm>
              <a:off x="2085975" y="-569913"/>
              <a:ext cx="8008938" cy="8005763"/>
              <a:chOff x="2085975" y="-569913"/>
              <a:chExt cx="8008938" cy="8005763"/>
            </a:xfrm>
          </p:grpSpPr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839C2684-E93D-4134-B765-5A24DB23A1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5975" y="-569913"/>
                <a:ext cx="8008938" cy="8005763"/>
              </a:xfrm>
              <a:custGeom>
                <a:avLst/>
                <a:gdLst>
                  <a:gd name="T0" fmla="*/ 1195 w 2389"/>
                  <a:gd name="T1" fmla="*/ 2388 h 2388"/>
                  <a:gd name="T2" fmla="*/ 745 w 2389"/>
                  <a:gd name="T3" fmla="*/ 2301 h 2388"/>
                  <a:gd name="T4" fmla="*/ 350 w 2389"/>
                  <a:gd name="T5" fmla="*/ 2039 h 2388"/>
                  <a:gd name="T6" fmla="*/ 88 w 2389"/>
                  <a:gd name="T7" fmla="*/ 1643 h 2388"/>
                  <a:gd name="T8" fmla="*/ 0 w 2389"/>
                  <a:gd name="T9" fmla="*/ 1194 h 2388"/>
                  <a:gd name="T10" fmla="*/ 88 w 2389"/>
                  <a:gd name="T11" fmla="*/ 745 h 2388"/>
                  <a:gd name="T12" fmla="*/ 350 w 2389"/>
                  <a:gd name="T13" fmla="*/ 349 h 2388"/>
                  <a:gd name="T14" fmla="*/ 745 w 2389"/>
                  <a:gd name="T15" fmla="*/ 87 h 2388"/>
                  <a:gd name="T16" fmla="*/ 1195 w 2389"/>
                  <a:gd name="T17" fmla="*/ 0 h 2388"/>
                  <a:gd name="T18" fmla="*/ 1644 w 2389"/>
                  <a:gd name="T19" fmla="*/ 87 h 2388"/>
                  <a:gd name="T20" fmla="*/ 2040 w 2389"/>
                  <a:gd name="T21" fmla="*/ 349 h 2388"/>
                  <a:gd name="T22" fmla="*/ 2302 w 2389"/>
                  <a:gd name="T23" fmla="*/ 745 h 2388"/>
                  <a:gd name="T24" fmla="*/ 2389 w 2389"/>
                  <a:gd name="T25" fmla="*/ 1194 h 2388"/>
                  <a:gd name="T26" fmla="*/ 2302 w 2389"/>
                  <a:gd name="T27" fmla="*/ 1643 h 2388"/>
                  <a:gd name="T28" fmla="*/ 2040 w 2389"/>
                  <a:gd name="T29" fmla="*/ 2039 h 2388"/>
                  <a:gd name="T30" fmla="*/ 1644 w 2389"/>
                  <a:gd name="T31" fmla="*/ 2301 h 2388"/>
                  <a:gd name="T32" fmla="*/ 1195 w 2389"/>
                  <a:gd name="T33" fmla="*/ 2388 h 2388"/>
                  <a:gd name="T34" fmla="*/ 1195 w 2389"/>
                  <a:gd name="T35" fmla="*/ 2 h 2388"/>
                  <a:gd name="T36" fmla="*/ 352 w 2389"/>
                  <a:gd name="T37" fmla="*/ 351 h 2388"/>
                  <a:gd name="T38" fmla="*/ 2 w 2389"/>
                  <a:gd name="T39" fmla="*/ 1194 h 2388"/>
                  <a:gd name="T40" fmla="*/ 352 w 2389"/>
                  <a:gd name="T41" fmla="*/ 2037 h 2388"/>
                  <a:gd name="T42" fmla="*/ 1195 w 2389"/>
                  <a:gd name="T43" fmla="*/ 2386 h 2388"/>
                  <a:gd name="T44" fmla="*/ 2038 w 2389"/>
                  <a:gd name="T45" fmla="*/ 2037 h 2388"/>
                  <a:gd name="T46" fmla="*/ 2387 w 2389"/>
                  <a:gd name="T47" fmla="*/ 1194 h 2388"/>
                  <a:gd name="T48" fmla="*/ 2038 w 2389"/>
                  <a:gd name="T49" fmla="*/ 351 h 2388"/>
                  <a:gd name="T50" fmla="*/ 1195 w 2389"/>
                  <a:gd name="T51" fmla="*/ 2 h 2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89" h="2388">
                    <a:moveTo>
                      <a:pt x="1195" y="2388"/>
                    </a:moveTo>
                    <a:cubicBezTo>
                      <a:pt x="1040" y="2388"/>
                      <a:pt x="889" y="2359"/>
                      <a:pt x="745" y="2301"/>
                    </a:cubicBezTo>
                    <a:cubicBezTo>
                      <a:pt x="597" y="2241"/>
                      <a:pt x="464" y="2153"/>
                      <a:pt x="350" y="2039"/>
                    </a:cubicBezTo>
                    <a:cubicBezTo>
                      <a:pt x="236" y="1925"/>
                      <a:pt x="148" y="1792"/>
                      <a:pt x="88" y="1643"/>
                    </a:cubicBezTo>
                    <a:cubicBezTo>
                      <a:pt x="30" y="1500"/>
                      <a:pt x="0" y="1349"/>
                      <a:pt x="0" y="1194"/>
                    </a:cubicBezTo>
                    <a:cubicBezTo>
                      <a:pt x="0" y="1039"/>
                      <a:pt x="30" y="888"/>
                      <a:pt x="88" y="745"/>
                    </a:cubicBezTo>
                    <a:cubicBezTo>
                      <a:pt x="148" y="596"/>
                      <a:pt x="236" y="463"/>
                      <a:pt x="350" y="349"/>
                    </a:cubicBezTo>
                    <a:cubicBezTo>
                      <a:pt x="464" y="235"/>
                      <a:pt x="597" y="147"/>
                      <a:pt x="745" y="87"/>
                    </a:cubicBezTo>
                    <a:cubicBezTo>
                      <a:pt x="889" y="29"/>
                      <a:pt x="1040" y="0"/>
                      <a:pt x="1195" y="0"/>
                    </a:cubicBezTo>
                    <a:cubicBezTo>
                      <a:pt x="1350" y="0"/>
                      <a:pt x="1501" y="29"/>
                      <a:pt x="1644" y="87"/>
                    </a:cubicBezTo>
                    <a:cubicBezTo>
                      <a:pt x="1793" y="147"/>
                      <a:pt x="1926" y="235"/>
                      <a:pt x="2040" y="349"/>
                    </a:cubicBezTo>
                    <a:cubicBezTo>
                      <a:pt x="2154" y="463"/>
                      <a:pt x="2242" y="596"/>
                      <a:pt x="2302" y="745"/>
                    </a:cubicBezTo>
                    <a:cubicBezTo>
                      <a:pt x="2360" y="888"/>
                      <a:pt x="2389" y="1039"/>
                      <a:pt x="2389" y="1194"/>
                    </a:cubicBezTo>
                    <a:cubicBezTo>
                      <a:pt x="2389" y="1349"/>
                      <a:pt x="2360" y="1500"/>
                      <a:pt x="2302" y="1643"/>
                    </a:cubicBezTo>
                    <a:cubicBezTo>
                      <a:pt x="2242" y="1792"/>
                      <a:pt x="2154" y="1925"/>
                      <a:pt x="2040" y="2039"/>
                    </a:cubicBezTo>
                    <a:cubicBezTo>
                      <a:pt x="1926" y="2153"/>
                      <a:pt x="1793" y="2241"/>
                      <a:pt x="1644" y="2301"/>
                    </a:cubicBezTo>
                    <a:cubicBezTo>
                      <a:pt x="1501" y="2359"/>
                      <a:pt x="1350" y="2388"/>
                      <a:pt x="1195" y="2388"/>
                    </a:cubicBezTo>
                    <a:close/>
                    <a:moveTo>
                      <a:pt x="1195" y="2"/>
                    </a:moveTo>
                    <a:cubicBezTo>
                      <a:pt x="876" y="2"/>
                      <a:pt x="577" y="126"/>
                      <a:pt x="352" y="351"/>
                    </a:cubicBezTo>
                    <a:cubicBezTo>
                      <a:pt x="127" y="576"/>
                      <a:pt x="2" y="875"/>
                      <a:pt x="2" y="1194"/>
                    </a:cubicBezTo>
                    <a:cubicBezTo>
                      <a:pt x="2" y="1513"/>
                      <a:pt x="127" y="1812"/>
                      <a:pt x="352" y="2037"/>
                    </a:cubicBezTo>
                    <a:cubicBezTo>
                      <a:pt x="577" y="2262"/>
                      <a:pt x="876" y="2386"/>
                      <a:pt x="1195" y="2386"/>
                    </a:cubicBezTo>
                    <a:cubicBezTo>
                      <a:pt x="1513" y="2386"/>
                      <a:pt x="1813" y="2262"/>
                      <a:pt x="2038" y="2037"/>
                    </a:cubicBezTo>
                    <a:cubicBezTo>
                      <a:pt x="2263" y="1812"/>
                      <a:pt x="2387" y="1513"/>
                      <a:pt x="2387" y="1194"/>
                    </a:cubicBezTo>
                    <a:cubicBezTo>
                      <a:pt x="2387" y="875"/>
                      <a:pt x="2263" y="576"/>
                      <a:pt x="2038" y="351"/>
                    </a:cubicBezTo>
                    <a:cubicBezTo>
                      <a:pt x="1813" y="126"/>
                      <a:pt x="1513" y="2"/>
                      <a:pt x="1195" y="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  <p:sp>
            <p:nvSpPr>
              <p:cNvPr id="41" name="Freeform 31">
                <a:extLst>
                  <a:ext uri="{FF2B5EF4-FFF2-40B4-BE49-F238E27FC236}">
                    <a16:creationId xmlns:a16="http://schemas.microsoft.com/office/drawing/2014/main" id="{58B6A54F-DE6E-4C2D-8D29-119F3A9FF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0" y="3905250"/>
                <a:ext cx="1290638" cy="2476500"/>
              </a:xfrm>
              <a:custGeom>
                <a:avLst/>
                <a:gdLst>
                  <a:gd name="T0" fmla="*/ 7 w 385"/>
                  <a:gd name="T1" fmla="*/ 739 h 739"/>
                  <a:gd name="T2" fmla="*/ 3 w 385"/>
                  <a:gd name="T3" fmla="*/ 737 h 739"/>
                  <a:gd name="T4" fmla="*/ 3 w 385"/>
                  <a:gd name="T5" fmla="*/ 728 h 739"/>
                  <a:gd name="T6" fmla="*/ 34 w 385"/>
                  <a:gd name="T7" fmla="*/ 699 h 739"/>
                  <a:gd name="T8" fmla="*/ 372 w 385"/>
                  <a:gd name="T9" fmla="*/ 6 h 739"/>
                  <a:gd name="T10" fmla="*/ 379 w 385"/>
                  <a:gd name="T11" fmla="*/ 1 h 739"/>
                  <a:gd name="T12" fmla="*/ 384 w 385"/>
                  <a:gd name="T13" fmla="*/ 7 h 739"/>
                  <a:gd name="T14" fmla="*/ 42 w 385"/>
                  <a:gd name="T15" fmla="*/ 707 h 739"/>
                  <a:gd name="T16" fmla="*/ 11 w 385"/>
                  <a:gd name="T17" fmla="*/ 737 h 739"/>
                  <a:gd name="T18" fmla="*/ 7 w 385"/>
                  <a:gd name="T19" fmla="*/ 739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5" h="739">
                    <a:moveTo>
                      <a:pt x="7" y="739"/>
                    </a:moveTo>
                    <a:cubicBezTo>
                      <a:pt x="6" y="739"/>
                      <a:pt x="4" y="738"/>
                      <a:pt x="3" y="737"/>
                    </a:cubicBezTo>
                    <a:cubicBezTo>
                      <a:pt x="0" y="734"/>
                      <a:pt x="1" y="730"/>
                      <a:pt x="3" y="728"/>
                    </a:cubicBezTo>
                    <a:cubicBezTo>
                      <a:pt x="13" y="719"/>
                      <a:pt x="24" y="709"/>
                      <a:pt x="34" y="699"/>
                    </a:cubicBezTo>
                    <a:cubicBezTo>
                      <a:pt x="222" y="510"/>
                      <a:pt x="340" y="270"/>
                      <a:pt x="372" y="6"/>
                    </a:cubicBezTo>
                    <a:cubicBezTo>
                      <a:pt x="373" y="3"/>
                      <a:pt x="376" y="0"/>
                      <a:pt x="379" y="1"/>
                    </a:cubicBezTo>
                    <a:cubicBezTo>
                      <a:pt x="382" y="1"/>
                      <a:pt x="385" y="4"/>
                      <a:pt x="384" y="7"/>
                    </a:cubicBezTo>
                    <a:cubicBezTo>
                      <a:pt x="351" y="274"/>
                      <a:pt x="233" y="516"/>
                      <a:pt x="42" y="707"/>
                    </a:cubicBezTo>
                    <a:cubicBezTo>
                      <a:pt x="32" y="717"/>
                      <a:pt x="22" y="727"/>
                      <a:pt x="11" y="737"/>
                    </a:cubicBezTo>
                    <a:cubicBezTo>
                      <a:pt x="10" y="738"/>
                      <a:pt x="9" y="739"/>
                      <a:pt x="7" y="73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UA"/>
              </a:p>
            </p:txBody>
          </p:sp>
        </p:grp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3CEE3EA-9134-49B2-96F9-1963FE72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582613"/>
              <a:ext cx="1296988" cy="3365500"/>
            </a:xfrm>
            <a:custGeom>
              <a:avLst/>
              <a:gdLst>
                <a:gd name="T0" fmla="*/ 40 w 387"/>
                <a:gd name="T1" fmla="*/ 1004 h 1004"/>
                <a:gd name="T2" fmla="*/ 34 w 387"/>
                <a:gd name="T3" fmla="*/ 998 h 1004"/>
                <a:gd name="T4" fmla="*/ 86 w 387"/>
                <a:gd name="T5" fmla="*/ 469 h 1004"/>
                <a:gd name="T6" fmla="*/ 376 w 387"/>
                <a:gd name="T7" fmla="*/ 2 h 1004"/>
                <a:gd name="T8" fmla="*/ 384 w 387"/>
                <a:gd name="T9" fmla="*/ 2 h 1004"/>
                <a:gd name="T10" fmla="*/ 384 w 387"/>
                <a:gd name="T11" fmla="*/ 10 h 1004"/>
                <a:gd name="T12" fmla="*/ 46 w 387"/>
                <a:gd name="T13" fmla="*/ 997 h 1004"/>
                <a:gd name="T14" fmla="*/ 40 w 387"/>
                <a:gd name="T15" fmla="*/ 1004 h 1004"/>
                <a:gd name="T16" fmla="*/ 40 w 387"/>
                <a:gd name="T17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1004">
                  <a:moveTo>
                    <a:pt x="40" y="1004"/>
                  </a:moveTo>
                  <a:cubicBezTo>
                    <a:pt x="37" y="1004"/>
                    <a:pt x="34" y="1001"/>
                    <a:pt x="34" y="998"/>
                  </a:cubicBezTo>
                  <a:cubicBezTo>
                    <a:pt x="12" y="821"/>
                    <a:pt x="30" y="638"/>
                    <a:pt x="86" y="469"/>
                  </a:cubicBezTo>
                  <a:cubicBezTo>
                    <a:pt x="145" y="292"/>
                    <a:pt x="243" y="135"/>
                    <a:pt x="376" y="2"/>
                  </a:cubicBezTo>
                  <a:cubicBezTo>
                    <a:pt x="378" y="0"/>
                    <a:pt x="382" y="0"/>
                    <a:pt x="384" y="2"/>
                  </a:cubicBezTo>
                  <a:cubicBezTo>
                    <a:pt x="387" y="4"/>
                    <a:pt x="387" y="8"/>
                    <a:pt x="384" y="10"/>
                  </a:cubicBezTo>
                  <a:cubicBezTo>
                    <a:pt x="124" y="271"/>
                    <a:pt x="0" y="631"/>
                    <a:pt x="46" y="997"/>
                  </a:cubicBezTo>
                  <a:cubicBezTo>
                    <a:pt x="46" y="1000"/>
                    <a:pt x="44" y="1003"/>
                    <a:pt x="40" y="1004"/>
                  </a:cubicBezTo>
                  <a:cubicBezTo>
                    <a:pt x="40" y="1004"/>
                    <a:pt x="40" y="1004"/>
                    <a:pt x="40" y="10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UA"/>
            </a:p>
          </p:txBody>
        </p:sp>
      </p:grpSp>
      <p:sp>
        <p:nvSpPr>
          <p:cNvPr id="9" name="Freeform 5">
            <a:extLst>
              <a:ext uri="{FF2B5EF4-FFF2-40B4-BE49-F238E27FC236}">
                <a16:creationId xmlns:a16="http://schemas.microsoft.com/office/drawing/2014/main" id="{380B8837-33EC-4B38-8611-E5949044E128}"/>
              </a:ext>
            </a:extLst>
          </p:cNvPr>
          <p:cNvSpPr>
            <a:spLocks/>
          </p:cNvSpPr>
          <p:nvPr/>
        </p:nvSpPr>
        <p:spPr bwMode="auto">
          <a:xfrm>
            <a:off x="5933198" y="3272633"/>
            <a:ext cx="292156" cy="327818"/>
          </a:xfrm>
          <a:custGeom>
            <a:avLst/>
            <a:gdLst>
              <a:gd name="T0" fmla="*/ 49 w 87"/>
              <a:gd name="T1" fmla="*/ 86 h 98"/>
              <a:gd name="T2" fmla="*/ 23 w 87"/>
              <a:gd name="T3" fmla="*/ 75 h 98"/>
              <a:gd name="T4" fmla="*/ 12 w 87"/>
              <a:gd name="T5" fmla="*/ 49 h 98"/>
              <a:gd name="T6" fmla="*/ 23 w 87"/>
              <a:gd name="T7" fmla="*/ 23 h 98"/>
              <a:gd name="T8" fmla="*/ 49 w 87"/>
              <a:gd name="T9" fmla="*/ 12 h 98"/>
              <a:gd name="T10" fmla="*/ 75 w 87"/>
              <a:gd name="T11" fmla="*/ 23 h 98"/>
              <a:gd name="T12" fmla="*/ 78 w 87"/>
              <a:gd name="T13" fmla="*/ 26 h 98"/>
              <a:gd name="T14" fmla="*/ 87 w 87"/>
              <a:gd name="T15" fmla="*/ 19 h 98"/>
              <a:gd name="T16" fmla="*/ 83 w 87"/>
              <a:gd name="T17" fmla="*/ 15 h 98"/>
              <a:gd name="T18" fmla="*/ 49 w 87"/>
              <a:gd name="T19" fmla="*/ 0 h 98"/>
              <a:gd name="T20" fmla="*/ 15 w 87"/>
              <a:gd name="T21" fmla="*/ 15 h 98"/>
              <a:gd name="T22" fmla="*/ 0 w 87"/>
              <a:gd name="T23" fmla="*/ 49 h 98"/>
              <a:gd name="T24" fmla="*/ 15 w 87"/>
              <a:gd name="T25" fmla="*/ 83 h 98"/>
              <a:gd name="T26" fmla="*/ 49 w 87"/>
              <a:gd name="T27" fmla="*/ 98 h 98"/>
              <a:gd name="T28" fmla="*/ 72 w 87"/>
              <a:gd name="T29" fmla="*/ 92 h 98"/>
              <a:gd name="T30" fmla="*/ 65 w 87"/>
              <a:gd name="T31" fmla="*/ 82 h 98"/>
              <a:gd name="T32" fmla="*/ 49 w 87"/>
              <a:gd name="T33" fmla="*/ 8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" h="98">
                <a:moveTo>
                  <a:pt x="49" y="86"/>
                </a:moveTo>
                <a:cubicBezTo>
                  <a:pt x="39" y="86"/>
                  <a:pt x="30" y="82"/>
                  <a:pt x="23" y="75"/>
                </a:cubicBezTo>
                <a:cubicBezTo>
                  <a:pt x="16" y="68"/>
                  <a:pt x="12" y="59"/>
                  <a:pt x="12" y="49"/>
                </a:cubicBezTo>
                <a:cubicBezTo>
                  <a:pt x="12" y="39"/>
                  <a:pt x="16" y="30"/>
                  <a:pt x="23" y="23"/>
                </a:cubicBezTo>
                <a:cubicBezTo>
                  <a:pt x="30" y="16"/>
                  <a:pt x="39" y="12"/>
                  <a:pt x="49" y="12"/>
                </a:cubicBezTo>
                <a:cubicBezTo>
                  <a:pt x="59" y="12"/>
                  <a:pt x="68" y="16"/>
                  <a:pt x="75" y="23"/>
                </a:cubicBezTo>
                <a:cubicBezTo>
                  <a:pt x="76" y="24"/>
                  <a:pt x="77" y="25"/>
                  <a:pt x="78" y="26"/>
                </a:cubicBezTo>
                <a:cubicBezTo>
                  <a:pt x="87" y="19"/>
                  <a:pt x="87" y="19"/>
                  <a:pt x="87" y="19"/>
                </a:cubicBezTo>
                <a:cubicBezTo>
                  <a:pt x="86" y="17"/>
                  <a:pt x="85" y="16"/>
                  <a:pt x="83" y="15"/>
                </a:cubicBezTo>
                <a:cubicBezTo>
                  <a:pt x="74" y="5"/>
                  <a:pt x="62" y="0"/>
                  <a:pt x="49" y="0"/>
                </a:cubicBezTo>
                <a:cubicBezTo>
                  <a:pt x="36" y="0"/>
                  <a:pt x="24" y="5"/>
                  <a:pt x="15" y="15"/>
                </a:cubicBezTo>
                <a:cubicBezTo>
                  <a:pt x="5" y="24"/>
                  <a:pt x="0" y="36"/>
                  <a:pt x="0" y="49"/>
                </a:cubicBezTo>
                <a:cubicBezTo>
                  <a:pt x="0" y="62"/>
                  <a:pt x="5" y="74"/>
                  <a:pt x="15" y="83"/>
                </a:cubicBezTo>
                <a:cubicBezTo>
                  <a:pt x="24" y="93"/>
                  <a:pt x="36" y="98"/>
                  <a:pt x="49" y="98"/>
                </a:cubicBezTo>
                <a:cubicBezTo>
                  <a:pt x="57" y="98"/>
                  <a:pt x="65" y="96"/>
                  <a:pt x="72" y="92"/>
                </a:cubicBezTo>
                <a:cubicBezTo>
                  <a:pt x="65" y="82"/>
                  <a:pt x="65" y="82"/>
                  <a:pt x="65" y="82"/>
                </a:cubicBezTo>
                <a:cubicBezTo>
                  <a:pt x="60" y="84"/>
                  <a:pt x="55" y="86"/>
                  <a:pt x="49" y="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A88A1FBD-71B8-4208-B737-A1038ECEA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948" y="2805367"/>
            <a:ext cx="798695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80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>
                  <a:outerShdw blurRad="190500" dist="152400" dir="2700000" algn="tl">
                    <a:schemeClr val="tx1">
                      <a:alpha val="69000"/>
                    </a:schemeClr>
                  </a:outerShdw>
                </a:effectLst>
                <a:latin typeface="Montserrat" panose="00000500000000000000" pitchFamily="50" charset="-52"/>
              </a:rPr>
              <a:t>NEUMORPHIC</a:t>
            </a:r>
            <a:endParaRPr kumimoji="0" lang="ru-UA" altLang="ru-UA" sz="6600" b="0" i="0" u="none" strike="noStrike" cap="none" normalizeH="0" baseline="0">
              <a:ln>
                <a:noFill/>
              </a:ln>
              <a:solidFill>
                <a:schemeClr val="tx2"/>
              </a:solidFill>
              <a:effectLst>
                <a:outerShdw blurRad="190500" dist="152400" dir="2700000" algn="tl">
                  <a:schemeClr val="tx1">
                    <a:alpha val="69000"/>
                  </a:schemeClr>
                </a:outerShdw>
              </a:effectLst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2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00 Neomorph Light">
      <a:dk1>
        <a:srgbClr val="ACB0C0"/>
      </a:dk1>
      <a:lt1>
        <a:sysClr val="window" lastClr="FFFFFF"/>
      </a:lt1>
      <a:dk2>
        <a:srgbClr val="FFFFFF"/>
      </a:dk2>
      <a:lt2>
        <a:srgbClr val="EBECF0"/>
      </a:lt2>
      <a:accent1>
        <a:srgbClr val="9FA7C4"/>
      </a:accent1>
      <a:accent2>
        <a:srgbClr val="FFD000"/>
      </a:accent2>
      <a:accent3>
        <a:srgbClr val="00E6F2"/>
      </a:accent3>
      <a:accent4>
        <a:srgbClr val="006EFF"/>
      </a:accent4>
      <a:accent5>
        <a:srgbClr val="065381"/>
      </a:accent5>
      <a:accent6>
        <a:srgbClr val="BD114D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9A38D27-18E2-4107-8C24-99FDCC63837A}"/>
</file>

<file path=customXml/itemProps2.xml><?xml version="1.0" encoding="utf-8"?>
<ds:datastoreItem xmlns:ds="http://schemas.openxmlformats.org/officeDocument/2006/customXml" ds:itemID="{C79DAC3E-E0A1-4B08-81BE-DB7E15619D13}"/>
</file>

<file path=customXml/itemProps3.xml><?xml version="1.0" encoding="utf-8"?>
<ds:datastoreItem xmlns:ds="http://schemas.openxmlformats.org/officeDocument/2006/customXml" ds:itemID="{E81287F8-C069-4608-BBAD-95C971CFB934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3618</TotalTime>
  <Words>3026</Words>
  <Application>Microsoft Office PowerPoint</Application>
  <PresentationFormat>Widescreen</PresentationFormat>
  <Paragraphs>544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Calibri Light</vt:lpstr>
      <vt:lpstr>Montserrat</vt:lpstr>
      <vt:lpstr>Montserrat SemiBold</vt:lpstr>
      <vt:lpstr>Open Sans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</dc:creator>
  <cp:lastModifiedBy>Trevoir Williams</cp:lastModifiedBy>
  <cp:revision>308</cp:revision>
  <dcterms:created xsi:type="dcterms:W3CDTF">2020-10-28T14:52:31Z</dcterms:created>
  <dcterms:modified xsi:type="dcterms:W3CDTF">2021-11-09T03:53:13Z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