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6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07" d="100"/>
          <a:sy n="107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6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3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2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74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7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2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1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64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799" r:id="rId6"/>
    <p:sldLayoutId id="2147483795" r:id="rId7"/>
    <p:sldLayoutId id="2147483796" r:id="rId8"/>
    <p:sldLayoutId id="2147483797" r:id="rId9"/>
    <p:sldLayoutId id="2147483798" r:id="rId10"/>
    <p:sldLayoutId id="214748380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ackground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" descr="A close up of a blue fabric&#10;&#10;Description automatically generated with medium confidenc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" b="207"/>
          <a:stretch/>
        </p:blipFill>
        <p:spPr>
          <a:xfrm>
            <a:off x="465667" y="1773843"/>
            <a:ext cx="11260667" cy="3310466"/>
          </a:xfrm>
          <a:prstGeom prst="rect">
            <a:avLst/>
          </a:prstGeom>
        </p:spPr>
      </p:pic>
      <p:sp>
        <p:nvSpPr>
          <p:cNvPr id="13" name="Fade">
            <a:extLst>
              <a:ext uri="{FF2B5EF4-FFF2-40B4-BE49-F238E27FC236}">
                <a16:creationId xmlns:a16="http://schemas.microsoft.com/office/drawing/2014/main" id="{F8B2ECD5-47B1-47AD-AC9D-045064631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Line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22043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799" y="4584879"/>
            <a:ext cx="4916477" cy="1287887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SPEAKER NAME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8" y="1371600"/>
            <a:ext cx="4916478" cy="2933952"/>
          </a:xfrm>
        </p:spPr>
        <p:txBody>
          <a:bodyPr anchor="t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SESSION NAME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{DCF06300-C972-4238-8964-ADD79CC8E1CD}tf33552983_win32</Template>
  <TotalTime>11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Grandview Display</vt:lpstr>
      <vt:lpstr>DashVTI</vt:lpstr>
      <vt:lpstr>SESSION NAME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NAME</dc:title>
  <dc:creator>Eickhel Mendoza</dc:creator>
  <cp:lastModifiedBy>Eickhel Mendoza</cp:lastModifiedBy>
  <cp:revision>2</cp:revision>
  <dcterms:created xsi:type="dcterms:W3CDTF">2022-02-12T01:03:17Z</dcterms:created>
  <dcterms:modified xsi:type="dcterms:W3CDTF">2022-02-12T19:51:01Z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