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 Courses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68083" y="3424685"/>
          <a:ext cx="9202467" cy="185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 smtClean="0"/>
                        <a:t>Department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Course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Manager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 smtClean="0"/>
                        <a:t>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A+ Certification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Kim Jones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 smtClean="0"/>
                        <a:t>Welding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Welding Basics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 smtClean="0"/>
                        <a:t>Nursing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550</TotalTime>
  <Words>92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  <vt:lpstr>CE Courses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19</cp:revision>
  <dcterms:created xsi:type="dcterms:W3CDTF">2015-12-13T21:24:20Z</dcterms:created>
  <dcterms:modified xsi:type="dcterms:W3CDTF">2016-02-01T03:28:50Z</dcterms:modified>
</cp:coreProperties>
</file>