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S4EY11qYm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S4EY11qYm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9419" y="959427"/>
            <a:ext cx="9171709" cy="51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68083" y="3424685"/>
          <a:ext cx="9202467" cy="185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2844" y="5583382"/>
            <a:ext cx="994309" cy="1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11626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580</TotalTime>
  <Words>99</Words>
  <Application>Microsoft Office PowerPoint</Application>
  <PresentationFormat>Widescreen</PresentationFormat>
  <Paragraphs>48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PowerPoint Presentation</vt:lpstr>
      <vt:lpstr>Why Choose Us?</vt:lpstr>
      <vt:lpstr>Campus Life Benefits</vt:lpstr>
      <vt:lpstr>PowerPoint Presentation</vt:lpstr>
      <vt:lpstr>CE Courses</vt:lpstr>
      <vt:lpstr>PowerPoint Presentation</vt:lpstr>
      <vt:lpstr>Student Count by Program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23</cp:revision>
  <dcterms:created xsi:type="dcterms:W3CDTF">2015-12-13T21:24:20Z</dcterms:created>
  <dcterms:modified xsi:type="dcterms:W3CDTF">2016-03-13T23:31:12Z</dcterms:modified>
</cp:coreProperties>
</file>