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S4EY11qYm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S4EY11qYm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9" y="959427"/>
            <a:ext cx="9171709" cy="5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580</TotalTime>
  <Words>99</Words>
  <Application>Microsoft Office PowerPoint</Application>
  <PresentationFormat>Widescreen</PresentationFormat>
  <Paragraphs>48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PowerPoint Presentation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24</cp:revision>
  <dcterms:created xsi:type="dcterms:W3CDTF">2015-12-13T21:24:20Z</dcterms:created>
  <dcterms:modified xsi:type="dcterms:W3CDTF">2016-03-14T00:30:35Z</dcterms:modified>
</cp:coreProperties>
</file>