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44396"/>
              </p:ext>
            </p:extLst>
          </p:nvPr>
        </p:nvGraphicFramePr>
        <p:xfrm>
          <a:off x="1268083" y="3424685"/>
          <a:ext cx="9202467" cy="18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626</TotalTime>
  <Words>99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26</cp:revision>
  <dcterms:created xsi:type="dcterms:W3CDTF">2015-12-13T21:24:20Z</dcterms:created>
  <dcterms:modified xsi:type="dcterms:W3CDTF">2016-03-14T01:16:28Z</dcterms:modified>
</cp:coreProperties>
</file>