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Main Campus</c:v>
                </c:pt>
                <c:pt idx="1">
                  <c:v>St. Phillips Annex</c:v>
                </c:pt>
                <c:pt idx="2">
                  <c:v>Childer's Annex</c:v>
                </c:pt>
                <c:pt idx="3">
                  <c:v>Other off-site location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1500</c:v>
                </c:pt>
                <c:pt idx="1">
                  <c:v>1500</c:v>
                </c:pt>
                <c:pt idx="2">
                  <c:v>1000</c:v>
                </c:pt>
                <c:pt idx="3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F-42AF-8F3C-06DD3E2ED0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Main Campus</c:v>
                </c:pt>
                <c:pt idx="1">
                  <c:v>St. Phillips Annex</c:v>
                </c:pt>
                <c:pt idx="2">
                  <c:v>Childer's Annex</c:v>
                </c:pt>
                <c:pt idx="3">
                  <c:v>Other off-site location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1500</c:v>
                </c:pt>
                <c:pt idx="1">
                  <c:v>1800</c:v>
                </c:pt>
                <c:pt idx="2">
                  <c:v>1300</c:v>
                </c:pt>
                <c:pt idx="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EF-42AF-8F3C-06DD3E2ED0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Main Campus</c:v>
                </c:pt>
                <c:pt idx="1">
                  <c:v>St. Phillips Annex</c:v>
                </c:pt>
                <c:pt idx="2">
                  <c:v>Childer's Annex</c:v>
                </c:pt>
                <c:pt idx="3">
                  <c:v>Other off-site location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2600</c:v>
                </c:pt>
                <c:pt idx="2">
                  <c:v>1800</c:v>
                </c:pt>
                <c:pt idx="3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EF-42AF-8F3C-06DD3E2ED03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Main Campus</c:v>
                </c:pt>
                <c:pt idx="1">
                  <c:v>St. Phillips Annex</c:v>
                </c:pt>
                <c:pt idx="2">
                  <c:v>Childer's Annex</c:v>
                </c:pt>
                <c:pt idx="3">
                  <c:v>Other off-site location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4000</c:v>
                </c:pt>
                <c:pt idx="1">
                  <c:v>4900</c:v>
                </c:pt>
                <c:pt idx="2">
                  <c:v>4400</c:v>
                </c:pt>
                <c:pt idx="3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EF-42AF-8F3C-06DD3E2ED03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23181040"/>
        <c:axId val="823171200"/>
      </c:barChart>
      <c:catAx>
        <c:axId val="823181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171200"/>
        <c:crosses val="autoZero"/>
        <c:auto val="1"/>
        <c:lblAlgn val="ctr"/>
        <c:lblOffset val="100"/>
        <c:noMultiLvlLbl val="0"/>
      </c:catAx>
      <c:valAx>
        <c:axId val="8231712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2318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4">
        <a:lumMod val="40000"/>
        <a:lumOff val="60000"/>
      </a:schemeClr>
    </a:solidFill>
    <a:ln w="76200">
      <a:solidFill>
        <a:srgbClr val="D70FA3"/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D242A-5617-4F62-A702-A418811800F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C7F20-8287-4B08-9E0A-E94A1E02C62A}">
      <dgm:prSet/>
      <dgm:spPr/>
      <dgm:t>
        <a:bodyPr/>
        <a:lstStyle/>
        <a:p>
          <a:pPr rtl="0"/>
          <a:r>
            <a:rPr lang="en-US" b="0" i="0" smtClean="0"/>
            <a:t>John Tanner</a:t>
          </a:r>
          <a:endParaRPr lang="en-US"/>
        </a:p>
      </dgm:t>
    </dgm:pt>
    <dgm:pt modelId="{4030E857-0C52-462A-90A0-355163030716}" type="parTrans" cxnId="{29B535ED-0D49-4CA7-8AC6-25F343D22D7E}">
      <dgm:prSet/>
      <dgm:spPr/>
      <dgm:t>
        <a:bodyPr/>
        <a:lstStyle/>
        <a:p>
          <a:endParaRPr lang="en-US"/>
        </a:p>
      </dgm:t>
    </dgm:pt>
    <dgm:pt modelId="{F3912E2D-40D0-4B0F-9A90-5839C6097C83}" type="sibTrans" cxnId="{29B535ED-0D49-4CA7-8AC6-25F343D22D7E}">
      <dgm:prSet/>
      <dgm:spPr/>
      <dgm:t>
        <a:bodyPr/>
        <a:lstStyle/>
        <a:p>
          <a:endParaRPr lang="en-US"/>
        </a:p>
      </dgm:t>
    </dgm:pt>
    <dgm:pt modelId="{89C9DBB2-D354-4EE4-B616-1E911BA749D8}">
      <dgm:prSet/>
      <dgm:spPr/>
      <dgm:t>
        <a:bodyPr/>
        <a:lstStyle/>
        <a:p>
          <a:pPr rtl="0"/>
          <a:r>
            <a:rPr lang="en-US" b="0" i="0" smtClean="0"/>
            <a:t>President</a:t>
          </a:r>
          <a:endParaRPr lang="en-US"/>
        </a:p>
      </dgm:t>
    </dgm:pt>
    <dgm:pt modelId="{1480BCB2-15E6-4EA8-87A9-3221C2A72365}" type="parTrans" cxnId="{D39FBBDD-49EB-4596-9FD6-60E4911C3207}">
      <dgm:prSet/>
      <dgm:spPr/>
      <dgm:t>
        <a:bodyPr/>
        <a:lstStyle/>
        <a:p>
          <a:endParaRPr lang="en-US"/>
        </a:p>
      </dgm:t>
    </dgm:pt>
    <dgm:pt modelId="{D664BC69-F390-4D40-9C6E-CED6B14D6881}" type="sibTrans" cxnId="{D39FBBDD-49EB-4596-9FD6-60E4911C3207}">
      <dgm:prSet/>
      <dgm:spPr/>
      <dgm:t>
        <a:bodyPr/>
        <a:lstStyle/>
        <a:p>
          <a:endParaRPr lang="en-US"/>
        </a:p>
      </dgm:t>
    </dgm:pt>
    <dgm:pt modelId="{1890A944-DBFB-4D8D-905F-CE2BA86A7E82}">
      <dgm:prSet/>
      <dgm:spPr/>
      <dgm:t>
        <a:bodyPr/>
        <a:lstStyle/>
        <a:p>
          <a:pPr rtl="0"/>
          <a:r>
            <a:rPr lang="en-US" b="0" i="0" smtClean="0"/>
            <a:t>Molly Timmerland</a:t>
          </a:r>
          <a:endParaRPr lang="en-US"/>
        </a:p>
      </dgm:t>
    </dgm:pt>
    <dgm:pt modelId="{F0CF171F-2B2F-40DB-941B-6A8A5034F29E}" type="parTrans" cxnId="{7D08424F-8C18-4B73-A2DE-8F9FC3DB4A18}">
      <dgm:prSet/>
      <dgm:spPr/>
      <dgm:t>
        <a:bodyPr/>
        <a:lstStyle/>
        <a:p>
          <a:endParaRPr lang="en-US"/>
        </a:p>
      </dgm:t>
    </dgm:pt>
    <dgm:pt modelId="{F1FEDEC9-3ECA-4E97-BC00-C069421B86DC}" type="sibTrans" cxnId="{7D08424F-8C18-4B73-A2DE-8F9FC3DB4A18}">
      <dgm:prSet/>
      <dgm:spPr/>
      <dgm:t>
        <a:bodyPr/>
        <a:lstStyle/>
        <a:p>
          <a:endParaRPr lang="en-US"/>
        </a:p>
      </dgm:t>
    </dgm:pt>
    <dgm:pt modelId="{AD47BC01-0847-4CFF-B706-B3C802B99944}">
      <dgm:prSet/>
      <dgm:spPr/>
      <dgm:t>
        <a:bodyPr/>
        <a:lstStyle/>
        <a:p>
          <a:pPr rtl="0"/>
          <a:r>
            <a:rPr lang="en-US" b="0" i="0" smtClean="0"/>
            <a:t>Legal Counsel</a:t>
          </a:r>
          <a:endParaRPr lang="en-US"/>
        </a:p>
      </dgm:t>
    </dgm:pt>
    <dgm:pt modelId="{D4579F61-8D83-4A11-B567-9426627E11CF}" type="parTrans" cxnId="{E811689A-E6E4-4B0F-8AE1-5DBA63597E6B}">
      <dgm:prSet/>
      <dgm:spPr/>
      <dgm:t>
        <a:bodyPr/>
        <a:lstStyle/>
        <a:p>
          <a:endParaRPr lang="en-US"/>
        </a:p>
      </dgm:t>
    </dgm:pt>
    <dgm:pt modelId="{D32378BB-7BE3-4AB7-B74E-4B88DFB1A8F2}" type="sibTrans" cxnId="{E811689A-E6E4-4B0F-8AE1-5DBA63597E6B}">
      <dgm:prSet/>
      <dgm:spPr/>
      <dgm:t>
        <a:bodyPr/>
        <a:lstStyle/>
        <a:p>
          <a:endParaRPr lang="en-US"/>
        </a:p>
      </dgm:t>
    </dgm:pt>
    <dgm:pt modelId="{C10940CB-2B7D-419F-83CE-DD0777BC4A25}">
      <dgm:prSet/>
      <dgm:spPr/>
      <dgm:t>
        <a:bodyPr/>
        <a:lstStyle/>
        <a:p>
          <a:pPr rtl="0"/>
          <a:r>
            <a:rPr lang="en-US" b="0" i="0" smtClean="0"/>
            <a:t>Kenny Dooer</a:t>
          </a:r>
          <a:endParaRPr lang="en-US"/>
        </a:p>
      </dgm:t>
    </dgm:pt>
    <dgm:pt modelId="{865E4295-8A58-4F17-B894-35FB34ACD489}" type="parTrans" cxnId="{1308A9E7-AB92-49CF-82C7-69BEC6092A8B}">
      <dgm:prSet/>
      <dgm:spPr/>
      <dgm:t>
        <a:bodyPr/>
        <a:lstStyle/>
        <a:p>
          <a:endParaRPr lang="en-US"/>
        </a:p>
      </dgm:t>
    </dgm:pt>
    <dgm:pt modelId="{EAE4BBE6-E8E0-4164-8778-AADD57006032}" type="sibTrans" cxnId="{1308A9E7-AB92-49CF-82C7-69BEC6092A8B}">
      <dgm:prSet/>
      <dgm:spPr/>
      <dgm:t>
        <a:bodyPr/>
        <a:lstStyle/>
        <a:p>
          <a:endParaRPr lang="en-US"/>
        </a:p>
      </dgm:t>
    </dgm:pt>
    <dgm:pt modelId="{DF037546-48FE-4B15-92CA-168F35B1B27B}">
      <dgm:prSet/>
      <dgm:spPr/>
      <dgm:t>
        <a:bodyPr/>
        <a:lstStyle/>
        <a:p>
          <a:pPr rtl="0"/>
          <a:r>
            <a:rPr lang="en-US" b="0" i="0" smtClean="0"/>
            <a:t>IT Director</a:t>
          </a:r>
          <a:endParaRPr lang="en-US"/>
        </a:p>
      </dgm:t>
    </dgm:pt>
    <dgm:pt modelId="{7D3F4925-B6A2-49DF-8294-711A081B6AE6}" type="parTrans" cxnId="{53603B25-2D11-418F-AB60-FE8F85F10BF1}">
      <dgm:prSet/>
      <dgm:spPr/>
      <dgm:t>
        <a:bodyPr/>
        <a:lstStyle/>
        <a:p>
          <a:endParaRPr lang="en-US"/>
        </a:p>
      </dgm:t>
    </dgm:pt>
    <dgm:pt modelId="{63DDFFED-FCD2-4400-BD8E-2CF4B6181EBD}" type="sibTrans" cxnId="{53603B25-2D11-418F-AB60-FE8F85F10BF1}">
      <dgm:prSet/>
      <dgm:spPr/>
      <dgm:t>
        <a:bodyPr/>
        <a:lstStyle/>
        <a:p>
          <a:endParaRPr lang="en-US"/>
        </a:p>
      </dgm:t>
    </dgm:pt>
    <dgm:pt modelId="{770E5615-4B44-4C81-A552-093997FE2553}">
      <dgm:prSet/>
      <dgm:spPr/>
      <dgm:t>
        <a:bodyPr/>
        <a:lstStyle/>
        <a:p>
          <a:pPr rtl="0"/>
          <a:r>
            <a:rPr lang="en-US" b="0" i="0" smtClean="0"/>
            <a:t>Carol Jones</a:t>
          </a:r>
          <a:endParaRPr lang="en-US"/>
        </a:p>
      </dgm:t>
    </dgm:pt>
    <dgm:pt modelId="{8E50ED5F-EB2E-42D4-B7F0-18559332E939}" type="parTrans" cxnId="{A64D1038-77B1-4EB2-956E-4728A2D7093B}">
      <dgm:prSet/>
      <dgm:spPr/>
      <dgm:t>
        <a:bodyPr/>
        <a:lstStyle/>
        <a:p>
          <a:endParaRPr lang="en-US"/>
        </a:p>
      </dgm:t>
    </dgm:pt>
    <dgm:pt modelId="{4D4C8A6C-993A-42F9-B683-4E6BDA3137EF}" type="sibTrans" cxnId="{A64D1038-77B1-4EB2-956E-4728A2D7093B}">
      <dgm:prSet/>
      <dgm:spPr/>
      <dgm:t>
        <a:bodyPr/>
        <a:lstStyle/>
        <a:p>
          <a:endParaRPr lang="en-US"/>
        </a:p>
      </dgm:t>
    </dgm:pt>
    <dgm:pt modelId="{4BCD5076-5D14-4F85-95C4-6B67D085E56E}">
      <dgm:prSet/>
      <dgm:spPr/>
      <dgm:t>
        <a:bodyPr/>
        <a:lstStyle/>
        <a:p>
          <a:pPr rtl="0"/>
          <a:r>
            <a:rPr lang="en-US" b="0" i="0" smtClean="0"/>
            <a:t>Board of Directors</a:t>
          </a:r>
          <a:endParaRPr lang="en-US"/>
        </a:p>
      </dgm:t>
    </dgm:pt>
    <dgm:pt modelId="{3EA1CF9A-EEE4-49BF-81A8-B83291B987C5}" type="parTrans" cxnId="{9441898E-AED2-41D7-A1C9-F713914D4DB1}">
      <dgm:prSet/>
      <dgm:spPr/>
      <dgm:t>
        <a:bodyPr/>
        <a:lstStyle/>
        <a:p>
          <a:endParaRPr lang="en-US"/>
        </a:p>
      </dgm:t>
    </dgm:pt>
    <dgm:pt modelId="{4FC82C4E-6139-48ED-9803-21F1A90A5B37}" type="sibTrans" cxnId="{9441898E-AED2-41D7-A1C9-F713914D4DB1}">
      <dgm:prSet/>
      <dgm:spPr/>
      <dgm:t>
        <a:bodyPr/>
        <a:lstStyle/>
        <a:p>
          <a:endParaRPr lang="en-US"/>
        </a:p>
      </dgm:t>
    </dgm:pt>
    <dgm:pt modelId="{A507DACF-86DE-4371-9891-7EC43587BC56}" type="pres">
      <dgm:prSet presAssocID="{F3FD242A-5617-4F62-A702-A418811800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9D9AD5-50DF-4B26-8BA9-6210ECA298AB}" type="pres">
      <dgm:prSet presAssocID="{50EC7F20-8287-4B08-9E0A-E94A1E02C62A}" presName="composite" presStyleCnt="0"/>
      <dgm:spPr/>
    </dgm:pt>
    <dgm:pt modelId="{1C42C89F-9A89-4205-9475-7C57A335CA62}" type="pres">
      <dgm:prSet presAssocID="{50EC7F20-8287-4B08-9E0A-E94A1E02C62A}" presName="imgShp" presStyleLbl="fgImgPlace1" presStyleIdx="0" presStyleCnt="4"/>
      <dgm:spPr>
        <a:blipFill dpi="0" rotWithShape="1">
          <a:blip xmlns:r="http://schemas.openxmlformats.org/officeDocument/2006/relationships" r:embed="rId1"/>
          <a:srcRect/>
          <a:stretch>
            <a:fillRect t="-8008" b="-5992"/>
          </a:stretch>
        </a:blipFill>
      </dgm:spPr>
    </dgm:pt>
    <dgm:pt modelId="{52D42C28-E588-4DA7-A0A5-F1126EC54E87}" type="pres">
      <dgm:prSet presAssocID="{50EC7F20-8287-4B08-9E0A-E94A1E02C62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72FAB-5685-4677-A281-401F7727DD74}" type="pres">
      <dgm:prSet presAssocID="{F3912E2D-40D0-4B0F-9A90-5839C6097C83}" presName="spacing" presStyleCnt="0"/>
      <dgm:spPr/>
    </dgm:pt>
    <dgm:pt modelId="{AF405B00-18C4-457D-9ABE-D88634802503}" type="pres">
      <dgm:prSet presAssocID="{1890A944-DBFB-4D8D-905F-CE2BA86A7E82}" presName="composite" presStyleCnt="0"/>
      <dgm:spPr/>
    </dgm:pt>
    <dgm:pt modelId="{F67059AB-2CA9-44E3-8A04-B36DDE134CE1}" type="pres">
      <dgm:prSet presAssocID="{1890A944-DBFB-4D8D-905F-CE2BA86A7E82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E73C1BFA-1E0F-4B4D-9807-AEF71D7BCD2D}" type="pres">
      <dgm:prSet presAssocID="{1890A944-DBFB-4D8D-905F-CE2BA86A7E8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6785B-FBC2-4A5D-88B1-716AD2C71530}" type="pres">
      <dgm:prSet presAssocID="{F1FEDEC9-3ECA-4E97-BC00-C069421B86DC}" presName="spacing" presStyleCnt="0"/>
      <dgm:spPr/>
    </dgm:pt>
    <dgm:pt modelId="{406429B2-BEF3-4CAA-A1EE-869520ABF2CF}" type="pres">
      <dgm:prSet presAssocID="{C10940CB-2B7D-419F-83CE-DD0777BC4A25}" presName="composite" presStyleCnt="0"/>
      <dgm:spPr/>
    </dgm:pt>
    <dgm:pt modelId="{D88436A4-7B0A-4744-9BAC-966424EE3358}" type="pres">
      <dgm:prSet presAssocID="{C10940CB-2B7D-419F-83CE-DD0777BC4A2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t="-1000" b="-1000"/>
          </a:stretch>
        </a:blipFill>
      </dgm:spPr>
    </dgm:pt>
    <dgm:pt modelId="{30B5C0F1-29A1-4747-B57B-3484D9883C27}" type="pres">
      <dgm:prSet presAssocID="{C10940CB-2B7D-419F-83CE-DD0777BC4A2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11346-A054-4E6B-A735-2CC1119435FB}" type="pres">
      <dgm:prSet presAssocID="{EAE4BBE6-E8E0-4164-8778-AADD57006032}" presName="spacing" presStyleCnt="0"/>
      <dgm:spPr/>
    </dgm:pt>
    <dgm:pt modelId="{7C56CFDA-6688-4806-B1B9-E6465086A9C9}" type="pres">
      <dgm:prSet presAssocID="{770E5615-4B44-4C81-A552-093997FE2553}" presName="composite" presStyleCnt="0"/>
      <dgm:spPr/>
    </dgm:pt>
    <dgm:pt modelId="{B1AEFEBE-8CAC-49A6-8182-446BA1EBD6E8}" type="pres">
      <dgm:prSet presAssocID="{770E5615-4B44-4C81-A552-093997FE2553}" presName="imgShp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t="-4000" b="-4000"/>
          </a:stretch>
        </a:blipFill>
      </dgm:spPr>
    </dgm:pt>
    <dgm:pt modelId="{B001DC6E-9A63-45EA-BDE3-36B5A106EFA2}" type="pres">
      <dgm:prSet presAssocID="{770E5615-4B44-4C81-A552-093997FE2553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1689A-E6E4-4B0F-8AE1-5DBA63597E6B}" srcId="{1890A944-DBFB-4D8D-905F-CE2BA86A7E82}" destId="{AD47BC01-0847-4CFF-B706-B3C802B99944}" srcOrd="0" destOrd="0" parTransId="{D4579F61-8D83-4A11-B567-9426627E11CF}" sibTransId="{D32378BB-7BE3-4AB7-B74E-4B88DFB1A8F2}"/>
    <dgm:cxn modelId="{29B535ED-0D49-4CA7-8AC6-25F343D22D7E}" srcId="{F3FD242A-5617-4F62-A702-A418811800F2}" destId="{50EC7F20-8287-4B08-9E0A-E94A1E02C62A}" srcOrd="0" destOrd="0" parTransId="{4030E857-0C52-462A-90A0-355163030716}" sibTransId="{F3912E2D-40D0-4B0F-9A90-5839C6097C83}"/>
    <dgm:cxn modelId="{7D08424F-8C18-4B73-A2DE-8F9FC3DB4A18}" srcId="{F3FD242A-5617-4F62-A702-A418811800F2}" destId="{1890A944-DBFB-4D8D-905F-CE2BA86A7E82}" srcOrd="1" destOrd="0" parTransId="{F0CF171F-2B2F-40DB-941B-6A8A5034F29E}" sibTransId="{F1FEDEC9-3ECA-4E97-BC00-C069421B86DC}"/>
    <dgm:cxn modelId="{33CC7462-A64B-4011-9999-9E3555AB3C47}" type="presOf" srcId="{DF037546-48FE-4B15-92CA-168F35B1B27B}" destId="{30B5C0F1-29A1-4747-B57B-3484D9883C27}" srcOrd="0" destOrd="1" presId="urn:microsoft.com/office/officeart/2005/8/layout/vList3"/>
    <dgm:cxn modelId="{9441898E-AED2-41D7-A1C9-F713914D4DB1}" srcId="{770E5615-4B44-4C81-A552-093997FE2553}" destId="{4BCD5076-5D14-4F85-95C4-6B67D085E56E}" srcOrd="0" destOrd="0" parTransId="{3EA1CF9A-EEE4-49BF-81A8-B83291B987C5}" sibTransId="{4FC82C4E-6139-48ED-9803-21F1A90A5B37}"/>
    <dgm:cxn modelId="{ADE7440F-6315-487E-8DA2-4B70DE2E919B}" type="presOf" srcId="{F3FD242A-5617-4F62-A702-A418811800F2}" destId="{A507DACF-86DE-4371-9891-7EC43587BC56}" srcOrd="0" destOrd="0" presId="urn:microsoft.com/office/officeart/2005/8/layout/vList3"/>
    <dgm:cxn modelId="{8CF68DB6-B63B-48EE-8363-B513A66FE0F6}" type="presOf" srcId="{C10940CB-2B7D-419F-83CE-DD0777BC4A25}" destId="{30B5C0F1-29A1-4747-B57B-3484D9883C27}" srcOrd="0" destOrd="0" presId="urn:microsoft.com/office/officeart/2005/8/layout/vList3"/>
    <dgm:cxn modelId="{CEAD6414-D5B8-459F-9BD8-31213CFA2AF1}" type="presOf" srcId="{4BCD5076-5D14-4F85-95C4-6B67D085E56E}" destId="{B001DC6E-9A63-45EA-BDE3-36B5A106EFA2}" srcOrd="0" destOrd="1" presId="urn:microsoft.com/office/officeart/2005/8/layout/vList3"/>
    <dgm:cxn modelId="{A04416D9-D732-4D36-A93B-E66657A110A2}" type="presOf" srcId="{50EC7F20-8287-4B08-9E0A-E94A1E02C62A}" destId="{52D42C28-E588-4DA7-A0A5-F1126EC54E87}" srcOrd="0" destOrd="0" presId="urn:microsoft.com/office/officeart/2005/8/layout/vList3"/>
    <dgm:cxn modelId="{53603B25-2D11-418F-AB60-FE8F85F10BF1}" srcId="{C10940CB-2B7D-419F-83CE-DD0777BC4A25}" destId="{DF037546-48FE-4B15-92CA-168F35B1B27B}" srcOrd="0" destOrd="0" parTransId="{7D3F4925-B6A2-49DF-8294-711A081B6AE6}" sibTransId="{63DDFFED-FCD2-4400-BD8E-2CF4B6181EBD}"/>
    <dgm:cxn modelId="{9B7778D7-414B-4853-BA5D-F874D70509B7}" type="presOf" srcId="{AD47BC01-0847-4CFF-B706-B3C802B99944}" destId="{E73C1BFA-1E0F-4B4D-9807-AEF71D7BCD2D}" srcOrd="0" destOrd="1" presId="urn:microsoft.com/office/officeart/2005/8/layout/vList3"/>
    <dgm:cxn modelId="{C449632A-4B01-47CB-B32B-9F835DF5B500}" type="presOf" srcId="{89C9DBB2-D354-4EE4-B616-1E911BA749D8}" destId="{52D42C28-E588-4DA7-A0A5-F1126EC54E87}" srcOrd="0" destOrd="1" presId="urn:microsoft.com/office/officeart/2005/8/layout/vList3"/>
    <dgm:cxn modelId="{1308A9E7-AB92-49CF-82C7-69BEC6092A8B}" srcId="{F3FD242A-5617-4F62-A702-A418811800F2}" destId="{C10940CB-2B7D-419F-83CE-DD0777BC4A25}" srcOrd="2" destOrd="0" parTransId="{865E4295-8A58-4F17-B894-35FB34ACD489}" sibTransId="{EAE4BBE6-E8E0-4164-8778-AADD57006032}"/>
    <dgm:cxn modelId="{494E45E3-27C6-472E-B2E4-1DAB3585455A}" type="presOf" srcId="{770E5615-4B44-4C81-A552-093997FE2553}" destId="{B001DC6E-9A63-45EA-BDE3-36B5A106EFA2}" srcOrd="0" destOrd="0" presId="urn:microsoft.com/office/officeart/2005/8/layout/vList3"/>
    <dgm:cxn modelId="{A64D1038-77B1-4EB2-956E-4728A2D7093B}" srcId="{F3FD242A-5617-4F62-A702-A418811800F2}" destId="{770E5615-4B44-4C81-A552-093997FE2553}" srcOrd="3" destOrd="0" parTransId="{8E50ED5F-EB2E-42D4-B7F0-18559332E939}" sibTransId="{4D4C8A6C-993A-42F9-B683-4E6BDA3137EF}"/>
    <dgm:cxn modelId="{485B79EB-61DE-4C79-90BB-B70319248A90}" type="presOf" srcId="{1890A944-DBFB-4D8D-905F-CE2BA86A7E82}" destId="{E73C1BFA-1E0F-4B4D-9807-AEF71D7BCD2D}" srcOrd="0" destOrd="0" presId="urn:microsoft.com/office/officeart/2005/8/layout/vList3"/>
    <dgm:cxn modelId="{D39FBBDD-49EB-4596-9FD6-60E4911C3207}" srcId="{50EC7F20-8287-4B08-9E0A-E94A1E02C62A}" destId="{89C9DBB2-D354-4EE4-B616-1E911BA749D8}" srcOrd="0" destOrd="0" parTransId="{1480BCB2-15E6-4EA8-87A9-3221C2A72365}" sibTransId="{D664BC69-F390-4D40-9C6E-CED6B14D6881}"/>
    <dgm:cxn modelId="{5CEF3988-F5C0-4722-8EB3-229A6BCE24A1}" type="presParOf" srcId="{A507DACF-86DE-4371-9891-7EC43587BC56}" destId="{FA9D9AD5-50DF-4B26-8BA9-6210ECA298AB}" srcOrd="0" destOrd="0" presId="urn:microsoft.com/office/officeart/2005/8/layout/vList3"/>
    <dgm:cxn modelId="{1DA05877-DDF4-4775-AE86-26A948746992}" type="presParOf" srcId="{FA9D9AD5-50DF-4B26-8BA9-6210ECA298AB}" destId="{1C42C89F-9A89-4205-9475-7C57A335CA62}" srcOrd="0" destOrd="0" presId="urn:microsoft.com/office/officeart/2005/8/layout/vList3"/>
    <dgm:cxn modelId="{8DB08974-5589-4BCB-974A-60A698F4D805}" type="presParOf" srcId="{FA9D9AD5-50DF-4B26-8BA9-6210ECA298AB}" destId="{52D42C28-E588-4DA7-A0A5-F1126EC54E87}" srcOrd="1" destOrd="0" presId="urn:microsoft.com/office/officeart/2005/8/layout/vList3"/>
    <dgm:cxn modelId="{A5370E08-D0DD-4111-A3C0-7886B63AB277}" type="presParOf" srcId="{A507DACF-86DE-4371-9891-7EC43587BC56}" destId="{7EF72FAB-5685-4677-A281-401F7727DD74}" srcOrd="1" destOrd="0" presId="urn:microsoft.com/office/officeart/2005/8/layout/vList3"/>
    <dgm:cxn modelId="{6D4983D2-825D-4E21-8E79-BCC888A478A2}" type="presParOf" srcId="{A507DACF-86DE-4371-9891-7EC43587BC56}" destId="{AF405B00-18C4-457D-9ABE-D88634802503}" srcOrd="2" destOrd="0" presId="urn:microsoft.com/office/officeart/2005/8/layout/vList3"/>
    <dgm:cxn modelId="{9FF97C04-02FD-404C-A77E-777060DDE480}" type="presParOf" srcId="{AF405B00-18C4-457D-9ABE-D88634802503}" destId="{F67059AB-2CA9-44E3-8A04-B36DDE134CE1}" srcOrd="0" destOrd="0" presId="urn:microsoft.com/office/officeart/2005/8/layout/vList3"/>
    <dgm:cxn modelId="{F62A3AC6-B6E5-407D-BADE-C0157BB29F1E}" type="presParOf" srcId="{AF405B00-18C4-457D-9ABE-D88634802503}" destId="{E73C1BFA-1E0F-4B4D-9807-AEF71D7BCD2D}" srcOrd="1" destOrd="0" presId="urn:microsoft.com/office/officeart/2005/8/layout/vList3"/>
    <dgm:cxn modelId="{E0064842-AFE9-4A9F-8319-DE75A57BD780}" type="presParOf" srcId="{A507DACF-86DE-4371-9891-7EC43587BC56}" destId="{E8F6785B-FBC2-4A5D-88B1-716AD2C71530}" srcOrd="3" destOrd="0" presId="urn:microsoft.com/office/officeart/2005/8/layout/vList3"/>
    <dgm:cxn modelId="{6D01F244-DBB1-4F9F-8E27-8FAD2B0535EC}" type="presParOf" srcId="{A507DACF-86DE-4371-9891-7EC43587BC56}" destId="{406429B2-BEF3-4CAA-A1EE-869520ABF2CF}" srcOrd="4" destOrd="0" presId="urn:microsoft.com/office/officeart/2005/8/layout/vList3"/>
    <dgm:cxn modelId="{323B3D80-60E8-46BB-AF78-B0AF283C903E}" type="presParOf" srcId="{406429B2-BEF3-4CAA-A1EE-869520ABF2CF}" destId="{D88436A4-7B0A-4744-9BAC-966424EE3358}" srcOrd="0" destOrd="0" presId="urn:microsoft.com/office/officeart/2005/8/layout/vList3"/>
    <dgm:cxn modelId="{4D2BA65F-8E2F-4309-AFF4-448939F2A07D}" type="presParOf" srcId="{406429B2-BEF3-4CAA-A1EE-869520ABF2CF}" destId="{30B5C0F1-29A1-4747-B57B-3484D9883C27}" srcOrd="1" destOrd="0" presId="urn:microsoft.com/office/officeart/2005/8/layout/vList3"/>
    <dgm:cxn modelId="{45070BC4-7F84-415E-99E8-9D90D51B6DFD}" type="presParOf" srcId="{A507DACF-86DE-4371-9891-7EC43587BC56}" destId="{00911346-A054-4E6B-A735-2CC1119435FB}" srcOrd="5" destOrd="0" presId="urn:microsoft.com/office/officeart/2005/8/layout/vList3"/>
    <dgm:cxn modelId="{66C2334D-03EA-444B-AB9C-4F33D1E479E5}" type="presParOf" srcId="{A507DACF-86DE-4371-9891-7EC43587BC56}" destId="{7C56CFDA-6688-4806-B1B9-E6465086A9C9}" srcOrd="6" destOrd="0" presId="urn:microsoft.com/office/officeart/2005/8/layout/vList3"/>
    <dgm:cxn modelId="{BA147680-D8CA-4512-A6C4-F458E2DABFDE}" type="presParOf" srcId="{7C56CFDA-6688-4806-B1B9-E6465086A9C9}" destId="{B1AEFEBE-8CAC-49A6-8182-446BA1EBD6E8}" srcOrd="0" destOrd="0" presId="urn:microsoft.com/office/officeart/2005/8/layout/vList3"/>
    <dgm:cxn modelId="{952C7208-FFE7-496E-9DC3-F9E473BBDAAF}" type="presParOf" srcId="{7C56CFDA-6688-4806-B1B9-E6465086A9C9}" destId="{B001DC6E-9A63-45EA-BDE3-36B5A106EF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CB0AB3-A19F-4420-ACD1-80004C0A993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F4275-202A-4678-9668-101FCF446082}">
      <dgm:prSet/>
      <dgm:spPr/>
      <dgm:t>
        <a:bodyPr/>
        <a:lstStyle/>
        <a:p>
          <a:pPr rtl="0"/>
          <a:r>
            <a:rPr lang="en-US" b="0" i="0" smtClean="0"/>
            <a:t>Pam Moore</a:t>
          </a:r>
          <a:endParaRPr lang="en-US"/>
        </a:p>
      </dgm:t>
    </dgm:pt>
    <dgm:pt modelId="{426C3756-CE64-44E3-9E69-D0D3CD230729}" type="parTrans" cxnId="{60573A07-85F9-4FF8-926C-91C9C208FEFE}">
      <dgm:prSet/>
      <dgm:spPr/>
      <dgm:t>
        <a:bodyPr/>
        <a:lstStyle/>
        <a:p>
          <a:endParaRPr lang="en-US"/>
        </a:p>
      </dgm:t>
    </dgm:pt>
    <dgm:pt modelId="{F4C22399-D6C8-4EF4-A5A5-A8BE83AD76D3}" type="sibTrans" cxnId="{60573A07-85F9-4FF8-926C-91C9C208FEFE}">
      <dgm:prSet/>
      <dgm:spPr/>
      <dgm:t>
        <a:bodyPr/>
        <a:lstStyle/>
        <a:p>
          <a:endParaRPr lang="en-US"/>
        </a:p>
      </dgm:t>
    </dgm:pt>
    <dgm:pt modelId="{D3E9CE2B-C186-4E20-AD82-7EEFEA3F87ED}">
      <dgm:prSet/>
      <dgm:spPr/>
      <dgm:t>
        <a:bodyPr/>
        <a:lstStyle/>
        <a:p>
          <a:pPr rtl="0"/>
          <a:r>
            <a:rPr lang="en-US" b="0" i="0" smtClean="0"/>
            <a:t>Board Chair</a:t>
          </a:r>
          <a:endParaRPr lang="en-US"/>
        </a:p>
      </dgm:t>
    </dgm:pt>
    <dgm:pt modelId="{6BE4306E-4F3D-458C-AA89-33E02E3BB05A}" type="parTrans" cxnId="{707E65A9-FF03-4813-9FAF-12F446D37E04}">
      <dgm:prSet/>
      <dgm:spPr/>
      <dgm:t>
        <a:bodyPr/>
        <a:lstStyle/>
        <a:p>
          <a:endParaRPr lang="en-US"/>
        </a:p>
      </dgm:t>
    </dgm:pt>
    <dgm:pt modelId="{B2E97BD4-A1CF-4192-9DD6-7FCAF94B733F}" type="sibTrans" cxnId="{707E65A9-FF03-4813-9FAF-12F446D37E04}">
      <dgm:prSet/>
      <dgm:spPr/>
      <dgm:t>
        <a:bodyPr/>
        <a:lstStyle/>
        <a:p>
          <a:endParaRPr lang="en-US"/>
        </a:p>
      </dgm:t>
    </dgm:pt>
    <dgm:pt modelId="{499678E2-07B6-488F-9DC8-026A43CD4A19}">
      <dgm:prSet/>
      <dgm:spPr/>
      <dgm:t>
        <a:bodyPr/>
        <a:lstStyle/>
        <a:p>
          <a:pPr rtl="0"/>
          <a:r>
            <a:rPr lang="en-US" b="0" i="0" smtClean="0"/>
            <a:t>Tom Allen</a:t>
          </a:r>
          <a:endParaRPr lang="en-US"/>
        </a:p>
      </dgm:t>
    </dgm:pt>
    <dgm:pt modelId="{09BF5AC5-1423-4E7C-BDBC-CD0B39AEE1BC}" type="parTrans" cxnId="{CBB1479D-6C32-4876-AA2A-9DDA342ED25A}">
      <dgm:prSet/>
      <dgm:spPr/>
      <dgm:t>
        <a:bodyPr/>
        <a:lstStyle/>
        <a:p>
          <a:endParaRPr lang="en-US"/>
        </a:p>
      </dgm:t>
    </dgm:pt>
    <dgm:pt modelId="{829FB033-588E-4017-95E3-30752C995130}" type="sibTrans" cxnId="{CBB1479D-6C32-4876-AA2A-9DDA342ED25A}">
      <dgm:prSet/>
      <dgm:spPr/>
      <dgm:t>
        <a:bodyPr/>
        <a:lstStyle/>
        <a:p>
          <a:endParaRPr lang="en-US"/>
        </a:p>
      </dgm:t>
    </dgm:pt>
    <dgm:pt modelId="{F62B1EEA-8729-440B-B4E0-EE7DA4F8F6E8}">
      <dgm:prSet/>
      <dgm:spPr/>
      <dgm:t>
        <a:bodyPr/>
        <a:lstStyle/>
        <a:p>
          <a:pPr rtl="0"/>
          <a:r>
            <a:rPr lang="en-US" b="0" i="0" smtClean="0"/>
            <a:t>Vice Chair</a:t>
          </a:r>
          <a:endParaRPr lang="en-US"/>
        </a:p>
      </dgm:t>
    </dgm:pt>
    <dgm:pt modelId="{462F52F3-188D-443F-AFDA-DC234F404FC9}" type="parTrans" cxnId="{20CC8A3A-895E-49BD-ADE5-833DB90755DA}">
      <dgm:prSet/>
      <dgm:spPr/>
      <dgm:t>
        <a:bodyPr/>
        <a:lstStyle/>
        <a:p>
          <a:endParaRPr lang="en-US"/>
        </a:p>
      </dgm:t>
    </dgm:pt>
    <dgm:pt modelId="{D389EFDF-B95A-4899-8C78-C0A43FBC2D54}" type="sibTrans" cxnId="{20CC8A3A-895E-49BD-ADE5-833DB90755DA}">
      <dgm:prSet/>
      <dgm:spPr/>
      <dgm:t>
        <a:bodyPr/>
        <a:lstStyle/>
        <a:p>
          <a:endParaRPr lang="en-US"/>
        </a:p>
      </dgm:t>
    </dgm:pt>
    <dgm:pt modelId="{701642BD-9513-4967-B61C-DDC8A0CECE4C}">
      <dgm:prSet/>
      <dgm:spPr/>
      <dgm:t>
        <a:bodyPr/>
        <a:lstStyle/>
        <a:p>
          <a:pPr rtl="0"/>
          <a:r>
            <a:rPr lang="en-US" b="0" i="0" smtClean="0"/>
            <a:t>Jimmy Gooding</a:t>
          </a:r>
          <a:endParaRPr lang="en-US"/>
        </a:p>
      </dgm:t>
    </dgm:pt>
    <dgm:pt modelId="{8419A180-A5F7-425F-B686-CA273871EAE8}" type="parTrans" cxnId="{BD856159-4D0F-4C16-8DF7-43908F29BED9}">
      <dgm:prSet/>
      <dgm:spPr/>
      <dgm:t>
        <a:bodyPr/>
        <a:lstStyle/>
        <a:p>
          <a:endParaRPr lang="en-US"/>
        </a:p>
      </dgm:t>
    </dgm:pt>
    <dgm:pt modelId="{1236A98F-B7DE-4E08-AE62-1646A049B75C}" type="sibTrans" cxnId="{BD856159-4D0F-4C16-8DF7-43908F29BED9}">
      <dgm:prSet/>
      <dgm:spPr/>
      <dgm:t>
        <a:bodyPr/>
        <a:lstStyle/>
        <a:p>
          <a:endParaRPr lang="en-US"/>
        </a:p>
      </dgm:t>
    </dgm:pt>
    <dgm:pt modelId="{74AB6848-5E91-43F5-8CB9-C8CF778A79FD}">
      <dgm:prSet/>
      <dgm:spPr/>
      <dgm:t>
        <a:bodyPr/>
        <a:lstStyle/>
        <a:p>
          <a:pPr rtl="0"/>
          <a:r>
            <a:rPr lang="en-US" b="0" i="0" smtClean="0"/>
            <a:t>Committee Chair</a:t>
          </a:r>
          <a:endParaRPr lang="en-US"/>
        </a:p>
      </dgm:t>
    </dgm:pt>
    <dgm:pt modelId="{34FB8B7D-A2D3-497D-9808-A54BD2B2EDF3}" type="parTrans" cxnId="{582B2A4B-C546-4CB6-8DDF-59D812BCC8E7}">
      <dgm:prSet/>
      <dgm:spPr/>
      <dgm:t>
        <a:bodyPr/>
        <a:lstStyle/>
        <a:p>
          <a:endParaRPr lang="en-US"/>
        </a:p>
      </dgm:t>
    </dgm:pt>
    <dgm:pt modelId="{BE25FD62-E832-4FB8-8FF8-094D8F19624B}" type="sibTrans" cxnId="{582B2A4B-C546-4CB6-8DDF-59D812BCC8E7}">
      <dgm:prSet/>
      <dgm:spPr/>
      <dgm:t>
        <a:bodyPr/>
        <a:lstStyle/>
        <a:p>
          <a:endParaRPr lang="en-US"/>
        </a:p>
      </dgm:t>
    </dgm:pt>
    <dgm:pt modelId="{F7183385-3E33-48AA-A097-672E99E7F6DD}">
      <dgm:prSet/>
      <dgm:spPr/>
      <dgm:t>
        <a:bodyPr/>
        <a:lstStyle/>
        <a:p>
          <a:pPr rtl="0"/>
          <a:r>
            <a:rPr lang="en-US" b="0" i="0" smtClean="0"/>
            <a:t>Gerald Rainey</a:t>
          </a:r>
          <a:endParaRPr lang="en-US"/>
        </a:p>
      </dgm:t>
    </dgm:pt>
    <dgm:pt modelId="{41AA24FF-4F85-4042-A8CA-E6E2BE9427D2}" type="parTrans" cxnId="{2CDB2C31-7088-47CF-9AA6-B3C9FF4A915C}">
      <dgm:prSet/>
      <dgm:spPr/>
      <dgm:t>
        <a:bodyPr/>
        <a:lstStyle/>
        <a:p>
          <a:endParaRPr lang="en-US"/>
        </a:p>
      </dgm:t>
    </dgm:pt>
    <dgm:pt modelId="{CF0268FF-CC2D-4934-A68A-73C42925A0CC}" type="sibTrans" cxnId="{2CDB2C31-7088-47CF-9AA6-B3C9FF4A915C}">
      <dgm:prSet/>
      <dgm:spPr/>
      <dgm:t>
        <a:bodyPr/>
        <a:lstStyle/>
        <a:p>
          <a:endParaRPr lang="en-US"/>
        </a:p>
      </dgm:t>
    </dgm:pt>
    <dgm:pt modelId="{83B76F75-E988-4F08-8288-3D4E256A4D0A}">
      <dgm:prSet/>
      <dgm:spPr/>
      <dgm:t>
        <a:bodyPr/>
        <a:lstStyle/>
        <a:p>
          <a:pPr rtl="0"/>
          <a:r>
            <a:rPr lang="en-US" b="0" i="0" smtClean="0"/>
            <a:t>Treasurer</a:t>
          </a:r>
          <a:endParaRPr lang="en-US"/>
        </a:p>
      </dgm:t>
    </dgm:pt>
    <dgm:pt modelId="{303A15AC-7687-4917-98C8-0BAB464186A9}" type="parTrans" cxnId="{740A1E32-9D5E-4A4E-86C4-CE0894928F29}">
      <dgm:prSet/>
      <dgm:spPr/>
      <dgm:t>
        <a:bodyPr/>
        <a:lstStyle/>
        <a:p>
          <a:endParaRPr lang="en-US"/>
        </a:p>
      </dgm:t>
    </dgm:pt>
    <dgm:pt modelId="{FDABE7CC-3D90-42ED-8167-77B6E6907044}" type="sibTrans" cxnId="{740A1E32-9D5E-4A4E-86C4-CE0894928F29}">
      <dgm:prSet/>
      <dgm:spPr/>
      <dgm:t>
        <a:bodyPr/>
        <a:lstStyle/>
        <a:p>
          <a:endParaRPr lang="en-US"/>
        </a:p>
      </dgm:t>
    </dgm:pt>
    <dgm:pt modelId="{06D1CA45-4D4F-4305-8CAA-893B043342A7}" type="pres">
      <dgm:prSet presAssocID="{C1CB0AB3-A19F-4420-ACD1-80004C0A99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A75DD5-2CE2-4C5B-A410-C77A0BD2B92D}" type="pres">
      <dgm:prSet presAssocID="{C1CB0AB3-A19F-4420-ACD1-80004C0A9934}" presName="fgShape" presStyleLbl="fgShp" presStyleIdx="0" presStyleCnt="1"/>
      <dgm:spPr/>
    </dgm:pt>
    <dgm:pt modelId="{375A2B92-73F1-4632-88F9-C4DC3F9D6F65}" type="pres">
      <dgm:prSet presAssocID="{C1CB0AB3-A19F-4420-ACD1-80004C0A9934}" presName="linComp" presStyleCnt="0"/>
      <dgm:spPr/>
    </dgm:pt>
    <dgm:pt modelId="{F05694BE-BA59-4C28-A531-B862FDAE52BD}" type="pres">
      <dgm:prSet presAssocID="{9D2F4275-202A-4678-9668-101FCF446082}" presName="compNode" presStyleCnt="0"/>
      <dgm:spPr/>
    </dgm:pt>
    <dgm:pt modelId="{1F982F5B-3A7F-4ABF-8BB3-F29EA65E0A07}" type="pres">
      <dgm:prSet presAssocID="{9D2F4275-202A-4678-9668-101FCF446082}" presName="bkgdShape" presStyleLbl="node1" presStyleIdx="0" presStyleCnt="4"/>
      <dgm:spPr/>
      <dgm:t>
        <a:bodyPr/>
        <a:lstStyle/>
        <a:p>
          <a:endParaRPr lang="en-US"/>
        </a:p>
      </dgm:t>
    </dgm:pt>
    <dgm:pt modelId="{E0646186-4EAC-45F9-848D-851CB5D3CFB6}" type="pres">
      <dgm:prSet presAssocID="{9D2F4275-202A-4678-9668-101FCF446082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3DE20-90A6-41BC-872E-7FBFCE7E18F3}" type="pres">
      <dgm:prSet presAssocID="{9D2F4275-202A-4678-9668-101FCF446082}" presName="invisiNode" presStyleLbl="node1" presStyleIdx="0" presStyleCnt="4"/>
      <dgm:spPr/>
    </dgm:pt>
    <dgm:pt modelId="{4E7FBB66-E133-44E2-954E-C417E8B636C2}" type="pres">
      <dgm:prSet presAssocID="{9D2F4275-202A-4678-9668-101FCF446082}" presName="imagNode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939217FD-1EAC-45B1-B672-B40AFC6E2EFE}" type="pres">
      <dgm:prSet presAssocID="{F4C22399-D6C8-4EF4-A5A5-A8BE83AD76D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0C627EE-8687-46A0-84B7-727C42D35585}" type="pres">
      <dgm:prSet presAssocID="{499678E2-07B6-488F-9DC8-026A43CD4A19}" presName="compNode" presStyleCnt="0"/>
      <dgm:spPr/>
    </dgm:pt>
    <dgm:pt modelId="{48AF0E68-B14C-479B-A09B-AAE2B29D9CAA}" type="pres">
      <dgm:prSet presAssocID="{499678E2-07B6-488F-9DC8-026A43CD4A19}" presName="bkgdShape" presStyleLbl="node1" presStyleIdx="1" presStyleCnt="4"/>
      <dgm:spPr/>
      <dgm:t>
        <a:bodyPr/>
        <a:lstStyle/>
        <a:p>
          <a:endParaRPr lang="en-US"/>
        </a:p>
      </dgm:t>
    </dgm:pt>
    <dgm:pt modelId="{6B380D29-8BA8-49A0-86FD-2B604F18B574}" type="pres">
      <dgm:prSet presAssocID="{499678E2-07B6-488F-9DC8-026A43CD4A19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BEA9E-2897-4A20-88E0-8088E5EC95BF}" type="pres">
      <dgm:prSet presAssocID="{499678E2-07B6-488F-9DC8-026A43CD4A19}" presName="invisiNode" presStyleLbl="node1" presStyleIdx="1" presStyleCnt="4"/>
      <dgm:spPr/>
    </dgm:pt>
    <dgm:pt modelId="{4058EB6B-F8DF-4C0D-8D73-3C52B31EBAC0}" type="pres">
      <dgm:prSet presAssocID="{499678E2-07B6-488F-9DC8-026A43CD4A19}" presName="imagNode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074F79C9-7215-48AC-9AF6-66E5952A92AF}" type="pres">
      <dgm:prSet presAssocID="{829FB033-588E-4017-95E3-30752C99513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822C3AC-F634-452B-898D-A96E2C0ADC71}" type="pres">
      <dgm:prSet presAssocID="{701642BD-9513-4967-B61C-DDC8A0CECE4C}" presName="compNode" presStyleCnt="0"/>
      <dgm:spPr/>
    </dgm:pt>
    <dgm:pt modelId="{3C345D02-14D4-43DE-BA1D-3E7987AAB7EA}" type="pres">
      <dgm:prSet presAssocID="{701642BD-9513-4967-B61C-DDC8A0CECE4C}" presName="bkgdShape" presStyleLbl="node1" presStyleIdx="2" presStyleCnt="4"/>
      <dgm:spPr/>
      <dgm:t>
        <a:bodyPr/>
        <a:lstStyle/>
        <a:p>
          <a:endParaRPr lang="en-US"/>
        </a:p>
      </dgm:t>
    </dgm:pt>
    <dgm:pt modelId="{E06FC755-2B40-4BC0-9142-5F78A6475A09}" type="pres">
      <dgm:prSet presAssocID="{701642BD-9513-4967-B61C-DDC8A0CECE4C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BF62E-0DD9-4388-9950-AAE49EB77DF7}" type="pres">
      <dgm:prSet presAssocID="{701642BD-9513-4967-B61C-DDC8A0CECE4C}" presName="invisiNode" presStyleLbl="node1" presStyleIdx="2" presStyleCnt="4"/>
      <dgm:spPr/>
    </dgm:pt>
    <dgm:pt modelId="{14A1AC30-4A0A-4676-81B3-1E7F38DB236D}" type="pres">
      <dgm:prSet presAssocID="{701642BD-9513-4967-B61C-DDC8A0CECE4C}" presName="imagNode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A3A6955F-23D0-4769-AF84-5B547E8F03D7}" type="pres">
      <dgm:prSet presAssocID="{1236A98F-B7DE-4E08-AE62-1646A049B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9DBE997-091A-45C3-8ABF-41BC7766475F}" type="pres">
      <dgm:prSet presAssocID="{F7183385-3E33-48AA-A097-672E99E7F6DD}" presName="compNode" presStyleCnt="0"/>
      <dgm:spPr/>
    </dgm:pt>
    <dgm:pt modelId="{B17F2AB5-D405-482B-BF57-58E4E6A53098}" type="pres">
      <dgm:prSet presAssocID="{F7183385-3E33-48AA-A097-672E99E7F6DD}" presName="bkgdShape" presStyleLbl="node1" presStyleIdx="3" presStyleCnt="4"/>
      <dgm:spPr/>
      <dgm:t>
        <a:bodyPr/>
        <a:lstStyle/>
        <a:p>
          <a:endParaRPr lang="en-US"/>
        </a:p>
      </dgm:t>
    </dgm:pt>
    <dgm:pt modelId="{EE8A5C7D-AEC2-407E-8692-A2AEC9B8FA7E}" type="pres">
      <dgm:prSet presAssocID="{F7183385-3E33-48AA-A097-672E99E7F6DD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EE5CF-AC60-46AE-8F8D-626E4890F894}" type="pres">
      <dgm:prSet presAssocID="{F7183385-3E33-48AA-A097-672E99E7F6DD}" presName="invisiNode" presStyleLbl="node1" presStyleIdx="3" presStyleCnt="4"/>
      <dgm:spPr/>
    </dgm:pt>
    <dgm:pt modelId="{CA359D3B-4425-4478-B2C2-8766522C5DB0}" type="pres">
      <dgm:prSet presAssocID="{F7183385-3E33-48AA-A097-672E99E7F6DD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7000" r="-7000"/>
          </a:stretch>
        </a:blipFill>
      </dgm:spPr>
    </dgm:pt>
  </dgm:ptLst>
  <dgm:cxnLst>
    <dgm:cxn modelId="{BD856159-4D0F-4C16-8DF7-43908F29BED9}" srcId="{C1CB0AB3-A19F-4420-ACD1-80004C0A9934}" destId="{701642BD-9513-4967-B61C-DDC8A0CECE4C}" srcOrd="2" destOrd="0" parTransId="{8419A180-A5F7-425F-B686-CA273871EAE8}" sibTransId="{1236A98F-B7DE-4E08-AE62-1646A049B75C}"/>
    <dgm:cxn modelId="{740A1E32-9D5E-4A4E-86C4-CE0894928F29}" srcId="{F7183385-3E33-48AA-A097-672E99E7F6DD}" destId="{83B76F75-E988-4F08-8288-3D4E256A4D0A}" srcOrd="0" destOrd="0" parTransId="{303A15AC-7687-4917-98C8-0BAB464186A9}" sibTransId="{FDABE7CC-3D90-42ED-8167-77B6E6907044}"/>
    <dgm:cxn modelId="{5287067B-48D2-48AB-B7A0-B74B14AE0311}" type="presOf" srcId="{F62B1EEA-8729-440B-B4E0-EE7DA4F8F6E8}" destId="{48AF0E68-B14C-479B-A09B-AAE2B29D9CAA}" srcOrd="0" destOrd="1" presId="urn:microsoft.com/office/officeart/2005/8/layout/hList7"/>
    <dgm:cxn modelId="{18DFDCC6-FDAA-4D9D-823C-4FB96594C03A}" type="presOf" srcId="{F7183385-3E33-48AA-A097-672E99E7F6DD}" destId="{EE8A5C7D-AEC2-407E-8692-A2AEC9B8FA7E}" srcOrd="1" destOrd="0" presId="urn:microsoft.com/office/officeart/2005/8/layout/hList7"/>
    <dgm:cxn modelId="{76BFDD3A-9526-41E8-B2F5-2C06B30CF743}" type="presOf" srcId="{9D2F4275-202A-4678-9668-101FCF446082}" destId="{E0646186-4EAC-45F9-848D-851CB5D3CFB6}" srcOrd="1" destOrd="0" presId="urn:microsoft.com/office/officeart/2005/8/layout/hList7"/>
    <dgm:cxn modelId="{20CC8A3A-895E-49BD-ADE5-833DB90755DA}" srcId="{499678E2-07B6-488F-9DC8-026A43CD4A19}" destId="{F62B1EEA-8729-440B-B4E0-EE7DA4F8F6E8}" srcOrd="0" destOrd="0" parTransId="{462F52F3-188D-443F-AFDA-DC234F404FC9}" sibTransId="{D389EFDF-B95A-4899-8C78-C0A43FBC2D54}"/>
    <dgm:cxn modelId="{979DEE4A-D5E5-47F1-B0D8-63870C9C4705}" type="presOf" srcId="{499678E2-07B6-488F-9DC8-026A43CD4A19}" destId="{48AF0E68-B14C-479B-A09B-AAE2B29D9CAA}" srcOrd="0" destOrd="0" presId="urn:microsoft.com/office/officeart/2005/8/layout/hList7"/>
    <dgm:cxn modelId="{3E8568CF-251C-4DDF-92B1-C97D3A2244AF}" type="presOf" srcId="{499678E2-07B6-488F-9DC8-026A43CD4A19}" destId="{6B380D29-8BA8-49A0-86FD-2B604F18B574}" srcOrd="1" destOrd="0" presId="urn:microsoft.com/office/officeart/2005/8/layout/hList7"/>
    <dgm:cxn modelId="{582B2A4B-C546-4CB6-8DDF-59D812BCC8E7}" srcId="{701642BD-9513-4967-B61C-DDC8A0CECE4C}" destId="{74AB6848-5E91-43F5-8CB9-C8CF778A79FD}" srcOrd="0" destOrd="0" parTransId="{34FB8B7D-A2D3-497D-9808-A54BD2B2EDF3}" sibTransId="{BE25FD62-E832-4FB8-8FF8-094D8F19624B}"/>
    <dgm:cxn modelId="{B372C891-2B8D-4095-B2E7-227CE310A218}" type="presOf" srcId="{74AB6848-5E91-43F5-8CB9-C8CF778A79FD}" destId="{E06FC755-2B40-4BC0-9142-5F78A6475A09}" srcOrd="1" destOrd="1" presId="urn:microsoft.com/office/officeart/2005/8/layout/hList7"/>
    <dgm:cxn modelId="{B6AF545A-98E6-4727-92D4-91F19143E79D}" type="presOf" srcId="{F4C22399-D6C8-4EF4-A5A5-A8BE83AD76D3}" destId="{939217FD-1EAC-45B1-B672-B40AFC6E2EFE}" srcOrd="0" destOrd="0" presId="urn:microsoft.com/office/officeart/2005/8/layout/hList7"/>
    <dgm:cxn modelId="{E3B24A6D-4051-4108-B7A7-1203DDF0D75A}" type="presOf" srcId="{701642BD-9513-4967-B61C-DDC8A0CECE4C}" destId="{3C345D02-14D4-43DE-BA1D-3E7987AAB7EA}" srcOrd="0" destOrd="0" presId="urn:microsoft.com/office/officeart/2005/8/layout/hList7"/>
    <dgm:cxn modelId="{60573A07-85F9-4FF8-926C-91C9C208FEFE}" srcId="{C1CB0AB3-A19F-4420-ACD1-80004C0A9934}" destId="{9D2F4275-202A-4678-9668-101FCF446082}" srcOrd="0" destOrd="0" parTransId="{426C3756-CE64-44E3-9E69-D0D3CD230729}" sibTransId="{F4C22399-D6C8-4EF4-A5A5-A8BE83AD76D3}"/>
    <dgm:cxn modelId="{E26C57F6-E2FA-4A3E-B39E-E4181D391B66}" type="presOf" srcId="{74AB6848-5E91-43F5-8CB9-C8CF778A79FD}" destId="{3C345D02-14D4-43DE-BA1D-3E7987AAB7EA}" srcOrd="0" destOrd="1" presId="urn:microsoft.com/office/officeart/2005/8/layout/hList7"/>
    <dgm:cxn modelId="{707E65A9-FF03-4813-9FAF-12F446D37E04}" srcId="{9D2F4275-202A-4678-9668-101FCF446082}" destId="{D3E9CE2B-C186-4E20-AD82-7EEFEA3F87ED}" srcOrd="0" destOrd="0" parTransId="{6BE4306E-4F3D-458C-AA89-33E02E3BB05A}" sibTransId="{B2E97BD4-A1CF-4192-9DD6-7FCAF94B733F}"/>
    <dgm:cxn modelId="{369DE77B-71DA-43EA-B849-48C42C8C4F9A}" type="presOf" srcId="{C1CB0AB3-A19F-4420-ACD1-80004C0A9934}" destId="{06D1CA45-4D4F-4305-8CAA-893B043342A7}" srcOrd="0" destOrd="0" presId="urn:microsoft.com/office/officeart/2005/8/layout/hList7"/>
    <dgm:cxn modelId="{79DFEED7-F040-4750-BAEA-FB5BCD966417}" type="presOf" srcId="{F62B1EEA-8729-440B-B4E0-EE7DA4F8F6E8}" destId="{6B380D29-8BA8-49A0-86FD-2B604F18B574}" srcOrd="1" destOrd="1" presId="urn:microsoft.com/office/officeart/2005/8/layout/hList7"/>
    <dgm:cxn modelId="{E23E7CDE-3132-404B-9D45-D3EB5B6906B6}" type="presOf" srcId="{83B76F75-E988-4F08-8288-3D4E256A4D0A}" destId="{EE8A5C7D-AEC2-407E-8692-A2AEC9B8FA7E}" srcOrd="1" destOrd="1" presId="urn:microsoft.com/office/officeart/2005/8/layout/hList7"/>
    <dgm:cxn modelId="{E02AB16D-F392-4D6F-A29A-80516BAEE238}" type="presOf" srcId="{F7183385-3E33-48AA-A097-672E99E7F6DD}" destId="{B17F2AB5-D405-482B-BF57-58E4E6A53098}" srcOrd="0" destOrd="0" presId="urn:microsoft.com/office/officeart/2005/8/layout/hList7"/>
    <dgm:cxn modelId="{CBB1479D-6C32-4876-AA2A-9DDA342ED25A}" srcId="{C1CB0AB3-A19F-4420-ACD1-80004C0A9934}" destId="{499678E2-07B6-488F-9DC8-026A43CD4A19}" srcOrd="1" destOrd="0" parTransId="{09BF5AC5-1423-4E7C-BDBC-CD0B39AEE1BC}" sibTransId="{829FB033-588E-4017-95E3-30752C995130}"/>
    <dgm:cxn modelId="{2CDB2C31-7088-47CF-9AA6-B3C9FF4A915C}" srcId="{C1CB0AB3-A19F-4420-ACD1-80004C0A9934}" destId="{F7183385-3E33-48AA-A097-672E99E7F6DD}" srcOrd="3" destOrd="0" parTransId="{41AA24FF-4F85-4042-A8CA-E6E2BE9427D2}" sibTransId="{CF0268FF-CC2D-4934-A68A-73C42925A0CC}"/>
    <dgm:cxn modelId="{879FAABD-6820-420F-9166-A0BDC158C931}" type="presOf" srcId="{1236A98F-B7DE-4E08-AE62-1646A049B75C}" destId="{A3A6955F-23D0-4769-AF84-5B547E8F03D7}" srcOrd="0" destOrd="0" presId="urn:microsoft.com/office/officeart/2005/8/layout/hList7"/>
    <dgm:cxn modelId="{F92E654F-C4F7-47A3-9A3C-6B8F598222F8}" type="presOf" srcId="{D3E9CE2B-C186-4E20-AD82-7EEFEA3F87ED}" destId="{1F982F5B-3A7F-4ABF-8BB3-F29EA65E0A07}" srcOrd="0" destOrd="1" presId="urn:microsoft.com/office/officeart/2005/8/layout/hList7"/>
    <dgm:cxn modelId="{A2392B43-89F8-474B-95DB-0D82407EE756}" type="presOf" srcId="{D3E9CE2B-C186-4E20-AD82-7EEFEA3F87ED}" destId="{E0646186-4EAC-45F9-848D-851CB5D3CFB6}" srcOrd="1" destOrd="1" presId="urn:microsoft.com/office/officeart/2005/8/layout/hList7"/>
    <dgm:cxn modelId="{341EF2B0-EB84-44CE-9AF1-5587EB748642}" type="presOf" srcId="{83B76F75-E988-4F08-8288-3D4E256A4D0A}" destId="{B17F2AB5-D405-482B-BF57-58E4E6A53098}" srcOrd="0" destOrd="1" presId="urn:microsoft.com/office/officeart/2005/8/layout/hList7"/>
    <dgm:cxn modelId="{186AF86E-8261-439D-B7EE-DB65B8E3D844}" type="presOf" srcId="{9D2F4275-202A-4678-9668-101FCF446082}" destId="{1F982F5B-3A7F-4ABF-8BB3-F29EA65E0A07}" srcOrd="0" destOrd="0" presId="urn:microsoft.com/office/officeart/2005/8/layout/hList7"/>
    <dgm:cxn modelId="{A967FD59-BE33-4CC8-BDDC-27A401AEBC3A}" type="presOf" srcId="{701642BD-9513-4967-B61C-DDC8A0CECE4C}" destId="{E06FC755-2B40-4BC0-9142-5F78A6475A09}" srcOrd="1" destOrd="0" presId="urn:microsoft.com/office/officeart/2005/8/layout/hList7"/>
    <dgm:cxn modelId="{AA357F88-44C5-46EA-B19C-56125837473B}" type="presOf" srcId="{829FB033-588E-4017-95E3-30752C995130}" destId="{074F79C9-7215-48AC-9AF6-66E5952A92AF}" srcOrd="0" destOrd="0" presId="urn:microsoft.com/office/officeart/2005/8/layout/hList7"/>
    <dgm:cxn modelId="{9223B561-95BC-4BE3-9C7D-F1466E0D1CF0}" type="presParOf" srcId="{06D1CA45-4D4F-4305-8CAA-893B043342A7}" destId="{44A75DD5-2CE2-4C5B-A410-C77A0BD2B92D}" srcOrd="0" destOrd="0" presId="urn:microsoft.com/office/officeart/2005/8/layout/hList7"/>
    <dgm:cxn modelId="{6A978B9A-2829-4361-B8A2-78DF27457590}" type="presParOf" srcId="{06D1CA45-4D4F-4305-8CAA-893B043342A7}" destId="{375A2B92-73F1-4632-88F9-C4DC3F9D6F65}" srcOrd="1" destOrd="0" presId="urn:microsoft.com/office/officeart/2005/8/layout/hList7"/>
    <dgm:cxn modelId="{B927ADF5-8E53-4A8E-BF8B-3548748C4628}" type="presParOf" srcId="{375A2B92-73F1-4632-88F9-C4DC3F9D6F65}" destId="{F05694BE-BA59-4C28-A531-B862FDAE52BD}" srcOrd="0" destOrd="0" presId="urn:microsoft.com/office/officeart/2005/8/layout/hList7"/>
    <dgm:cxn modelId="{2F581714-9CFB-43DD-AF91-002B1576ACB5}" type="presParOf" srcId="{F05694BE-BA59-4C28-A531-B862FDAE52BD}" destId="{1F982F5B-3A7F-4ABF-8BB3-F29EA65E0A07}" srcOrd="0" destOrd="0" presId="urn:microsoft.com/office/officeart/2005/8/layout/hList7"/>
    <dgm:cxn modelId="{D8EF9782-B578-4B8F-97C0-BA2CA8C400C1}" type="presParOf" srcId="{F05694BE-BA59-4C28-A531-B862FDAE52BD}" destId="{E0646186-4EAC-45F9-848D-851CB5D3CFB6}" srcOrd="1" destOrd="0" presId="urn:microsoft.com/office/officeart/2005/8/layout/hList7"/>
    <dgm:cxn modelId="{31C480A5-EE67-4787-8B28-77603B02E0E2}" type="presParOf" srcId="{F05694BE-BA59-4C28-A531-B862FDAE52BD}" destId="{79E3DE20-90A6-41BC-872E-7FBFCE7E18F3}" srcOrd="2" destOrd="0" presId="urn:microsoft.com/office/officeart/2005/8/layout/hList7"/>
    <dgm:cxn modelId="{DEBCACE4-D2D8-426B-B96A-7A6A36B2C206}" type="presParOf" srcId="{F05694BE-BA59-4C28-A531-B862FDAE52BD}" destId="{4E7FBB66-E133-44E2-954E-C417E8B636C2}" srcOrd="3" destOrd="0" presId="urn:microsoft.com/office/officeart/2005/8/layout/hList7"/>
    <dgm:cxn modelId="{B6603441-CDFC-4BA6-838E-A49C88FE29D6}" type="presParOf" srcId="{375A2B92-73F1-4632-88F9-C4DC3F9D6F65}" destId="{939217FD-1EAC-45B1-B672-B40AFC6E2EFE}" srcOrd="1" destOrd="0" presId="urn:microsoft.com/office/officeart/2005/8/layout/hList7"/>
    <dgm:cxn modelId="{B7ACE6B2-B1C9-429D-9566-4436367F89C2}" type="presParOf" srcId="{375A2B92-73F1-4632-88F9-C4DC3F9D6F65}" destId="{90C627EE-8687-46A0-84B7-727C42D35585}" srcOrd="2" destOrd="0" presId="urn:microsoft.com/office/officeart/2005/8/layout/hList7"/>
    <dgm:cxn modelId="{60591C76-3204-49FF-B901-5C96F734D04F}" type="presParOf" srcId="{90C627EE-8687-46A0-84B7-727C42D35585}" destId="{48AF0E68-B14C-479B-A09B-AAE2B29D9CAA}" srcOrd="0" destOrd="0" presId="urn:microsoft.com/office/officeart/2005/8/layout/hList7"/>
    <dgm:cxn modelId="{B35CC95B-FD61-497B-BDB6-252AE899A365}" type="presParOf" srcId="{90C627EE-8687-46A0-84B7-727C42D35585}" destId="{6B380D29-8BA8-49A0-86FD-2B604F18B574}" srcOrd="1" destOrd="0" presId="urn:microsoft.com/office/officeart/2005/8/layout/hList7"/>
    <dgm:cxn modelId="{5F63CBE5-23D6-4E60-AA18-C886B7D2AFF6}" type="presParOf" srcId="{90C627EE-8687-46A0-84B7-727C42D35585}" destId="{449BEA9E-2897-4A20-88E0-8088E5EC95BF}" srcOrd="2" destOrd="0" presId="urn:microsoft.com/office/officeart/2005/8/layout/hList7"/>
    <dgm:cxn modelId="{9115A1E7-A02D-46E4-8347-6C31EABFFBF9}" type="presParOf" srcId="{90C627EE-8687-46A0-84B7-727C42D35585}" destId="{4058EB6B-F8DF-4C0D-8D73-3C52B31EBAC0}" srcOrd="3" destOrd="0" presId="urn:microsoft.com/office/officeart/2005/8/layout/hList7"/>
    <dgm:cxn modelId="{63EAA9EF-9947-483B-81A2-D71CAA07BD83}" type="presParOf" srcId="{375A2B92-73F1-4632-88F9-C4DC3F9D6F65}" destId="{074F79C9-7215-48AC-9AF6-66E5952A92AF}" srcOrd="3" destOrd="0" presId="urn:microsoft.com/office/officeart/2005/8/layout/hList7"/>
    <dgm:cxn modelId="{1B7BE2D1-CE77-4152-ABF6-B4B731B3E064}" type="presParOf" srcId="{375A2B92-73F1-4632-88F9-C4DC3F9D6F65}" destId="{C822C3AC-F634-452B-898D-A96E2C0ADC71}" srcOrd="4" destOrd="0" presId="urn:microsoft.com/office/officeart/2005/8/layout/hList7"/>
    <dgm:cxn modelId="{05679FE4-6DED-4CC9-98B4-EBB34C16853D}" type="presParOf" srcId="{C822C3AC-F634-452B-898D-A96E2C0ADC71}" destId="{3C345D02-14D4-43DE-BA1D-3E7987AAB7EA}" srcOrd="0" destOrd="0" presId="urn:microsoft.com/office/officeart/2005/8/layout/hList7"/>
    <dgm:cxn modelId="{2FA3B98A-B9C3-49C8-AC8A-91C7395E8A13}" type="presParOf" srcId="{C822C3AC-F634-452B-898D-A96E2C0ADC71}" destId="{E06FC755-2B40-4BC0-9142-5F78A6475A09}" srcOrd="1" destOrd="0" presId="urn:microsoft.com/office/officeart/2005/8/layout/hList7"/>
    <dgm:cxn modelId="{63910F02-283A-49B2-AACB-0FC2DE66DFE4}" type="presParOf" srcId="{C822C3AC-F634-452B-898D-A96E2C0ADC71}" destId="{7DEBF62E-0DD9-4388-9950-AAE49EB77DF7}" srcOrd="2" destOrd="0" presId="urn:microsoft.com/office/officeart/2005/8/layout/hList7"/>
    <dgm:cxn modelId="{129F2503-20B5-4602-9A95-F495EB81283C}" type="presParOf" srcId="{C822C3AC-F634-452B-898D-A96E2C0ADC71}" destId="{14A1AC30-4A0A-4676-81B3-1E7F38DB236D}" srcOrd="3" destOrd="0" presId="urn:microsoft.com/office/officeart/2005/8/layout/hList7"/>
    <dgm:cxn modelId="{35FA47DB-2C0F-439A-B2E2-F58346B3A3ED}" type="presParOf" srcId="{375A2B92-73F1-4632-88F9-C4DC3F9D6F65}" destId="{A3A6955F-23D0-4769-AF84-5B547E8F03D7}" srcOrd="5" destOrd="0" presId="urn:microsoft.com/office/officeart/2005/8/layout/hList7"/>
    <dgm:cxn modelId="{34FA8202-4F6D-4B42-9BC8-C5CDD1AFE627}" type="presParOf" srcId="{375A2B92-73F1-4632-88F9-C4DC3F9D6F65}" destId="{29DBE997-091A-45C3-8ABF-41BC7766475F}" srcOrd="6" destOrd="0" presId="urn:microsoft.com/office/officeart/2005/8/layout/hList7"/>
    <dgm:cxn modelId="{2A3EE133-D53F-40A4-8281-985884E1F33F}" type="presParOf" srcId="{29DBE997-091A-45C3-8ABF-41BC7766475F}" destId="{B17F2AB5-D405-482B-BF57-58E4E6A53098}" srcOrd="0" destOrd="0" presId="urn:microsoft.com/office/officeart/2005/8/layout/hList7"/>
    <dgm:cxn modelId="{B238CA16-F8D7-4D9E-8EB2-7469598AE09C}" type="presParOf" srcId="{29DBE997-091A-45C3-8ABF-41BC7766475F}" destId="{EE8A5C7D-AEC2-407E-8692-A2AEC9B8FA7E}" srcOrd="1" destOrd="0" presId="urn:microsoft.com/office/officeart/2005/8/layout/hList7"/>
    <dgm:cxn modelId="{A334C5F1-3608-402F-BE11-DE57A16D264D}" type="presParOf" srcId="{29DBE997-091A-45C3-8ABF-41BC7766475F}" destId="{539EE5CF-AC60-46AE-8F8D-626E4890F894}" srcOrd="2" destOrd="0" presId="urn:microsoft.com/office/officeart/2005/8/layout/hList7"/>
    <dgm:cxn modelId="{F33E0178-DB76-4A7A-A8E3-D4FF8D0FF235}" type="presParOf" srcId="{29DBE997-091A-45C3-8ABF-41BC7766475F}" destId="{CA359D3B-4425-4478-B2C2-8766522C5DB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157311-55F7-4DC3-8033-42A02F24900F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47D294-D04E-44C2-938A-123252717710}">
      <dgm:prSet phldrT="[Text]"/>
      <dgm:spPr/>
      <dgm:t>
        <a:bodyPr/>
        <a:lstStyle/>
        <a:p>
          <a:r>
            <a:rPr lang="en-US" smtClean="0"/>
            <a:t>Students</a:t>
          </a:r>
          <a:endParaRPr lang="en-US"/>
        </a:p>
      </dgm:t>
    </dgm:pt>
    <dgm:pt modelId="{5A5FBFD5-0496-4422-9C9C-1D87DE0B7714}" type="parTrans" cxnId="{D61056ED-8223-41FC-BD1E-71D71B01B81B}">
      <dgm:prSet/>
      <dgm:spPr/>
      <dgm:t>
        <a:bodyPr/>
        <a:lstStyle/>
        <a:p>
          <a:endParaRPr lang="en-US"/>
        </a:p>
      </dgm:t>
    </dgm:pt>
    <dgm:pt modelId="{15F84151-515B-432E-846F-2996CE6258FE}" type="sibTrans" cxnId="{D61056ED-8223-41FC-BD1E-71D71B01B81B}">
      <dgm:prSet/>
      <dgm:spPr/>
      <dgm:t>
        <a:bodyPr/>
        <a:lstStyle/>
        <a:p>
          <a:endParaRPr lang="en-US"/>
        </a:p>
      </dgm:t>
    </dgm:pt>
    <dgm:pt modelId="{9D74E6F8-91E9-418F-85C3-6FC016B53D3C}">
      <dgm:prSet phldrT="[Text]"/>
      <dgm:spPr/>
      <dgm:t>
        <a:bodyPr/>
        <a:lstStyle/>
        <a:p>
          <a:r>
            <a:rPr lang="en-US" smtClean="0"/>
            <a:t>James Allan</a:t>
          </a:r>
          <a:endParaRPr lang="en-US"/>
        </a:p>
      </dgm:t>
    </dgm:pt>
    <dgm:pt modelId="{405D22B8-BEE9-41F5-9E7C-B6C4CC3EE7F6}" type="parTrans" cxnId="{6DE37E9C-7C25-4420-997A-F4C90806112D}">
      <dgm:prSet/>
      <dgm:spPr/>
      <dgm:t>
        <a:bodyPr/>
        <a:lstStyle/>
        <a:p>
          <a:endParaRPr lang="en-US"/>
        </a:p>
      </dgm:t>
    </dgm:pt>
    <dgm:pt modelId="{ACE2A992-9093-41ED-B2DB-28095A58BAC1}" type="sibTrans" cxnId="{6DE37E9C-7C25-4420-997A-F4C90806112D}">
      <dgm:prSet/>
      <dgm:spPr/>
      <dgm:t>
        <a:bodyPr/>
        <a:lstStyle/>
        <a:p>
          <a:endParaRPr lang="en-US"/>
        </a:p>
      </dgm:t>
    </dgm:pt>
    <dgm:pt modelId="{BABEF742-A318-4CDC-B83A-D1954BCD137A}">
      <dgm:prSet phldrT="[Text]"/>
      <dgm:spPr/>
      <dgm:t>
        <a:bodyPr/>
        <a:lstStyle/>
        <a:p>
          <a:r>
            <a:rPr lang="en-US" smtClean="0"/>
            <a:t>John James</a:t>
          </a:r>
          <a:endParaRPr lang="en-US"/>
        </a:p>
      </dgm:t>
    </dgm:pt>
    <dgm:pt modelId="{5B0E6B48-6C33-44C6-ADDB-ADC4E45566B2}" type="parTrans" cxnId="{DBAF5E36-C18D-4EA9-B416-F3ED3AFD8D31}">
      <dgm:prSet/>
      <dgm:spPr/>
      <dgm:t>
        <a:bodyPr/>
        <a:lstStyle/>
        <a:p>
          <a:endParaRPr lang="en-US"/>
        </a:p>
      </dgm:t>
    </dgm:pt>
    <dgm:pt modelId="{02F1193D-01F2-4A7B-ACBA-005C18DAFCEF}" type="sibTrans" cxnId="{DBAF5E36-C18D-4EA9-B416-F3ED3AFD8D31}">
      <dgm:prSet/>
      <dgm:spPr/>
      <dgm:t>
        <a:bodyPr/>
        <a:lstStyle/>
        <a:p>
          <a:endParaRPr lang="en-US"/>
        </a:p>
      </dgm:t>
    </dgm:pt>
    <dgm:pt modelId="{534AF4AF-1483-44CF-AC13-65BB5DF0B4EF}">
      <dgm:prSet phldrT="[Text]"/>
      <dgm:spPr/>
      <dgm:t>
        <a:bodyPr/>
        <a:lstStyle/>
        <a:p>
          <a:r>
            <a:rPr lang="en-US" smtClean="0"/>
            <a:t>Jenny Haynes</a:t>
          </a:r>
          <a:endParaRPr lang="en-US"/>
        </a:p>
      </dgm:t>
    </dgm:pt>
    <dgm:pt modelId="{118B3937-E219-45A7-9FF3-5DBC719E4AD1}" type="parTrans" cxnId="{09633F95-6A8C-46A8-A71A-79011CB58E04}">
      <dgm:prSet/>
      <dgm:spPr/>
      <dgm:t>
        <a:bodyPr/>
        <a:lstStyle/>
        <a:p>
          <a:endParaRPr lang="en-US"/>
        </a:p>
      </dgm:t>
    </dgm:pt>
    <dgm:pt modelId="{FB1A7C1D-44DD-41FD-BBE6-EF6D8954F92E}" type="sibTrans" cxnId="{09633F95-6A8C-46A8-A71A-79011CB58E04}">
      <dgm:prSet/>
      <dgm:spPr/>
      <dgm:t>
        <a:bodyPr/>
        <a:lstStyle/>
        <a:p>
          <a:endParaRPr lang="en-US"/>
        </a:p>
      </dgm:t>
    </dgm:pt>
    <dgm:pt modelId="{3673A2FF-BB95-4FEA-8F56-5D15FD61B82C}" type="pres">
      <dgm:prSet presAssocID="{10157311-55F7-4DC3-8033-42A02F2490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CC6F0E-4645-4A01-BA16-EB8DA761C6BA}" type="pres">
      <dgm:prSet presAssocID="{3747D294-D04E-44C2-938A-123252717710}" presName="parentLin" presStyleCnt="0"/>
      <dgm:spPr/>
    </dgm:pt>
    <dgm:pt modelId="{55FBB30C-0589-4F92-9993-3313ECFE5B31}" type="pres">
      <dgm:prSet presAssocID="{3747D294-D04E-44C2-938A-12325271771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CC923635-CAB9-4D02-97F0-B657D710DBBF}" type="pres">
      <dgm:prSet presAssocID="{3747D294-D04E-44C2-938A-12325271771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E0DB4-FE3D-4792-839E-284FA372F13C}" type="pres">
      <dgm:prSet presAssocID="{3747D294-D04E-44C2-938A-123252717710}" presName="negativeSpace" presStyleCnt="0"/>
      <dgm:spPr/>
    </dgm:pt>
    <dgm:pt modelId="{43DA05AA-D2D0-45F9-98D8-7BA976EADFAA}" type="pres">
      <dgm:prSet presAssocID="{3747D294-D04E-44C2-938A-12325271771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9BE99A-FAA8-4E1B-B46C-B2D045C71076}" type="presOf" srcId="{3747D294-D04E-44C2-938A-123252717710}" destId="{CC923635-CAB9-4D02-97F0-B657D710DBBF}" srcOrd="1" destOrd="0" presId="urn:microsoft.com/office/officeart/2005/8/layout/list1"/>
    <dgm:cxn modelId="{0EC62A87-995E-4606-A44A-939A1998420C}" type="presOf" srcId="{10157311-55F7-4DC3-8033-42A02F24900F}" destId="{3673A2FF-BB95-4FEA-8F56-5D15FD61B82C}" srcOrd="0" destOrd="0" presId="urn:microsoft.com/office/officeart/2005/8/layout/list1"/>
    <dgm:cxn modelId="{09633F95-6A8C-46A8-A71A-79011CB58E04}" srcId="{3747D294-D04E-44C2-938A-123252717710}" destId="{534AF4AF-1483-44CF-AC13-65BB5DF0B4EF}" srcOrd="2" destOrd="0" parTransId="{118B3937-E219-45A7-9FF3-5DBC719E4AD1}" sibTransId="{FB1A7C1D-44DD-41FD-BBE6-EF6D8954F92E}"/>
    <dgm:cxn modelId="{5D8F779E-CA58-413E-AFA9-0018A18D0DBE}" type="presOf" srcId="{3747D294-D04E-44C2-938A-123252717710}" destId="{55FBB30C-0589-4F92-9993-3313ECFE5B31}" srcOrd="0" destOrd="0" presId="urn:microsoft.com/office/officeart/2005/8/layout/list1"/>
    <dgm:cxn modelId="{D61056ED-8223-41FC-BD1E-71D71B01B81B}" srcId="{10157311-55F7-4DC3-8033-42A02F24900F}" destId="{3747D294-D04E-44C2-938A-123252717710}" srcOrd="0" destOrd="0" parTransId="{5A5FBFD5-0496-4422-9C9C-1D87DE0B7714}" sibTransId="{15F84151-515B-432E-846F-2996CE6258FE}"/>
    <dgm:cxn modelId="{698DAA71-3CC3-42C1-809C-31E01A98A929}" type="presOf" srcId="{BABEF742-A318-4CDC-B83A-D1954BCD137A}" destId="{43DA05AA-D2D0-45F9-98D8-7BA976EADFAA}" srcOrd="0" destOrd="0" presId="urn:microsoft.com/office/officeart/2005/8/layout/list1"/>
    <dgm:cxn modelId="{DBAF5E36-C18D-4EA9-B416-F3ED3AFD8D31}" srcId="{3747D294-D04E-44C2-938A-123252717710}" destId="{BABEF742-A318-4CDC-B83A-D1954BCD137A}" srcOrd="0" destOrd="0" parTransId="{5B0E6B48-6C33-44C6-ADDB-ADC4E45566B2}" sibTransId="{02F1193D-01F2-4A7B-ACBA-005C18DAFCEF}"/>
    <dgm:cxn modelId="{6DE37E9C-7C25-4420-997A-F4C90806112D}" srcId="{3747D294-D04E-44C2-938A-123252717710}" destId="{9D74E6F8-91E9-418F-85C3-6FC016B53D3C}" srcOrd="1" destOrd="0" parTransId="{405D22B8-BEE9-41F5-9E7C-B6C4CC3EE7F6}" sibTransId="{ACE2A992-9093-41ED-B2DB-28095A58BAC1}"/>
    <dgm:cxn modelId="{9AF10EED-8175-400B-B7EF-CDBD601CF7B7}" type="presOf" srcId="{9D74E6F8-91E9-418F-85C3-6FC016B53D3C}" destId="{43DA05AA-D2D0-45F9-98D8-7BA976EADFAA}" srcOrd="0" destOrd="1" presId="urn:microsoft.com/office/officeart/2005/8/layout/list1"/>
    <dgm:cxn modelId="{C824EF23-8E21-4B5F-9362-BDCEA6326611}" type="presOf" srcId="{534AF4AF-1483-44CF-AC13-65BB5DF0B4EF}" destId="{43DA05AA-D2D0-45F9-98D8-7BA976EADFAA}" srcOrd="0" destOrd="2" presId="urn:microsoft.com/office/officeart/2005/8/layout/list1"/>
    <dgm:cxn modelId="{25DFFC7C-B303-42BC-A283-A3CA19564D61}" type="presParOf" srcId="{3673A2FF-BB95-4FEA-8F56-5D15FD61B82C}" destId="{0DCC6F0E-4645-4A01-BA16-EB8DA761C6BA}" srcOrd="0" destOrd="0" presId="urn:microsoft.com/office/officeart/2005/8/layout/list1"/>
    <dgm:cxn modelId="{C07BE286-1109-454A-A913-D66A11F7E99A}" type="presParOf" srcId="{0DCC6F0E-4645-4A01-BA16-EB8DA761C6BA}" destId="{55FBB30C-0589-4F92-9993-3313ECFE5B31}" srcOrd="0" destOrd="0" presId="urn:microsoft.com/office/officeart/2005/8/layout/list1"/>
    <dgm:cxn modelId="{960A4855-4310-4251-8E6D-38BCA87D46E6}" type="presParOf" srcId="{0DCC6F0E-4645-4A01-BA16-EB8DA761C6BA}" destId="{CC923635-CAB9-4D02-97F0-B657D710DBBF}" srcOrd="1" destOrd="0" presId="urn:microsoft.com/office/officeart/2005/8/layout/list1"/>
    <dgm:cxn modelId="{EB7AF1CA-7516-41C4-A9EE-7163ED064C2F}" type="presParOf" srcId="{3673A2FF-BB95-4FEA-8F56-5D15FD61B82C}" destId="{C96E0DB4-FE3D-4792-839E-284FA372F13C}" srcOrd="1" destOrd="0" presId="urn:microsoft.com/office/officeart/2005/8/layout/list1"/>
    <dgm:cxn modelId="{FB587F10-8D6B-433E-ADFA-66DF552BC532}" type="presParOf" srcId="{3673A2FF-BB95-4FEA-8F56-5D15FD61B82C}" destId="{43DA05AA-D2D0-45F9-98D8-7BA976EADFA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29117-014E-4079-92F4-599FB5D03DA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DFE436-8050-4CBC-8537-3DB73A9593E1}">
      <dgm:prSet/>
      <dgm:spPr/>
      <dgm:t>
        <a:bodyPr/>
        <a:lstStyle/>
        <a:p>
          <a:pPr rtl="0"/>
          <a:r>
            <a:rPr lang="en-US" b="0" i="0" smtClean="0"/>
            <a:t>Apply</a:t>
          </a:r>
          <a:endParaRPr lang="en-US"/>
        </a:p>
      </dgm:t>
    </dgm:pt>
    <dgm:pt modelId="{223D29C8-B17B-4345-AF73-F27BACAEFC69}" type="parTrans" cxnId="{736CF234-4392-47E1-93DB-D2413C539551}">
      <dgm:prSet/>
      <dgm:spPr/>
      <dgm:t>
        <a:bodyPr/>
        <a:lstStyle/>
        <a:p>
          <a:endParaRPr lang="en-US"/>
        </a:p>
      </dgm:t>
    </dgm:pt>
    <dgm:pt modelId="{B68B9202-BB0D-4830-84A1-32E1D9BB3064}" type="sibTrans" cxnId="{736CF234-4392-47E1-93DB-D2413C539551}">
      <dgm:prSet/>
      <dgm:spPr/>
      <dgm:t>
        <a:bodyPr/>
        <a:lstStyle/>
        <a:p>
          <a:endParaRPr lang="en-US"/>
        </a:p>
      </dgm:t>
    </dgm:pt>
    <dgm:pt modelId="{6026BF15-AFF9-4D2D-913B-77198693C7E1}">
      <dgm:prSet/>
      <dgm:spPr/>
      <dgm:t>
        <a:bodyPr/>
        <a:lstStyle/>
        <a:p>
          <a:pPr rtl="0"/>
          <a:r>
            <a:rPr lang="en-US" b="0" i="0" smtClean="0"/>
            <a:t>Find $$</a:t>
          </a:r>
          <a:endParaRPr lang="en-US"/>
        </a:p>
      </dgm:t>
    </dgm:pt>
    <dgm:pt modelId="{A9BC4C60-010D-4DE2-87E8-DB9C5EFCF6A3}" type="parTrans" cxnId="{E7544DA7-006D-4963-BB7D-99090B9EE54A}">
      <dgm:prSet/>
      <dgm:spPr/>
      <dgm:t>
        <a:bodyPr/>
        <a:lstStyle/>
        <a:p>
          <a:endParaRPr lang="en-US"/>
        </a:p>
      </dgm:t>
    </dgm:pt>
    <dgm:pt modelId="{D249B0E3-DEA3-4FB6-A215-0EA82CF27F3D}" type="sibTrans" cxnId="{E7544DA7-006D-4963-BB7D-99090B9EE54A}">
      <dgm:prSet/>
      <dgm:spPr/>
      <dgm:t>
        <a:bodyPr/>
        <a:lstStyle/>
        <a:p>
          <a:endParaRPr lang="en-US"/>
        </a:p>
      </dgm:t>
    </dgm:pt>
    <dgm:pt modelId="{D323B024-266D-4747-B0BE-1543BE6B62B4}">
      <dgm:prSet/>
      <dgm:spPr/>
      <dgm:t>
        <a:bodyPr/>
        <a:lstStyle/>
        <a:p>
          <a:pPr rtl="0"/>
          <a:r>
            <a:rPr lang="en-US" b="0" i="0" smtClean="0"/>
            <a:t>Register for classes</a:t>
          </a:r>
          <a:endParaRPr lang="en-US"/>
        </a:p>
      </dgm:t>
    </dgm:pt>
    <dgm:pt modelId="{51B78BD8-D2DE-492D-8CFB-23554DEF4BF9}" type="parTrans" cxnId="{64FEEAC3-E264-478E-BFFD-EC49DC951BBA}">
      <dgm:prSet/>
      <dgm:spPr/>
      <dgm:t>
        <a:bodyPr/>
        <a:lstStyle/>
        <a:p>
          <a:endParaRPr lang="en-US"/>
        </a:p>
      </dgm:t>
    </dgm:pt>
    <dgm:pt modelId="{EBA7722F-E4BA-45A1-AEF4-09DFBE4AD42A}" type="sibTrans" cxnId="{64FEEAC3-E264-478E-BFFD-EC49DC951BBA}">
      <dgm:prSet/>
      <dgm:spPr/>
      <dgm:t>
        <a:bodyPr/>
        <a:lstStyle/>
        <a:p>
          <a:endParaRPr lang="en-US"/>
        </a:p>
      </dgm:t>
    </dgm:pt>
    <dgm:pt modelId="{028ECDF6-A46A-4869-8EB8-61BB9343D77F}" type="pres">
      <dgm:prSet presAssocID="{E9629117-014E-4079-92F4-599FB5D03DA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537C12-0AF7-434E-AF16-9A783D95CC19}" type="pres">
      <dgm:prSet presAssocID="{BCDFE436-8050-4CBC-8537-3DB73A9593E1}" presName="horFlow" presStyleCnt="0"/>
      <dgm:spPr/>
    </dgm:pt>
    <dgm:pt modelId="{ECC225BD-936A-41B3-A37A-715A2DFFE3CE}" type="pres">
      <dgm:prSet presAssocID="{BCDFE436-8050-4CBC-8537-3DB73A9593E1}" presName="bigChev" presStyleLbl="node1" presStyleIdx="0" presStyleCnt="3"/>
      <dgm:spPr/>
      <dgm:t>
        <a:bodyPr/>
        <a:lstStyle/>
        <a:p>
          <a:endParaRPr lang="en-US"/>
        </a:p>
      </dgm:t>
    </dgm:pt>
    <dgm:pt modelId="{F77EC7B0-DE8F-4702-9A0E-09683899F587}" type="pres">
      <dgm:prSet presAssocID="{BCDFE436-8050-4CBC-8537-3DB73A9593E1}" presName="vSp" presStyleCnt="0"/>
      <dgm:spPr/>
    </dgm:pt>
    <dgm:pt modelId="{9A41A7FD-6AA4-4D5A-A02A-F010BBAA7ED1}" type="pres">
      <dgm:prSet presAssocID="{6026BF15-AFF9-4D2D-913B-77198693C7E1}" presName="horFlow" presStyleCnt="0"/>
      <dgm:spPr/>
    </dgm:pt>
    <dgm:pt modelId="{47827BC7-37CA-424E-A41B-F1691B00ADF8}" type="pres">
      <dgm:prSet presAssocID="{6026BF15-AFF9-4D2D-913B-77198693C7E1}" presName="bigChev" presStyleLbl="node1" presStyleIdx="1" presStyleCnt="3"/>
      <dgm:spPr/>
      <dgm:t>
        <a:bodyPr/>
        <a:lstStyle/>
        <a:p>
          <a:endParaRPr lang="en-US"/>
        </a:p>
      </dgm:t>
    </dgm:pt>
    <dgm:pt modelId="{63A0F1C5-B469-42D8-9CDB-FBB803056897}" type="pres">
      <dgm:prSet presAssocID="{6026BF15-AFF9-4D2D-913B-77198693C7E1}" presName="vSp" presStyleCnt="0"/>
      <dgm:spPr/>
    </dgm:pt>
    <dgm:pt modelId="{B15EDD30-137A-4489-A317-55DB9F91E630}" type="pres">
      <dgm:prSet presAssocID="{D323B024-266D-4747-B0BE-1543BE6B62B4}" presName="horFlow" presStyleCnt="0"/>
      <dgm:spPr/>
    </dgm:pt>
    <dgm:pt modelId="{BFE15D20-14EE-47EC-8F51-23AD41BC484C}" type="pres">
      <dgm:prSet presAssocID="{D323B024-266D-4747-B0BE-1543BE6B62B4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A8CE9D6-24A6-4162-93AB-B8D68B756B8A}" type="presOf" srcId="{D323B024-266D-4747-B0BE-1543BE6B62B4}" destId="{BFE15D20-14EE-47EC-8F51-23AD41BC484C}" srcOrd="0" destOrd="0" presId="urn:microsoft.com/office/officeart/2005/8/layout/lProcess3"/>
    <dgm:cxn modelId="{E7544DA7-006D-4963-BB7D-99090B9EE54A}" srcId="{E9629117-014E-4079-92F4-599FB5D03DA4}" destId="{6026BF15-AFF9-4D2D-913B-77198693C7E1}" srcOrd="1" destOrd="0" parTransId="{A9BC4C60-010D-4DE2-87E8-DB9C5EFCF6A3}" sibTransId="{D249B0E3-DEA3-4FB6-A215-0EA82CF27F3D}"/>
    <dgm:cxn modelId="{64FEEAC3-E264-478E-BFFD-EC49DC951BBA}" srcId="{E9629117-014E-4079-92F4-599FB5D03DA4}" destId="{D323B024-266D-4747-B0BE-1543BE6B62B4}" srcOrd="2" destOrd="0" parTransId="{51B78BD8-D2DE-492D-8CFB-23554DEF4BF9}" sibTransId="{EBA7722F-E4BA-45A1-AEF4-09DFBE4AD42A}"/>
    <dgm:cxn modelId="{9323D06B-16E0-4169-9B97-C113D57AB52C}" type="presOf" srcId="{BCDFE436-8050-4CBC-8537-3DB73A9593E1}" destId="{ECC225BD-936A-41B3-A37A-715A2DFFE3CE}" srcOrd="0" destOrd="0" presId="urn:microsoft.com/office/officeart/2005/8/layout/lProcess3"/>
    <dgm:cxn modelId="{736CF234-4392-47E1-93DB-D2413C539551}" srcId="{E9629117-014E-4079-92F4-599FB5D03DA4}" destId="{BCDFE436-8050-4CBC-8537-3DB73A9593E1}" srcOrd="0" destOrd="0" parTransId="{223D29C8-B17B-4345-AF73-F27BACAEFC69}" sibTransId="{B68B9202-BB0D-4830-84A1-32E1D9BB3064}"/>
    <dgm:cxn modelId="{8139EC95-FBD6-46F4-AE83-5703794526D7}" type="presOf" srcId="{E9629117-014E-4079-92F4-599FB5D03DA4}" destId="{028ECDF6-A46A-4869-8EB8-61BB9343D77F}" srcOrd="0" destOrd="0" presId="urn:microsoft.com/office/officeart/2005/8/layout/lProcess3"/>
    <dgm:cxn modelId="{D658A190-22E9-4369-9738-E3E47440AFD2}" type="presOf" srcId="{6026BF15-AFF9-4D2D-913B-77198693C7E1}" destId="{47827BC7-37CA-424E-A41B-F1691B00ADF8}" srcOrd="0" destOrd="0" presId="urn:microsoft.com/office/officeart/2005/8/layout/lProcess3"/>
    <dgm:cxn modelId="{0B9F12EB-66CA-4FE5-9EAB-0344824821EE}" type="presParOf" srcId="{028ECDF6-A46A-4869-8EB8-61BB9343D77F}" destId="{E8537C12-0AF7-434E-AF16-9A783D95CC19}" srcOrd="0" destOrd="0" presId="urn:microsoft.com/office/officeart/2005/8/layout/lProcess3"/>
    <dgm:cxn modelId="{5433A1A9-7E15-44A7-A7A5-09EFF57346EE}" type="presParOf" srcId="{E8537C12-0AF7-434E-AF16-9A783D95CC19}" destId="{ECC225BD-936A-41B3-A37A-715A2DFFE3CE}" srcOrd="0" destOrd="0" presId="urn:microsoft.com/office/officeart/2005/8/layout/lProcess3"/>
    <dgm:cxn modelId="{A59EE7A4-BC4E-4F44-9068-73FB02555102}" type="presParOf" srcId="{028ECDF6-A46A-4869-8EB8-61BB9343D77F}" destId="{F77EC7B0-DE8F-4702-9A0E-09683899F587}" srcOrd="1" destOrd="0" presId="urn:microsoft.com/office/officeart/2005/8/layout/lProcess3"/>
    <dgm:cxn modelId="{F4A28B31-6630-4D12-A68C-F2AF09C1A2AE}" type="presParOf" srcId="{028ECDF6-A46A-4869-8EB8-61BB9343D77F}" destId="{9A41A7FD-6AA4-4D5A-A02A-F010BBAA7ED1}" srcOrd="2" destOrd="0" presId="urn:microsoft.com/office/officeart/2005/8/layout/lProcess3"/>
    <dgm:cxn modelId="{27C79F5F-6CF7-447A-A671-A53D7E9920D0}" type="presParOf" srcId="{9A41A7FD-6AA4-4D5A-A02A-F010BBAA7ED1}" destId="{47827BC7-37CA-424E-A41B-F1691B00ADF8}" srcOrd="0" destOrd="0" presId="urn:microsoft.com/office/officeart/2005/8/layout/lProcess3"/>
    <dgm:cxn modelId="{276DE11F-EC0F-4EBD-9F37-FF0E1C265523}" type="presParOf" srcId="{028ECDF6-A46A-4869-8EB8-61BB9343D77F}" destId="{63A0F1C5-B469-42D8-9CDB-FBB803056897}" srcOrd="3" destOrd="0" presId="urn:microsoft.com/office/officeart/2005/8/layout/lProcess3"/>
    <dgm:cxn modelId="{95501771-238F-4371-85DD-66B30582FA3B}" type="presParOf" srcId="{028ECDF6-A46A-4869-8EB8-61BB9343D77F}" destId="{B15EDD30-137A-4489-A317-55DB9F91E630}" srcOrd="4" destOrd="0" presId="urn:microsoft.com/office/officeart/2005/8/layout/lProcess3"/>
    <dgm:cxn modelId="{16598E8E-AEFA-42E7-9B6F-DFFD9C9290E7}" type="presParOf" srcId="{B15EDD30-137A-4489-A317-55DB9F91E630}" destId="{BFE15D20-14EE-47EC-8F51-23AD41BC484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42C28-E588-4DA7-A0A5-F1126EC54E87}">
      <dsp:nvSpPr>
        <dsp:cNvPr id="0" name=""/>
        <dsp:cNvSpPr/>
      </dsp:nvSpPr>
      <dsp:spPr>
        <a:xfrm rot="10800000">
          <a:off x="1712571" y="2205"/>
          <a:ext cx="5949449" cy="8561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518" tIns="83820" rIns="156464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John Tanner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smtClean="0"/>
            <a:t>President</a:t>
          </a:r>
          <a:endParaRPr lang="en-US" sz="1700" kern="1200"/>
        </a:p>
      </dsp:txBody>
      <dsp:txXfrm rot="10800000">
        <a:off x="1926596" y="2205"/>
        <a:ext cx="5735424" cy="856102"/>
      </dsp:txXfrm>
    </dsp:sp>
    <dsp:sp modelId="{1C42C89F-9A89-4205-9475-7C57A335CA62}">
      <dsp:nvSpPr>
        <dsp:cNvPr id="0" name=""/>
        <dsp:cNvSpPr/>
      </dsp:nvSpPr>
      <dsp:spPr>
        <a:xfrm>
          <a:off x="1284519" y="2205"/>
          <a:ext cx="856102" cy="856102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t="-8008" b="-5992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C1BFA-1E0F-4B4D-9807-AEF71D7BCD2D}">
      <dsp:nvSpPr>
        <dsp:cNvPr id="0" name=""/>
        <dsp:cNvSpPr/>
      </dsp:nvSpPr>
      <dsp:spPr>
        <a:xfrm rot="10800000">
          <a:off x="1712571" y="1113861"/>
          <a:ext cx="5949449" cy="8561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518" tIns="83820" rIns="156464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Molly Timmerland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smtClean="0"/>
            <a:t>Legal Counsel</a:t>
          </a:r>
          <a:endParaRPr lang="en-US" sz="1700" kern="1200"/>
        </a:p>
      </dsp:txBody>
      <dsp:txXfrm rot="10800000">
        <a:off x="1926596" y="1113861"/>
        <a:ext cx="5735424" cy="856102"/>
      </dsp:txXfrm>
    </dsp:sp>
    <dsp:sp modelId="{F67059AB-2CA9-44E3-8A04-B36DDE134CE1}">
      <dsp:nvSpPr>
        <dsp:cNvPr id="0" name=""/>
        <dsp:cNvSpPr/>
      </dsp:nvSpPr>
      <dsp:spPr>
        <a:xfrm>
          <a:off x="1284519" y="1113861"/>
          <a:ext cx="856102" cy="85610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5C0F1-29A1-4747-B57B-3484D9883C27}">
      <dsp:nvSpPr>
        <dsp:cNvPr id="0" name=""/>
        <dsp:cNvSpPr/>
      </dsp:nvSpPr>
      <dsp:spPr>
        <a:xfrm rot="10800000">
          <a:off x="1712571" y="2225517"/>
          <a:ext cx="5949449" cy="8561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518" tIns="83820" rIns="156464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Kenny Dooer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smtClean="0"/>
            <a:t>IT Director</a:t>
          </a:r>
          <a:endParaRPr lang="en-US" sz="1700" kern="1200"/>
        </a:p>
      </dsp:txBody>
      <dsp:txXfrm rot="10800000">
        <a:off x="1926596" y="2225517"/>
        <a:ext cx="5735424" cy="856102"/>
      </dsp:txXfrm>
    </dsp:sp>
    <dsp:sp modelId="{D88436A4-7B0A-4744-9BAC-966424EE3358}">
      <dsp:nvSpPr>
        <dsp:cNvPr id="0" name=""/>
        <dsp:cNvSpPr/>
      </dsp:nvSpPr>
      <dsp:spPr>
        <a:xfrm>
          <a:off x="1284519" y="2225517"/>
          <a:ext cx="856102" cy="85610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000" b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1DC6E-9A63-45EA-BDE3-36B5A106EFA2}">
      <dsp:nvSpPr>
        <dsp:cNvPr id="0" name=""/>
        <dsp:cNvSpPr/>
      </dsp:nvSpPr>
      <dsp:spPr>
        <a:xfrm rot="10800000">
          <a:off x="1712571" y="3337172"/>
          <a:ext cx="5949449" cy="8561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518" tIns="83820" rIns="156464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Carol Jones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smtClean="0"/>
            <a:t>Board of Directors</a:t>
          </a:r>
          <a:endParaRPr lang="en-US" sz="1700" kern="1200"/>
        </a:p>
      </dsp:txBody>
      <dsp:txXfrm rot="10800000">
        <a:off x="1926596" y="3337172"/>
        <a:ext cx="5735424" cy="856102"/>
      </dsp:txXfrm>
    </dsp:sp>
    <dsp:sp modelId="{B1AEFEBE-8CAC-49A6-8182-446BA1EBD6E8}">
      <dsp:nvSpPr>
        <dsp:cNvPr id="0" name=""/>
        <dsp:cNvSpPr/>
      </dsp:nvSpPr>
      <dsp:spPr>
        <a:xfrm>
          <a:off x="1284519" y="3337172"/>
          <a:ext cx="856102" cy="856102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t="-4000" b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2F5B-3A7F-4ABF-8BB3-F29EA65E0A07}">
      <dsp:nvSpPr>
        <dsp:cNvPr id="0" name=""/>
        <dsp:cNvSpPr/>
      </dsp:nvSpPr>
      <dsp:spPr>
        <a:xfrm>
          <a:off x="2085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Pam Moore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Board Chair</a:t>
          </a:r>
          <a:endParaRPr lang="en-US" sz="1900" kern="1200"/>
        </a:p>
      </dsp:txBody>
      <dsp:txXfrm>
        <a:off x="2085" y="1678192"/>
        <a:ext cx="2186398" cy="1678192"/>
      </dsp:txXfrm>
    </dsp:sp>
    <dsp:sp modelId="{4E7FBB66-E133-44E2-954E-C417E8B636C2}">
      <dsp:nvSpPr>
        <dsp:cNvPr id="0" name=""/>
        <dsp:cNvSpPr/>
      </dsp:nvSpPr>
      <dsp:spPr>
        <a:xfrm>
          <a:off x="396737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F0E68-B14C-479B-A09B-AAE2B29D9CAA}">
      <dsp:nvSpPr>
        <dsp:cNvPr id="0" name=""/>
        <dsp:cNvSpPr/>
      </dsp:nvSpPr>
      <dsp:spPr>
        <a:xfrm>
          <a:off x="225407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Tom Allen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Vice Chair</a:t>
          </a:r>
          <a:endParaRPr lang="en-US" sz="1900" kern="1200"/>
        </a:p>
      </dsp:txBody>
      <dsp:txXfrm>
        <a:off x="2254076" y="1678192"/>
        <a:ext cx="2186398" cy="1678192"/>
      </dsp:txXfrm>
    </dsp:sp>
    <dsp:sp modelId="{4058EB6B-F8DF-4C0D-8D73-3C52B31EBAC0}">
      <dsp:nvSpPr>
        <dsp:cNvPr id="0" name=""/>
        <dsp:cNvSpPr/>
      </dsp:nvSpPr>
      <dsp:spPr>
        <a:xfrm>
          <a:off x="2648727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45D02-14D4-43DE-BA1D-3E7987AAB7EA}">
      <dsp:nvSpPr>
        <dsp:cNvPr id="0" name=""/>
        <dsp:cNvSpPr/>
      </dsp:nvSpPr>
      <dsp:spPr>
        <a:xfrm>
          <a:off x="450606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Jimmy Gooding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Committee Chair</a:t>
          </a:r>
          <a:endParaRPr lang="en-US" sz="1900" kern="1200"/>
        </a:p>
      </dsp:txBody>
      <dsp:txXfrm>
        <a:off x="4506066" y="1678192"/>
        <a:ext cx="2186398" cy="1678192"/>
      </dsp:txXfrm>
    </dsp:sp>
    <dsp:sp modelId="{14A1AC30-4A0A-4676-81B3-1E7F38DB236D}">
      <dsp:nvSpPr>
        <dsp:cNvPr id="0" name=""/>
        <dsp:cNvSpPr/>
      </dsp:nvSpPr>
      <dsp:spPr>
        <a:xfrm>
          <a:off x="4900718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F2AB5-D405-482B-BF57-58E4E6A53098}">
      <dsp:nvSpPr>
        <dsp:cNvPr id="0" name=""/>
        <dsp:cNvSpPr/>
      </dsp:nvSpPr>
      <dsp:spPr>
        <a:xfrm>
          <a:off x="675805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Gerald Rainey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Treasurer</a:t>
          </a:r>
          <a:endParaRPr lang="en-US" sz="1900" kern="1200"/>
        </a:p>
      </dsp:txBody>
      <dsp:txXfrm>
        <a:off x="6758056" y="1678192"/>
        <a:ext cx="2186398" cy="1678192"/>
      </dsp:txXfrm>
    </dsp:sp>
    <dsp:sp modelId="{CA359D3B-4425-4478-B2C2-8766522C5DB0}">
      <dsp:nvSpPr>
        <dsp:cNvPr id="0" name=""/>
        <dsp:cNvSpPr/>
      </dsp:nvSpPr>
      <dsp:spPr>
        <a:xfrm>
          <a:off x="7152708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75DD5-2CE2-4C5B-A410-C77A0BD2B92D}">
      <dsp:nvSpPr>
        <dsp:cNvPr id="0" name=""/>
        <dsp:cNvSpPr/>
      </dsp:nvSpPr>
      <dsp:spPr>
        <a:xfrm>
          <a:off x="357861" y="3356384"/>
          <a:ext cx="8230817" cy="62932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A05AA-D2D0-45F9-98D8-7BA976EADFAA}">
      <dsp:nvSpPr>
        <dsp:cNvPr id="0" name=""/>
        <dsp:cNvSpPr/>
      </dsp:nvSpPr>
      <dsp:spPr>
        <a:xfrm>
          <a:off x="0" y="698561"/>
          <a:ext cx="8947150" cy="347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4398" tIns="958088" rIns="694398" bIns="327152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smtClean="0"/>
            <a:t>John James</a:t>
          </a: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smtClean="0"/>
            <a:t>James Allan</a:t>
          </a: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600" kern="1200" smtClean="0"/>
            <a:t>Jenny Haynes</a:t>
          </a:r>
          <a:endParaRPr lang="en-US" sz="4600" kern="1200"/>
        </a:p>
      </dsp:txBody>
      <dsp:txXfrm>
        <a:off x="0" y="698561"/>
        <a:ext cx="8947150" cy="3477600"/>
      </dsp:txXfrm>
    </dsp:sp>
    <dsp:sp modelId="{CC923635-CAB9-4D02-97F0-B657D710DBBF}">
      <dsp:nvSpPr>
        <dsp:cNvPr id="0" name=""/>
        <dsp:cNvSpPr/>
      </dsp:nvSpPr>
      <dsp:spPr>
        <a:xfrm>
          <a:off x="447357" y="19600"/>
          <a:ext cx="6263005" cy="1357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Students</a:t>
          </a:r>
          <a:endParaRPr lang="en-US" sz="4600" kern="1200"/>
        </a:p>
      </dsp:txBody>
      <dsp:txXfrm>
        <a:off x="513645" y="85888"/>
        <a:ext cx="6130429" cy="1225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225BD-936A-41B3-A37A-715A2DFFE3CE}">
      <dsp:nvSpPr>
        <dsp:cNvPr id="0" name=""/>
        <dsp:cNvSpPr/>
      </dsp:nvSpPr>
      <dsp:spPr>
        <a:xfrm>
          <a:off x="2874425" y="56"/>
          <a:ext cx="3197689" cy="12790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smtClean="0"/>
            <a:t>Apply</a:t>
          </a:r>
          <a:endParaRPr lang="en-US" sz="3000" kern="1200"/>
        </a:p>
      </dsp:txBody>
      <dsp:txXfrm>
        <a:off x="3513963" y="56"/>
        <a:ext cx="1918614" cy="1279075"/>
      </dsp:txXfrm>
    </dsp:sp>
    <dsp:sp modelId="{47827BC7-37CA-424E-A41B-F1691B00ADF8}">
      <dsp:nvSpPr>
        <dsp:cNvPr id="0" name=""/>
        <dsp:cNvSpPr/>
      </dsp:nvSpPr>
      <dsp:spPr>
        <a:xfrm>
          <a:off x="2874425" y="1458202"/>
          <a:ext cx="3197689" cy="12790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smtClean="0"/>
            <a:t>Find $$</a:t>
          </a:r>
          <a:endParaRPr lang="en-US" sz="3000" kern="1200"/>
        </a:p>
      </dsp:txBody>
      <dsp:txXfrm>
        <a:off x="3513963" y="1458202"/>
        <a:ext cx="1918614" cy="1279075"/>
      </dsp:txXfrm>
    </dsp:sp>
    <dsp:sp modelId="{BFE15D20-14EE-47EC-8F51-23AD41BC484C}">
      <dsp:nvSpPr>
        <dsp:cNvPr id="0" name=""/>
        <dsp:cNvSpPr/>
      </dsp:nvSpPr>
      <dsp:spPr>
        <a:xfrm>
          <a:off x="2874425" y="2916349"/>
          <a:ext cx="3197689" cy="12790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kern="1200" smtClean="0"/>
            <a:t>Register for classes</a:t>
          </a:r>
          <a:endParaRPr lang="en-US" sz="3000" kern="1200"/>
        </a:p>
      </dsp:txBody>
      <dsp:txXfrm>
        <a:off x="3513963" y="2916349"/>
        <a:ext cx="1918614" cy="1279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0.47447</cdr:x>
      <cdr:y>0.44963</cdr:y>
    </cdr:from>
    <cdr:to>
      <cdr:x>0.56316</cdr:x>
      <cdr:y>0.55037</cdr:y>
    </cdr:to>
    <cdr:sp macro="" textlink="">
      <cdr:nvSpPr>
        <cdr:cNvPr id="2" name="Oval 1"/>
        <cdr:cNvSpPr/>
      </cdr:nvSpPr>
      <cdr:spPr>
        <a:xfrm xmlns:a="http://schemas.openxmlformats.org/drawingml/2006/main">
          <a:off x="4245159" y="1886540"/>
          <a:ext cx="793523" cy="4226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57150">
          <a:solidFill>
            <a:srgbClr val="FF006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C4805-841B-41E3-8E47-33983A867EC9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506D1-B928-4249-847C-4907469E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6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~Excel%20Table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bE64aygOI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College Team Members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87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Board of Directors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46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 Advisory Board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06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18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96655"/>
              </p:ext>
            </p:extLst>
          </p:nvPr>
        </p:nvGraphicFramePr>
        <p:xfrm>
          <a:off x="228768" y="2171867"/>
          <a:ext cx="11537453" cy="246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4312834" imgH="922104" progId="Excel.Sheet.12">
                  <p:link updateAutomatic="1"/>
                </p:oleObj>
              </mc:Choice>
              <mc:Fallback>
                <p:oleObj name="Worksheet" r:id="rId3" imgW="4312834" imgH="922104" progId="Excel.Sheet.12">
                  <p:link updateAutomatic="1"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768" y="2171867"/>
                        <a:ext cx="11537453" cy="2467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47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Continuing Education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93725" y="2305050"/>
          <a:ext cx="1021397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6079988" imgH="2253540" progId="Word.Document.12">
                  <p:embed/>
                </p:oleObj>
              </mc:Choice>
              <mc:Fallback>
                <p:oleObj name="Document" r:id="rId3" imgW="6079988" imgH="225354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725" y="2305050"/>
                        <a:ext cx="10213975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53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 Count	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ular Callout 9"/>
          <p:cNvSpPr/>
          <p:nvPr/>
        </p:nvSpPr>
        <p:spPr>
          <a:xfrm>
            <a:off x="6495690" y="543464"/>
            <a:ext cx="2846717" cy="741872"/>
          </a:xfrm>
          <a:prstGeom prst="wedgeRectCallout">
            <a:avLst>
              <a:gd name="adj1" fmla="val -67500"/>
              <a:gd name="adj2" fmla="val 388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Great Job St. Phillips!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6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bE64aygOI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0385" y="1055034"/>
            <a:ext cx="8467663" cy="47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9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nip Single Corner Rectangle 62"/>
          <p:cNvSpPr/>
          <p:nvPr/>
        </p:nvSpPr>
        <p:spPr>
          <a:xfrm>
            <a:off x="2622435" y="1259454"/>
            <a:ext cx="1604513" cy="2070340"/>
          </a:xfrm>
          <a:prstGeom prst="snip1Rect">
            <a:avLst/>
          </a:prstGeom>
          <a:ln w="76200">
            <a:solidFill>
              <a:srgbClr val="A30066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66"/>
                </a:solidFill>
              </a:rPr>
              <a:t>Welcome</a:t>
            </a:r>
            <a:endParaRPr lang="en-US">
              <a:solidFill>
                <a:srgbClr val="FF0066"/>
              </a:solidFill>
            </a:endParaRPr>
          </a:p>
        </p:txBody>
      </p:sp>
      <p:sp>
        <p:nvSpPr>
          <p:cNvPr id="64" name="Snip Single Corner Rectangle 63"/>
          <p:cNvSpPr/>
          <p:nvPr/>
        </p:nvSpPr>
        <p:spPr>
          <a:xfrm>
            <a:off x="5227613" y="1259454"/>
            <a:ext cx="1604513" cy="2070340"/>
          </a:xfrm>
          <a:prstGeom prst="snip1Rect">
            <a:avLst/>
          </a:prstGeom>
          <a:ln w="76200">
            <a:solidFill>
              <a:srgbClr val="A30066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66"/>
                </a:solidFill>
              </a:rPr>
              <a:t>Campus</a:t>
            </a:r>
          </a:p>
        </p:txBody>
      </p:sp>
      <p:sp>
        <p:nvSpPr>
          <p:cNvPr id="65" name="Snip Single Corner Rectangle 64"/>
          <p:cNvSpPr/>
          <p:nvPr/>
        </p:nvSpPr>
        <p:spPr>
          <a:xfrm>
            <a:off x="7832789" y="1259454"/>
            <a:ext cx="1604513" cy="2070340"/>
          </a:xfrm>
          <a:prstGeom prst="snip1Rect">
            <a:avLst/>
          </a:prstGeom>
          <a:ln w="76200">
            <a:solidFill>
              <a:srgbClr val="A30066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66"/>
                </a:solidFill>
              </a:rPr>
              <a:t>Graduates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4412416" y="2344225"/>
            <a:ext cx="629729" cy="42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7017594" y="2344225"/>
            <a:ext cx="629729" cy="42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16-Point Star 85"/>
          <p:cNvSpPr/>
          <p:nvPr/>
        </p:nvSpPr>
        <p:spPr>
          <a:xfrm>
            <a:off x="10852031" y="5167223"/>
            <a:ext cx="1164566" cy="957532"/>
          </a:xfrm>
          <a:prstGeom prst="star16">
            <a:avLst>
              <a:gd name="adj" fmla="val 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 rot="14389150">
            <a:off x="1122877" y="4013389"/>
            <a:ext cx="1164566" cy="2176732"/>
            <a:chOff x="984854" y="586597"/>
            <a:chExt cx="1164566" cy="2176732"/>
          </a:xfrm>
        </p:grpSpPr>
        <p:sp>
          <p:nvSpPr>
            <p:cNvPr id="85" name="16-Point Star 84"/>
            <p:cNvSpPr/>
            <p:nvPr/>
          </p:nvSpPr>
          <p:spPr>
            <a:xfrm>
              <a:off x="984854" y="5865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16-Point Star 87"/>
            <p:cNvSpPr/>
            <p:nvPr/>
          </p:nvSpPr>
          <p:spPr>
            <a:xfrm>
              <a:off x="984854" y="7389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16-Point Star 88"/>
            <p:cNvSpPr/>
            <p:nvPr/>
          </p:nvSpPr>
          <p:spPr>
            <a:xfrm>
              <a:off x="984854" y="8913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16-Point Star 89"/>
            <p:cNvSpPr/>
            <p:nvPr/>
          </p:nvSpPr>
          <p:spPr>
            <a:xfrm>
              <a:off x="984854" y="10437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16-Point Star 90"/>
            <p:cNvSpPr/>
            <p:nvPr/>
          </p:nvSpPr>
          <p:spPr>
            <a:xfrm>
              <a:off x="984854" y="11961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16-Point Star 91"/>
            <p:cNvSpPr/>
            <p:nvPr/>
          </p:nvSpPr>
          <p:spPr>
            <a:xfrm>
              <a:off x="984854" y="13485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16-Point Star 92"/>
            <p:cNvSpPr/>
            <p:nvPr/>
          </p:nvSpPr>
          <p:spPr>
            <a:xfrm>
              <a:off x="984854" y="15009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16-Point Star 93"/>
            <p:cNvSpPr/>
            <p:nvPr/>
          </p:nvSpPr>
          <p:spPr>
            <a:xfrm>
              <a:off x="984854" y="16533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16-Point Star 94"/>
            <p:cNvSpPr/>
            <p:nvPr/>
          </p:nvSpPr>
          <p:spPr>
            <a:xfrm>
              <a:off x="984854" y="1805797"/>
              <a:ext cx="1164566" cy="957532"/>
            </a:xfrm>
            <a:prstGeom prst="star16">
              <a:avLst>
                <a:gd name="adj" fmla="val 15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14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Graduation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13" l="371" r="100000">
                        <a14:backgroundMark x1="64193" y1="71264" x2="78479" y2="79885"/>
                        <a14:backgroundMark x1="72727" y1="54598" x2="73840" y2="64368"/>
                        <a14:backgroundMark x1="71614" y1="45977" x2="71614" y2="45977"/>
                        <a14:backgroundMark x1="13729" y1="75000" x2="13729" y2="75000"/>
                        <a14:backgroundMark x1="19852" y1="79885" x2="19852" y2="79885"/>
                        <a14:backgroundMark x1="18924" y1="85920" x2="18924" y2="85920"/>
                        <a14:backgroundMark x1="12059" y1="79885" x2="12059" y2="79885"/>
                        <a14:backgroundMark x1="11132" y1="81897" x2="11132" y2="81897"/>
                        <a14:backgroundMark x1="18738" y1="80747" x2="18738" y2="80747"/>
                      </a14:backgroundRemoval>
                    </a14:imgEffect>
                    <a14:imgEffect>
                      <a14:artisticPlasticWrap/>
                    </a14:imgEffect>
                    <a14:imgEffect>
                      <a14:colorTemperature colorTemp="7875"/>
                    </a14:imgEffect>
                    <a14:imgEffect>
                      <a14:saturation sat="1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79" y="1726476"/>
            <a:ext cx="6033421" cy="389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2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87" y="718564"/>
            <a:ext cx="5446644" cy="5618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5" b="97414" l="2783" r="992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25" y="1530626"/>
            <a:ext cx="2355317" cy="22263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 flipH="1">
            <a:off x="4349544" y="4695465"/>
            <a:ext cx="250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2016 Graduates</a:t>
            </a:r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1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100000" l="9636" r="967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201"/>
            <a:ext cx="6515174" cy="4813138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7046843" y="1003853"/>
            <a:ext cx="4263887" cy="2574235"/>
          </a:xfrm>
          <a:prstGeom prst="cloudCallout">
            <a:avLst>
              <a:gd name="adj1" fmla="val -89364"/>
              <a:gd name="adj2" fmla="val 23890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Hmm.. Should I go back to school?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84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551</TotalTime>
  <Words>129</Words>
  <Application>Microsoft Office PowerPoint</Application>
  <PresentationFormat>Widescreen</PresentationFormat>
  <Paragraphs>49</Paragraphs>
  <Slides>16</Slides>
  <Notes>0</Notes>
  <HiddenSlides>1</HiddenSlides>
  <MMClips>1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Candara</vt:lpstr>
      <vt:lpstr>Century Gothic</vt:lpstr>
      <vt:lpstr>Wingdings</vt:lpstr>
      <vt:lpstr>Wingdings 3</vt:lpstr>
      <vt:lpstr>Ion Boardroom</vt:lpstr>
      <vt:lpstr>C:\Users\Cindy\Desktop\~Excel Table.xlsx</vt:lpstr>
      <vt:lpstr>Document</vt:lpstr>
      <vt:lpstr>Welcome New Students</vt:lpstr>
      <vt:lpstr>PowerPoint Presentation</vt:lpstr>
      <vt:lpstr>Why Choose Us?</vt:lpstr>
      <vt:lpstr>Campus Life Benefits</vt:lpstr>
      <vt:lpstr>PowerPoint Presentation</vt:lpstr>
      <vt:lpstr>PowerPoint Presentation</vt:lpstr>
      <vt:lpstr>Graduation</vt:lpstr>
      <vt:lpstr>PowerPoint Presentation</vt:lpstr>
      <vt:lpstr>PowerPoint Presentation</vt:lpstr>
      <vt:lpstr>College Team Members</vt:lpstr>
      <vt:lpstr>Board of Directors</vt:lpstr>
      <vt:lpstr>Student Advisory Board</vt:lpstr>
      <vt:lpstr>Next Steps</vt:lpstr>
      <vt:lpstr>PowerPoint Presentation</vt:lpstr>
      <vt:lpstr>Continuing Education</vt:lpstr>
      <vt:lpstr>Student Count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20</cp:revision>
  <dcterms:created xsi:type="dcterms:W3CDTF">2015-12-13T21:24:20Z</dcterms:created>
  <dcterms:modified xsi:type="dcterms:W3CDTF">2016-02-15T02:17:31Z</dcterms:modified>
</cp:coreProperties>
</file>