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B0AB3-A19F-4420-ACD1-80004C0A99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4275-202A-4678-9668-101FCF446082}">
      <dgm:prSet/>
      <dgm:spPr/>
      <dgm:t>
        <a:bodyPr/>
        <a:lstStyle/>
        <a:p>
          <a:pPr rtl="0"/>
          <a:r>
            <a:rPr lang="en-US" b="0" i="0"/>
            <a:t>Pam Moore</a:t>
          </a:r>
          <a:endParaRPr lang="en-US"/>
        </a:p>
      </dgm:t>
    </dgm:pt>
    <dgm:pt modelId="{426C3756-CE64-44E3-9E69-D0D3CD230729}" type="parTrans" cxnId="{60573A07-85F9-4FF8-926C-91C9C208FEFE}">
      <dgm:prSet/>
      <dgm:spPr/>
      <dgm:t>
        <a:bodyPr/>
        <a:lstStyle/>
        <a:p>
          <a:endParaRPr lang="en-US"/>
        </a:p>
      </dgm:t>
    </dgm:pt>
    <dgm:pt modelId="{F4C22399-D6C8-4EF4-A5A5-A8BE83AD76D3}" type="sibTrans" cxnId="{60573A07-85F9-4FF8-926C-91C9C208FEFE}">
      <dgm:prSet/>
      <dgm:spPr/>
      <dgm:t>
        <a:bodyPr/>
        <a:lstStyle/>
        <a:p>
          <a:endParaRPr lang="en-US"/>
        </a:p>
      </dgm:t>
    </dgm:pt>
    <dgm:pt modelId="{D3E9CE2B-C186-4E20-AD82-7EEFEA3F87ED}">
      <dgm:prSet/>
      <dgm:spPr/>
      <dgm:t>
        <a:bodyPr/>
        <a:lstStyle/>
        <a:p>
          <a:pPr rtl="0"/>
          <a:r>
            <a:rPr lang="en-US" b="0" i="0"/>
            <a:t>Board Chair</a:t>
          </a:r>
          <a:endParaRPr lang="en-US"/>
        </a:p>
      </dgm:t>
    </dgm:pt>
    <dgm:pt modelId="{6BE4306E-4F3D-458C-AA89-33E02E3BB05A}" type="parTrans" cxnId="{707E65A9-FF03-4813-9FAF-12F446D37E04}">
      <dgm:prSet/>
      <dgm:spPr/>
      <dgm:t>
        <a:bodyPr/>
        <a:lstStyle/>
        <a:p>
          <a:endParaRPr lang="en-US"/>
        </a:p>
      </dgm:t>
    </dgm:pt>
    <dgm:pt modelId="{B2E97BD4-A1CF-4192-9DD6-7FCAF94B733F}" type="sibTrans" cxnId="{707E65A9-FF03-4813-9FAF-12F446D37E04}">
      <dgm:prSet/>
      <dgm:spPr/>
      <dgm:t>
        <a:bodyPr/>
        <a:lstStyle/>
        <a:p>
          <a:endParaRPr lang="en-US"/>
        </a:p>
      </dgm:t>
    </dgm:pt>
    <dgm:pt modelId="{499678E2-07B6-488F-9DC8-026A43CD4A19}">
      <dgm:prSet/>
      <dgm:spPr/>
      <dgm:t>
        <a:bodyPr/>
        <a:lstStyle/>
        <a:p>
          <a:pPr rtl="0"/>
          <a:r>
            <a:rPr lang="en-US" b="0" i="0"/>
            <a:t>Tom Allen</a:t>
          </a:r>
          <a:endParaRPr lang="en-US"/>
        </a:p>
      </dgm:t>
    </dgm:pt>
    <dgm:pt modelId="{09BF5AC5-1423-4E7C-BDBC-CD0B39AEE1BC}" type="parTrans" cxnId="{CBB1479D-6C32-4876-AA2A-9DDA342ED25A}">
      <dgm:prSet/>
      <dgm:spPr/>
      <dgm:t>
        <a:bodyPr/>
        <a:lstStyle/>
        <a:p>
          <a:endParaRPr lang="en-US"/>
        </a:p>
      </dgm:t>
    </dgm:pt>
    <dgm:pt modelId="{829FB033-588E-4017-95E3-30752C995130}" type="sibTrans" cxnId="{CBB1479D-6C32-4876-AA2A-9DDA342ED25A}">
      <dgm:prSet/>
      <dgm:spPr/>
      <dgm:t>
        <a:bodyPr/>
        <a:lstStyle/>
        <a:p>
          <a:endParaRPr lang="en-US"/>
        </a:p>
      </dgm:t>
    </dgm:pt>
    <dgm:pt modelId="{F62B1EEA-8729-440B-B4E0-EE7DA4F8F6E8}">
      <dgm:prSet/>
      <dgm:spPr/>
      <dgm:t>
        <a:bodyPr/>
        <a:lstStyle/>
        <a:p>
          <a:pPr rtl="0"/>
          <a:r>
            <a:rPr lang="en-US" b="0" i="0"/>
            <a:t>Vice Chair</a:t>
          </a:r>
          <a:endParaRPr lang="en-US"/>
        </a:p>
      </dgm:t>
    </dgm:pt>
    <dgm:pt modelId="{462F52F3-188D-443F-AFDA-DC234F404FC9}" type="parTrans" cxnId="{20CC8A3A-895E-49BD-ADE5-833DB90755DA}">
      <dgm:prSet/>
      <dgm:spPr/>
      <dgm:t>
        <a:bodyPr/>
        <a:lstStyle/>
        <a:p>
          <a:endParaRPr lang="en-US"/>
        </a:p>
      </dgm:t>
    </dgm:pt>
    <dgm:pt modelId="{D389EFDF-B95A-4899-8C78-C0A43FBC2D54}" type="sibTrans" cxnId="{20CC8A3A-895E-49BD-ADE5-833DB90755DA}">
      <dgm:prSet/>
      <dgm:spPr/>
      <dgm:t>
        <a:bodyPr/>
        <a:lstStyle/>
        <a:p>
          <a:endParaRPr lang="en-US"/>
        </a:p>
      </dgm:t>
    </dgm:pt>
    <dgm:pt modelId="{701642BD-9513-4967-B61C-DDC8A0CECE4C}">
      <dgm:prSet/>
      <dgm:spPr/>
      <dgm:t>
        <a:bodyPr/>
        <a:lstStyle/>
        <a:p>
          <a:pPr rtl="0"/>
          <a:r>
            <a:rPr lang="en-US" b="0" i="0"/>
            <a:t>Jimmy Gooding</a:t>
          </a:r>
          <a:endParaRPr lang="en-US"/>
        </a:p>
      </dgm:t>
    </dgm:pt>
    <dgm:pt modelId="{8419A180-A5F7-425F-B686-CA273871EAE8}" type="parTrans" cxnId="{BD856159-4D0F-4C16-8DF7-43908F29BED9}">
      <dgm:prSet/>
      <dgm:spPr/>
      <dgm:t>
        <a:bodyPr/>
        <a:lstStyle/>
        <a:p>
          <a:endParaRPr lang="en-US"/>
        </a:p>
      </dgm:t>
    </dgm:pt>
    <dgm:pt modelId="{1236A98F-B7DE-4E08-AE62-1646A049B75C}" type="sibTrans" cxnId="{BD856159-4D0F-4C16-8DF7-43908F29BED9}">
      <dgm:prSet/>
      <dgm:spPr/>
      <dgm:t>
        <a:bodyPr/>
        <a:lstStyle/>
        <a:p>
          <a:endParaRPr lang="en-US"/>
        </a:p>
      </dgm:t>
    </dgm:pt>
    <dgm:pt modelId="{74AB6848-5E91-43F5-8CB9-C8CF778A79FD}">
      <dgm:prSet/>
      <dgm:spPr/>
      <dgm:t>
        <a:bodyPr/>
        <a:lstStyle/>
        <a:p>
          <a:pPr rtl="0"/>
          <a:r>
            <a:rPr lang="en-US" b="0" i="0"/>
            <a:t>Committee Chair</a:t>
          </a:r>
          <a:endParaRPr lang="en-US"/>
        </a:p>
      </dgm:t>
    </dgm:pt>
    <dgm:pt modelId="{34FB8B7D-A2D3-497D-9808-A54BD2B2EDF3}" type="parTrans" cxnId="{582B2A4B-C546-4CB6-8DDF-59D812BCC8E7}">
      <dgm:prSet/>
      <dgm:spPr/>
      <dgm:t>
        <a:bodyPr/>
        <a:lstStyle/>
        <a:p>
          <a:endParaRPr lang="en-US"/>
        </a:p>
      </dgm:t>
    </dgm:pt>
    <dgm:pt modelId="{BE25FD62-E832-4FB8-8FF8-094D8F19624B}" type="sibTrans" cxnId="{582B2A4B-C546-4CB6-8DDF-59D812BCC8E7}">
      <dgm:prSet/>
      <dgm:spPr/>
      <dgm:t>
        <a:bodyPr/>
        <a:lstStyle/>
        <a:p>
          <a:endParaRPr lang="en-US"/>
        </a:p>
      </dgm:t>
    </dgm:pt>
    <dgm:pt modelId="{F7183385-3E33-48AA-A097-672E99E7F6DD}">
      <dgm:prSet/>
      <dgm:spPr/>
      <dgm:t>
        <a:bodyPr/>
        <a:lstStyle/>
        <a:p>
          <a:pPr rtl="0"/>
          <a:r>
            <a:rPr lang="en-US" b="0" i="0"/>
            <a:t>Gerald Rainey</a:t>
          </a:r>
          <a:endParaRPr lang="en-US"/>
        </a:p>
      </dgm:t>
    </dgm:pt>
    <dgm:pt modelId="{41AA24FF-4F85-4042-A8CA-E6E2BE9427D2}" type="parTrans" cxnId="{2CDB2C31-7088-47CF-9AA6-B3C9FF4A915C}">
      <dgm:prSet/>
      <dgm:spPr/>
      <dgm:t>
        <a:bodyPr/>
        <a:lstStyle/>
        <a:p>
          <a:endParaRPr lang="en-US"/>
        </a:p>
      </dgm:t>
    </dgm:pt>
    <dgm:pt modelId="{CF0268FF-CC2D-4934-A68A-73C42925A0CC}" type="sibTrans" cxnId="{2CDB2C31-7088-47CF-9AA6-B3C9FF4A915C}">
      <dgm:prSet/>
      <dgm:spPr/>
      <dgm:t>
        <a:bodyPr/>
        <a:lstStyle/>
        <a:p>
          <a:endParaRPr lang="en-US"/>
        </a:p>
      </dgm:t>
    </dgm:pt>
    <dgm:pt modelId="{83B76F75-E988-4F08-8288-3D4E256A4D0A}">
      <dgm:prSet/>
      <dgm:spPr/>
      <dgm:t>
        <a:bodyPr/>
        <a:lstStyle/>
        <a:p>
          <a:pPr rtl="0"/>
          <a:r>
            <a:rPr lang="en-US" b="0" i="0"/>
            <a:t>Treasurer</a:t>
          </a:r>
          <a:endParaRPr lang="en-US"/>
        </a:p>
      </dgm:t>
    </dgm:pt>
    <dgm:pt modelId="{303A15AC-7687-4917-98C8-0BAB464186A9}" type="parTrans" cxnId="{740A1E32-9D5E-4A4E-86C4-CE0894928F29}">
      <dgm:prSet/>
      <dgm:spPr/>
      <dgm:t>
        <a:bodyPr/>
        <a:lstStyle/>
        <a:p>
          <a:endParaRPr lang="en-US"/>
        </a:p>
      </dgm:t>
    </dgm:pt>
    <dgm:pt modelId="{FDABE7CC-3D90-42ED-8167-77B6E6907044}" type="sibTrans" cxnId="{740A1E32-9D5E-4A4E-86C4-CE0894928F29}">
      <dgm:prSet/>
      <dgm:spPr/>
      <dgm:t>
        <a:bodyPr/>
        <a:lstStyle/>
        <a:p>
          <a:endParaRPr lang="en-US"/>
        </a:p>
      </dgm:t>
    </dgm:pt>
    <dgm:pt modelId="{06D1CA45-4D4F-4305-8CAA-893B043342A7}" type="pres">
      <dgm:prSet presAssocID="{C1CB0AB3-A19F-4420-ACD1-80004C0A9934}" presName="Name0" presStyleCnt="0">
        <dgm:presLayoutVars>
          <dgm:dir/>
          <dgm:resizeHandles val="exact"/>
        </dgm:presLayoutVars>
      </dgm:prSet>
      <dgm:spPr/>
    </dgm:pt>
    <dgm:pt modelId="{44A75DD5-2CE2-4C5B-A410-C77A0BD2B92D}" type="pres">
      <dgm:prSet presAssocID="{C1CB0AB3-A19F-4420-ACD1-80004C0A9934}" presName="fgShape" presStyleLbl="fgShp" presStyleIdx="0" presStyleCnt="1"/>
      <dgm:spPr/>
    </dgm:pt>
    <dgm:pt modelId="{375A2B92-73F1-4632-88F9-C4DC3F9D6F65}" type="pres">
      <dgm:prSet presAssocID="{C1CB0AB3-A19F-4420-ACD1-80004C0A9934}" presName="linComp" presStyleCnt="0"/>
      <dgm:spPr/>
    </dgm:pt>
    <dgm:pt modelId="{F05694BE-BA59-4C28-A531-B862FDAE52BD}" type="pres">
      <dgm:prSet presAssocID="{9D2F4275-202A-4678-9668-101FCF446082}" presName="compNode" presStyleCnt="0"/>
      <dgm:spPr/>
    </dgm:pt>
    <dgm:pt modelId="{1F982F5B-3A7F-4ABF-8BB3-F29EA65E0A07}" type="pres">
      <dgm:prSet presAssocID="{9D2F4275-202A-4678-9668-101FCF446082}" presName="bkgdShape" presStyleLbl="node1" presStyleIdx="0" presStyleCnt="4"/>
      <dgm:spPr/>
    </dgm:pt>
    <dgm:pt modelId="{E0646186-4EAC-45F9-848D-851CB5D3CFB6}" type="pres">
      <dgm:prSet presAssocID="{9D2F4275-202A-4678-9668-101FCF446082}" presName="nodeTx" presStyleLbl="node1" presStyleIdx="0" presStyleCnt="4">
        <dgm:presLayoutVars>
          <dgm:bulletEnabled val="1"/>
        </dgm:presLayoutVars>
      </dgm:prSet>
      <dgm:spPr/>
    </dgm:pt>
    <dgm:pt modelId="{79E3DE20-90A6-41BC-872E-7FBFCE7E18F3}" type="pres">
      <dgm:prSet presAssocID="{9D2F4275-202A-4678-9668-101FCF446082}" presName="invisiNode" presStyleLbl="node1" presStyleIdx="0" presStyleCnt="4"/>
      <dgm:spPr/>
    </dgm:pt>
    <dgm:pt modelId="{4E7FBB66-E133-44E2-954E-C417E8B636C2}" type="pres">
      <dgm:prSet presAssocID="{9D2F4275-202A-4678-9668-101FCF446082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39217FD-1EAC-45B1-B672-B40AFC6E2EFE}" type="pres">
      <dgm:prSet presAssocID="{F4C22399-D6C8-4EF4-A5A5-A8BE83AD76D3}" presName="sibTrans" presStyleLbl="sibTrans2D1" presStyleIdx="0" presStyleCnt="0"/>
      <dgm:spPr/>
    </dgm:pt>
    <dgm:pt modelId="{90C627EE-8687-46A0-84B7-727C42D35585}" type="pres">
      <dgm:prSet presAssocID="{499678E2-07B6-488F-9DC8-026A43CD4A19}" presName="compNode" presStyleCnt="0"/>
      <dgm:spPr/>
    </dgm:pt>
    <dgm:pt modelId="{48AF0E68-B14C-479B-A09B-AAE2B29D9CAA}" type="pres">
      <dgm:prSet presAssocID="{499678E2-07B6-488F-9DC8-026A43CD4A19}" presName="bkgdShape" presStyleLbl="node1" presStyleIdx="1" presStyleCnt="4"/>
      <dgm:spPr/>
    </dgm:pt>
    <dgm:pt modelId="{6B380D29-8BA8-49A0-86FD-2B604F18B574}" type="pres">
      <dgm:prSet presAssocID="{499678E2-07B6-488F-9DC8-026A43CD4A19}" presName="nodeTx" presStyleLbl="node1" presStyleIdx="1" presStyleCnt="4">
        <dgm:presLayoutVars>
          <dgm:bulletEnabled val="1"/>
        </dgm:presLayoutVars>
      </dgm:prSet>
      <dgm:spPr/>
    </dgm:pt>
    <dgm:pt modelId="{449BEA9E-2897-4A20-88E0-8088E5EC95BF}" type="pres">
      <dgm:prSet presAssocID="{499678E2-07B6-488F-9DC8-026A43CD4A19}" presName="invisiNode" presStyleLbl="node1" presStyleIdx="1" presStyleCnt="4"/>
      <dgm:spPr/>
    </dgm:pt>
    <dgm:pt modelId="{4058EB6B-F8DF-4C0D-8D73-3C52B31EBAC0}" type="pres">
      <dgm:prSet presAssocID="{499678E2-07B6-488F-9DC8-026A43CD4A19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074F79C9-7215-48AC-9AF6-66E5952A92AF}" type="pres">
      <dgm:prSet presAssocID="{829FB033-588E-4017-95E3-30752C995130}" presName="sibTrans" presStyleLbl="sibTrans2D1" presStyleIdx="0" presStyleCnt="0"/>
      <dgm:spPr/>
    </dgm:pt>
    <dgm:pt modelId="{C822C3AC-F634-452B-898D-A96E2C0ADC71}" type="pres">
      <dgm:prSet presAssocID="{701642BD-9513-4967-B61C-DDC8A0CECE4C}" presName="compNode" presStyleCnt="0"/>
      <dgm:spPr/>
    </dgm:pt>
    <dgm:pt modelId="{3C345D02-14D4-43DE-BA1D-3E7987AAB7EA}" type="pres">
      <dgm:prSet presAssocID="{701642BD-9513-4967-B61C-DDC8A0CECE4C}" presName="bkgdShape" presStyleLbl="node1" presStyleIdx="2" presStyleCnt="4"/>
      <dgm:spPr/>
    </dgm:pt>
    <dgm:pt modelId="{E06FC755-2B40-4BC0-9142-5F78A6475A09}" type="pres">
      <dgm:prSet presAssocID="{701642BD-9513-4967-B61C-DDC8A0CECE4C}" presName="nodeTx" presStyleLbl="node1" presStyleIdx="2" presStyleCnt="4">
        <dgm:presLayoutVars>
          <dgm:bulletEnabled val="1"/>
        </dgm:presLayoutVars>
      </dgm:prSet>
      <dgm:spPr/>
    </dgm:pt>
    <dgm:pt modelId="{7DEBF62E-0DD9-4388-9950-AAE49EB77DF7}" type="pres">
      <dgm:prSet presAssocID="{701642BD-9513-4967-B61C-DDC8A0CECE4C}" presName="invisiNode" presStyleLbl="node1" presStyleIdx="2" presStyleCnt="4"/>
      <dgm:spPr/>
    </dgm:pt>
    <dgm:pt modelId="{14A1AC30-4A0A-4676-81B3-1E7F38DB236D}" type="pres">
      <dgm:prSet presAssocID="{701642BD-9513-4967-B61C-DDC8A0CECE4C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A3A6955F-23D0-4769-AF84-5B547E8F03D7}" type="pres">
      <dgm:prSet presAssocID="{1236A98F-B7DE-4E08-AE62-1646A049B75C}" presName="sibTrans" presStyleLbl="sibTrans2D1" presStyleIdx="0" presStyleCnt="0"/>
      <dgm:spPr/>
    </dgm:pt>
    <dgm:pt modelId="{29DBE997-091A-45C3-8ABF-41BC7766475F}" type="pres">
      <dgm:prSet presAssocID="{F7183385-3E33-48AA-A097-672E99E7F6DD}" presName="compNode" presStyleCnt="0"/>
      <dgm:spPr/>
    </dgm:pt>
    <dgm:pt modelId="{B17F2AB5-D405-482B-BF57-58E4E6A53098}" type="pres">
      <dgm:prSet presAssocID="{F7183385-3E33-48AA-A097-672E99E7F6DD}" presName="bkgdShape" presStyleLbl="node1" presStyleIdx="3" presStyleCnt="4" custLinFactNeighborX="-1877" custLinFactNeighborY="-8842"/>
      <dgm:spPr/>
    </dgm:pt>
    <dgm:pt modelId="{EE8A5C7D-AEC2-407E-8692-A2AEC9B8FA7E}" type="pres">
      <dgm:prSet presAssocID="{F7183385-3E33-48AA-A097-672E99E7F6DD}" presName="nodeTx" presStyleLbl="node1" presStyleIdx="3" presStyleCnt="4">
        <dgm:presLayoutVars>
          <dgm:bulletEnabled val="1"/>
        </dgm:presLayoutVars>
      </dgm:prSet>
      <dgm:spPr/>
    </dgm:pt>
    <dgm:pt modelId="{539EE5CF-AC60-46AE-8F8D-626E4890F894}" type="pres">
      <dgm:prSet presAssocID="{F7183385-3E33-48AA-A097-672E99E7F6DD}" presName="invisiNode" presStyleLbl="node1" presStyleIdx="3" presStyleCnt="4"/>
      <dgm:spPr/>
    </dgm:pt>
    <dgm:pt modelId="{CA359D3B-4425-4478-B2C2-8766522C5DB0}" type="pres">
      <dgm:prSet presAssocID="{F7183385-3E33-48AA-A097-672E99E7F6DD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</dgm:spPr>
    </dgm:pt>
  </dgm:ptLst>
  <dgm:cxnLst>
    <dgm:cxn modelId="{BD856159-4D0F-4C16-8DF7-43908F29BED9}" srcId="{C1CB0AB3-A19F-4420-ACD1-80004C0A9934}" destId="{701642BD-9513-4967-B61C-DDC8A0CECE4C}" srcOrd="2" destOrd="0" parTransId="{8419A180-A5F7-425F-B686-CA273871EAE8}" sibTransId="{1236A98F-B7DE-4E08-AE62-1646A049B75C}"/>
    <dgm:cxn modelId="{740A1E32-9D5E-4A4E-86C4-CE0894928F29}" srcId="{F7183385-3E33-48AA-A097-672E99E7F6DD}" destId="{83B76F75-E988-4F08-8288-3D4E256A4D0A}" srcOrd="0" destOrd="0" parTransId="{303A15AC-7687-4917-98C8-0BAB464186A9}" sibTransId="{FDABE7CC-3D90-42ED-8167-77B6E6907044}"/>
    <dgm:cxn modelId="{5287067B-48D2-48AB-B7A0-B74B14AE0311}" type="presOf" srcId="{F62B1EEA-8729-440B-B4E0-EE7DA4F8F6E8}" destId="{48AF0E68-B14C-479B-A09B-AAE2B29D9CAA}" srcOrd="0" destOrd="1" presId="urn:microsoft.com/office/officeart/2005/8/layout/hList7"/>
    <dgm:cxn modelId="{18DFDCC6-FDAA-4D9D-823C-4FB96594C03A}" type="presOf" srcId="{F7183385-3E33-48AA-A097-672E99E7F6DD}" destId="{EE8A5C7D-AEC2-407E-8692-A2AEC9B8FA7E}" srcOrd="1" destOrd="0" presId="urn:microsoft.com/office/officeart/2005/8/layout/hList7"/>
    <dgm:cxn modelId="{76BFDD3A-9526-41E8-B2F5-2C06B30CF743}" type="presOf" srcId="{9D2F4275-202A-4678-9668-101FCF446082}" destId="{E0646186-4EAC-45F9-848D-851CB5D3CFB6}" srcOrd="1" destOrd="0" presId="urn:microsoft.com/office/officeart/2005/8/layout/hList7"/>
    <dgm:cxn modelId="{20CC8A3A-895E-49BD-ADE5-833DB90755DA}" srcId="{499678E2-07B6-488F-9DC8-026A43CD4A19}" destId="{F62B1EEA-8729-440B-B4E0-EE7DA4F8F6E8}" srcOrd="0" destOrd="0" parTransId="{462F52F3-188D-443F-AFDA-DC234F404FC9}" sibTransId="{D389EFDF-B95A-4899-8C78-C0A43FBC2D54}"/>
    <dgm:cxn modelId="{979DEE4A-D5E5-47F1-B0D8-63870C9C4705}" type="presOf" srcId="{499678E2-07B6-488F-9DC8-026A43CD4A19}" destId="{48AF0E68-B14C-479B-A09B-AAE2B29D9CAA}" srcOrd="0" destOrd="0" presId="urn:microsoft.com/office/officeart/2005/8/layout/hList7"/>
    <dgm:cxn modelId="{3E8568CF-251C-4DDF-92B1-C97D3A2244AF}" type="presOf" srcId="{499678E2-07B6-488F-9DC8-026A43CD4A19}" destId="{6B380D29-8BA8-49A0-86FD-2B604F18B574}" srcOrd="1" destOrd="0" presId="urn:microsoft.com/office/officeart/2005/8/layout/hList7"/>
    <dgm:cxn modelId="{582B2A4B-C546-4CB6-8DDF-59D812BCC8E7}" srcId="{701642BD-9513-4967-B61C-DDC8A0CECE4C}" destId="{74AB6848-5E91-43F5-8CB9-C8CF778A79FD}" srcOrd="0" destOrd="0" parTransId="{34FB8B7D-A2D3-497D-9808-A54BD2B2EDF3}" sibTransId="{BE25FD62-E832-4FB8-8FF8-094D8F19624B}"/>
    <dgm:cxn modelId="{B372C891-2B8D-4095-B2E7-227CE310A218}" type="presOf" srcId="{74AB6848-5E91-43F5-8CB9-C8CF778A79FD}" destId="{E06FC755-2B40-4BC0-9142-5F78A6475A09}" srcOrd="1" destOrd="1" presId="urn:microsoft.com/office/officeart/2005/8/layout/hList7"/>
    <dgm:cxn modelId="{B6AF545A-98E6-4727-92D4-91F19143E79D}" type="presOf" srcId="{F4C22399-D6C8-4EF4-A5A5-A8BE83AD76D3}" destId="{939217FD-1EAC-45B1-B672-B40AFC6E2EFE}" srcOrd="0" destOrd="0" presId="urn:microsoft.com/office/officeart/2005/8/layout/hList7"/>
    <dgm:cxn modelId="{E3B24A6D-4051-4108-B7A7-1203DDF0D75A}" type="presOf" srcId="{701642BD-9513-4967-B61C-DDC8A0CECE4C}" destId="{3C345D02-14D4-43DE-BA1D-3E7987AAB7EA}" srcOrd="0" destOrd="0" presId="urn:microsoft.com/office/officeart/2005/8/layout/hList7"/>
    <dgm:cxn modelId="{60573A07-85F9-4FF8-926C-91C9C208FEFE}" srcId="{C1CB0AB3-A19F-4420-ACD1-80004C0A9934}" destId="{9D2F4275-202A-4678-9668-101FCF446082}" srcOrd="0" destOrd="0" parTransId="{426C3756-CE64-44E3-9E69-D0D3CD230729}" sibTransId="{F4C22399-D6C8-4EF4-A5A5-A8BE83AD76D3}"/>
    <dgm:cxn modelId="{E26C57F6-E2FA-4A3E-B39E-E4181D391B66}" type="presOf" srcId="{74AB6848-5E91-43F5-8CB9-C8CF778A79FD}" destId="{3C345D02-14D4-43DE-BA1D-3E7987AAB7EA}" srcOrd="0" destOrd="1" presId="urn:microsoft.com/office/officeart/2005/8/layout/hList7"/>
    <dgm:cxn modelId="{707E65A9-FF03-4813-9FAF-12F446D37E04}" srcId="{9D2F4275-202A-4678-9668-101FCF446082}" destId="{D3E9CE2B-C186-4E20-AD82-7EEFEA3F87ED}" srcOrd="0" destOrd="0" parTransId="{6BE4306E-4F3D-458C-AA89-33E02E3BB05A}" sibTransId="{B2E97BD4-A1CF-4192-9DD6-7FCAF94B733F}"/>
    <dgm:cxn modelId="{369DE77B-71DA-43EA-B849-48C42C8C4F9A}" type="presOf" srcId="{C1CB0AB3-A19F-4420-ACD1-80004C0A9934}" destId="{06D1CA45-4D4F-4305-8CAA-893B043342A7}" srcOrd="0" destOrd="0" presId="urn:microsoft.com/office/officeart/2005/8/layout/hList7"/>
    <dgm:cxn modelId="{79DFEED7-F040-4750-BAEA-FB5BCD966417}" type="presOf" srcId="{F62B1EEA-8729-440B-B4E0-EE7DA4F8F6E8}" destId="{6B380D29-8BA8-49A0-86FD-2B604F18B574}" srcOrd="1" destOrd="1" presId="urn:microsoft.com/office/officeart/2005/8/layout/hList7"/>
    <dgm:cxn modelId="{E23E7CDE-3132-404B-9D45-D3EB5B6906B6}" type="presOf" srcId="{83B76F75-E988-4F08-8288-3D4E256A4D0A}" destId="{EE8A5C7D-AEC2-407E-8692-A2AEC9B8FA7E}" srcOrd="1" destOrd="1" presId="urn:microsoft.com/office/officeart/2005/8/layout/hList7"/>
    <dgm:cxn modelId="{E02AB16D-F392-4D6F-A29A-80516BAEE238}" type="presOf" srcId="{F7183385-3E33-48AA-A097-672E99E7F6DD}" destId="{B17F2AB5-D405-482B-BF57-58E4E6A53098}" srcOrd="0" destOrd="0" presId="urn:microsoft.com/office/officeart/2005/8/layout/hList7"/>
    <dgm:cxn modelId="{CBB1479D-6C32-4876-AA2A-9DDA342ED25A}" srcId="{C1CB0AB3-A19F-4420-ACD1-80004C0A9934}" destId="{499678E2-07B6-488F-9DC8-026A43CD4A19}" srcOrd="1" destOrd="0" parTransId="{09BF5AC5-1423-4E7C-BDBC-CD0B39AEE1BC}" sibTransId="{829FB033-588E-4017-95E3-30752C995130}"/>
    <dgm:cxn modelId="{2CDB2C31-7088-47CF-9AA6-B3C9FF4A915C}" srcId="{C1CB0AB3-A19F-4420-ACD1-80004C0A9934}" destId="{F7183385-3E33-48AA-A097-672E99E7F6DD}" srcOrd="3" destOrd="0" parTransId="{41AA24FF-4F85-4042-A8CA-E6E2BE9427D2}" sibTransId="{CF0268FF-CC2D-4934-A68A-73C42925A0CC}"/>
    <dgm:cxn modelId="{879FAABD-6820-420F-9166-A0BDC158C931}" type="presOf" srcId="{1236A98F-B7DE-4E08-AE62-1646A049B75C}" destId="{A3A6955F-23D0-4769-AF84-5B547E8F03D7}" srcOrd="0" destOrd="0" presId="urn:microsoft.com/office/officeart/2005/8/layout/hList7"/>
    <dgm:cxn modelId="{F92E654F-C4F7-47A3-9A3C-6B8F598222F8}" type="presOf" srcId="{D3E9CE2B-C186-4E20-AD82-7EEFEA3F87ED}" destId="{1F982F5B-3A7F-4ABF-8BB3-F29EA65E0A07}" srcOrd="0" destOrd="1" presId="urn:microsoft.com/office/officeart/2005/8/layout/hList7"/>
    <dgm:cxn modelId="{A2392B43-89F8-474B-95DB-0D82407EE756}" type="presOf" srcId="{D3E9CE2B-C186-4E20-AD82-7EEFEA3F87ED}" destId="{E0646186-4EAC-45F9-848D-851CB5D3CFB6}" srcOrd="1" destOrd="1" presId="urn:microsoft.com/office/officeart/2005/8/layout/hList7"/>
    <dgm:cxn modelId="{341EF2B0-EB84-44CE-9AF1-5587EB748642}" type="presOf" srcId="{83B76F75-E988-4F08-8288-3D4E256A4D0A}" destId="{B17F2AB5-D405-482B-BF57-58E4E6A53098}" srcOrd="0" destOrd="1" presId="urn:microsoft.com/office/officeart/2005/8/layout/hList7"/>
    <dgm:cxn modelId="{186AF86E-8261-439D-B7EE-DB65B8E3D844}" type="presOf" srcId="{9D2F4275-202A-4678-9668-101FCF446082}" destId="{1F982F5B-3A7F-4ABF-8BB3-F29EA65E0A07}" srcOrd="0" destOrd="0" presId="urn:microsoft.com/office/officeart/2005/8/layout/hList7"/>
    <dgm:cxn modelId="{A967FD59-BE33-4CC8-BDDC-27A401AEBC3A}" type="presOf" srcId="{701642BD-9513-4967-B61C-DDC8A0CECE4C}" destId="{E06FC755-2B40-4BC0-9142-5F78A6475A09}" srcOrd="1" destOrd="0" presId="urn:microsoft.com/office/officeart/2005/8/layout/hList7"/>
    <dgm:cxn modelId="{AA357F88-44C5-46EA-B19C-56125837473B}" type="presOf" srcId="{829FB033-588E-4017-95E3-30752C995130}" destId="{074F79C9-7215-48AC-9AF6-66E5952A92AF}" srcOrd="0" destOrd="0" presId="urn:microsoft.com/office/officeart/2005/8/layout/hList7"/>
    <dgm:cxn modelId="{9223B561-95BC-4BE3-9C7D-F1466E0D1CF0}" type="presParOf" srcId="{06D1CA45-4D4F-4305-8CAA-893B043342A7}" destId="{44A75DD5-2CE2-4C5B-A410-C77A0BD2B92D}" srcOrd="0" destOrd="0" presId="urn:microsoft.com/office/officeart/2005/8/layout/hList7"/>
    <dgm:cxn modelId="{6A978B9A-2829-4361-B8A2-78DF27457590}" type="presParOf" srcId="{06D1CA45-4D4F-4305-8CAA-893B043342A7}" destId="{375A2B92-73F1-4632-88F9-C4DC3F9D6F65}" srcOrd="1" destOrd="0" presId="urn:microsoft.com/office/officeart/2005/8/layout/hList7"/>
    <dgm:cxn modelId="{B927ADF5-8E53-4A8E-BF8B-3548748C4628}" type="presParOf" srcId="{375A2B92-73F1-4632-88F9-C4DC3F9D6F65}" destId="{F05694BE-BA59-4C28-A531-B862FDAE52BD}" srcOrd="0" destOrd="0" presId="urn:microsoft.com/office/officeart/2005/8/layout/hList7"/>
    <dgm:cxn modelId="{2F581714-9CFB-43DD-AF91-002B1576ACB5}" type="presParOf" srcId="{F05694BE-BA59-4C28-A531-B862FDAE52BD}" destId="{1F982F5B-3A7F-4ABF-8BB3-F29EA65E0A07}" srcOrd="0" destOrd="0" presId="urn:microsoft.com/office/officeart/2005/8/layout/hList7"/>
    <dgm:cxn modelId="{D8EF9782-B578-4B8F-97C0-BA2CA8C400C1}" type="presParOf" srcId="{F05694BE-BA59-4C28-A531-B862FDAE52BD}" destId="{E0646186-4EAC-45F9-848D-851CB5D3CFB6}" srcOrd="1" destOrd="0" presId="urn:microsoft.com/office/officeart/2005/8/layout/hList7"/>
    <dgm:cxn modelId="{31C480A5-EE67-4787-8B28-77603B02E0E2}" type="presParOf" srcId="{F05694BE-BA59-4C28-A531-B862FDAE52BD}" destId="{79E3DE20-90A6-41BC-872E-7FBFCE7E18F3}" srcOrd="2" destOrd="0" presId="urn:microsoft.com/office/officeart/2005/8/layout/hList7"/>
    <dgm:cxn modelId="{DEBCACE4-D2D8-426B-B96A-7A6A36B2C206}" type="presParOf" srcId="{F05694BE-BA59-4C28-A531-B862FDAE52BD}" destId="{4E7FBB66-E133-44E2-954E-C417E8B636C2}" srcOrd="3" destOrd="0" presId="urn:microsoft.com/office/officeart/2005/8/layout/hList7"/>
    <dgm:cxn modelId="{B6603441-CDFC-4BA6-838E-A49C88FE29D6}" type="presParOf" srcId="{375A2B92-73F1-4632-88F9-C4DC3F9D6F65}" destId="{939217FD-1EAC-45B1-B672-B40AFC6E2EFE}" srcOrd="1" destOrd="0" presId="urn:microsoft.com/office/officeart/2005/8/layout/hList7"/>
    <dgm:cxn modelId="{B7ACE6B2-B1C9-429D-9566-4436367F89C2}" type="presParOf" srcId="{375A2B92-73F1-4632-88F9-C4DC3F9D6F65}" destId="{90C627EE-8687-46A0-84B7-727C42D35585}" srcOrd="2" destOrd="0" presId="urn:microsoft.com/office/officeart/2005/8/layout/hList7"/>
    <dgm:cxn modelId="{60591C76-3204-49FF-B901-5C96F734D04F}" type="presParOf" srcId="{90C627EE-8687-46A0-84B7-727C42D35585}" destId="{48AF0E68-B14C-479B-A09B-AAE2B29D9CAA}" srcOrd="0" destOrd="0" presId="urn:microsoft.com/office/officeart/2005/8/layout/hList7"/>
    <dgm:cxn modelId="{B35CC95B-FD61-497B-BDB6-252AE899A365}" type="presParOf" srcId="{90C627EE-8687-46A0-84B7-727C42D35585}" destId="{6B380D29-8BA8-49A0-86FD-2B604F18B574}" srcOrd="1" destOrd="0" presId="urn:microsoft.com/office/officeart/2005/8/layout/hList7"/>
    <dgm:cxn modelId="{5F63CBE5-23D6-4E60-AA18-C886B7D2AFF6}" type="presParOf" srcId="{90C627EE-8687-46A0-84B7-727C42D35585}" destId="{449BEA9E-2897-4A20-88E0-8088E5EC95BF}" srcOrd="2" destOrd="0" presId="urn:microsoft.com/office/officeart/2005/8/layout/hList7"/>
    <dgm:cxn modelId="{9115A1E7-A02D-46E4-8347-6C31EABFFBF9}" type="presParOf" srcId="{90C627EE-8687-46A0-84B7-727C42D35585}" destId="{4058EB6B-F8DF-4C0D-8D73-3C52B31EBAC0}" srcOrd="3" destOrd="0" presId="urn:microsoft.com/office/officeart/2005/8/layout/hList7"/>
    <dgm:cxn modelId="{63EAA9EF-9947-483B-81A2-D71CAA07BD83}" type="presParOf" srcId="{375A2B92-73F1-4632-88F9-C4DC3F9D6F65}" destId="{074F79C9-7215-48AC-9AF6-66E5952A92AF}" srcOrd="3" destOrd="0" presId="urn:microsoft.com/office/officeart/2005/8/layout/hList7"/>
    <dgm:cxn modelId="{1B7BE2D1-CE77-4152-ABF6-B4B731B3E064}" type="presParOf" srcId="{375A2B92-73F1-4632-88F9-C4DC3F9D6F65}" destId="{C822C3AC-F634-452B-898D-A96E2C0ADC71}" srcOrd="4" destOrd="0" presId="urn:microsoft.com/office/officeart/2005/8/layout/hList7"/>
    <dgm:cxn modelId="{05679FE4-6DED-4CC9-98B4-EBB34C16853D}" type="presParOf" srcId="{C822C3AC-F634-452B-898D-A96E2C0ADC71}" destId="{3C345D02-14D4-43DE-BA1D-3E7987AAB7EA}" srcOrd="0" destOrd="0" presId="urn:microsoft.com/office/officeart/2005/8/layout/hList7"/>
    <dgm:cxn modelId="{2FA3B98A-B9C3-49C8-AC8A-91C7395E8A13}" type="presParOf" srcId="{C822C3AC-F634-452B-898D-A96E2C0ADC71}" destId="{E06FC755-2B40-4BC0-9142-5F78A6475A09}" srcOrd="1" destOrd="0" presId="urn:microsoft.com/office/officeart/2005/8/layout/hList7"/>
    <dgm:cxn modelId="{63910F02-283A-49B2-AACB-0FC2DE66DFE4}" type="presParOf" srcId="{C822C3AC-F634-452B-898D-A96E2C0ADC71}" destId="{7DEBF62E-0DD9-4388-9950-AAE49EB77DF7}" srcOrd="2" destOrd="0" presId="urn:microsoft.com/office/officeart/2005/8/layout/hList7"/>
    <dgm:cxn modelId="{129F2503-20B5-4602-9A95-F495EB81283C}" type="presParOf" srcId="{C822C3AC-F634-452B-898D-A96E2C0ADC71}" destId="{14A1AC30-4A0A-4676-81B3-1E7F38DB236D}" srcOrd="3" destOrd="0" presId="urn:microsoft.com/office/officeart/2005/8/layout/hList7"/>
    <dgm:cxn modelId="{35FA47DB-2C0F-439A-B2E2-F58346B3A3ED}" type="presParOf" srcId="{375A2B92-73F1-4632-88F9-C4DC3F9D6F65}" destId="{A3A6955F-23D0-4769-AF84-5B547E8F03D7}" srcOrd="5" destOrd="0" presId="urn:microsoft.com/office/officeart/2005/8/layout/hList7"/>
    <dgm:cxn modelId="{34FA8202-4F6D-4B42-9BC8-C5CDD1AFE627}" type="presParOf" srcId="{375A2B92-73F1-4632-88F9-C4DC3F9D6F65}" destId="{29DBE997-091A-45C3-8ABF-41BC7766475F}" srcOrd="6" destOrd="0" presId="urn:microsoft.com/office/officeart/2005/8/layout/hList7"/>
    <dgm:cxn modelId="{2A3EE133-D53F-40A4-8281-985884E1F33F}" type="presParOf" srcId="{29DBE997-091A-45C3-8ABF-41BC7766475F}" destId="{B17F2AB5-D405-482B-BF57-58E4E6A53098}" srcOrd="0" destOrd="0" presId="urn:microsoft.com/office/officeart/2005/8/layout/hList7"/>
    <dgm:cxn modelId="{B238CA16-F8D7-4D9E-8EB2-7469598AE09C}" type="presParOf" srcId="{29DBE997-091A-45C3-8ABF-41BC7766475F}" destId="{EE8A5C7D-AEC2-407E-8692-A2AEC9B8FA7E}" srcOrd="1" destOrd="0" presId="urn:microsoft.com/office/officeart/2005/8/layout/hList7"/>
    <dgm:cxn modelId="{A334C5F1-3608-402F-BE11-DE57A16D264D}" type="presParOf" srcId="{29DBE997-091A-45C3-8ABF-41BC7766475F}" destId="{539EE5CF-AC60-46AE-8F8D-626E4890F894}" srcOrd="2" destOrd="0" presId="urn:microsoft.com/office/officeart/2005/8/layout/hList7"/>
    <dgm:cxn modelId="{F33E0178-DB76-4A7A-A8E3-D4FF8D0FF235}" type="presParOf" srcId="{29DBE997-091A-45C3-8ABF-41BC7766475F}" destId="{CA359D3B-4425-4478-B2C2-8766522C5DB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2F5B-3A7F-4ABF-8BB3-F29EA65E0A07}">
      <dsp:nvSpPr>
        <dsp:cNvPr id="0" name=""/>
        <dsp:cNvSpPr/>
      </dsp:nvSpPr>
      <dsp:spPr>
        <a:xfrm>
          <a:off x="2085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Pam Moore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Board Chair</a:t>
          </a:r>
          <a:endParaRPr lang="en-US" sz="1900" kern="1200"/>
        </a:p>
      </dsp:txBody>
      <dsp:txXfrm>
        <a:off x="2085" y="1678192"/>
        <a:ext cx="2186398" cy="1678192"/>
      </dsp:txXfrm>
    </dsp:sp>
    <dsp:sp modelId="{4E7FBB66-E133-44E2-954E-C417E8B636C2}">
      <dsp:nvSpPr>
        <dsp:cNvPr id="0" name=""/>
        <dsp:cNvSpPr/>
      </dsp:nvSpPr>
      <dsp:spPr>
        <a:xfrm>
          <a:off x="39673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0E68-B14C-479B-A09B-AAE2B29D9CAA}">
      <dsp:nvSpPr>
        <dsp:cNvPr id="0" name=""/>
        <dsp:cNvSpPr/>
      </dsp:nvSpPr>
      <dsp:spPr>
        <a:xfrm>
          <a:off x="225407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Tom Allen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Vice Chair</a:t>
          </a:r>
          <a:endParaRPr lang="en-US" sz="1900" kern="1200"/>
        </a:p>
      </dsp:txBody>
      <dsp:txXfrm>
        <a:off x="2254076" y="1678192"/>
        <a:ext cx="2186398" cy="1678192"/>
      </dsp:txXfrm>
    </dsp:sp>
    <dsp:sp modelId="{4058EB6B-F8DF-4C0D-8D73-3C52B31EBAC0}">
      <dsp:nvSpPr>
        <dsp:cNvPr id="0" name=""/>
        <dsp:cNvSpPr/>
      </dsp:nvSpPr>
      <dsp:spPr>
        <a:xfrm>
          <a:off x="264872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5D02-14D4-43DE-BA1D-3E7987AAB7EA}">
      <dsp:nvSpPr>
        <dsp:cNvPr id="0" name=""/>
        <dsp:cNvSpPr/>
      </dsp:nvSpPr>
      <dsp:spPr>
        <a:xfrm>
          <a:off x="450606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Jimmy Gooding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Committee Chair</a:t>
          </a:r>
          <a:endParaRPr lang="en-US" sz="1900" kern="1200"/>
        </a:p>
      </dsp:txBody>
      <dsp:txXfrm>
        <a:off x="4506066" y="1678192"/>
        <a:ext cx="2186398" cy="1678192"/>
      </dsp:txXfrm>
    </dsp:sp>
    <dsp:sp modelId="{14A1AC30-4A0A-4676-81B3-1E7F38DB236D}">
      <dsp:nvSpPr>
        <dsp:cNvPr id="0" name=""/>
        <dsp:cNvSpPr/>
      </dsp:nvSpPr>
      <dsp:spPr>
        <a:xfrm>
          <a:off x="490071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F2AB5-D405-482B-BF57-58E4E6A53098}">
      <dsp:nvSpPr>
        <dsp:cNvPr id="0" name=""/>
        <dsp:cNvSpPr/>
      </dsp:nvSpPr>
      <dsp:spPr>
        <a:xfrm>
          <a:off x="6717018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Gerald Rainey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Treasurer</a:t>
          </a:r>
          <a:endParaRPr lang="en-US" sz="1900" kern="1200"/>
        </a:p>
      </dsp:txBody>
      <dsp:txXfrm>
        <a:off x="6758056" y="1678192"/>
        <a:ext cx="2186398" cy="1678192"/>
      </dsp:txXfrm>
    </dsp:sp>
    <dsp:sp modelId="{CA359D3B-4425-4478-B2C2-8766522C5DB0}">
      <dsp:nvSpPr>
        <dsp:cNvPr id="0" name=""/>
        <dsp:cNvSpPr/>
      </dsp:nvSpPr>
      <dsp:spPr>
        <a:xfrm>
          <a:off x="715270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5DD5-2CE2-4C5B-A410-C77A0BD2B92D}">
      <dsp:nvSpPr>
        <dsp:cNvPr id="0" name=""/>
        <dsp:cNvSpPr/>
      </dsp:nvSpPr>
      <dsp:spPr>
        <a:xfrm>
          <a:off x="357861" y="3356384"/>
          <a:ext cx="8230817" cy="6293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86819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4396"/>
              </p:ext>
            </p:extLst>
          </p:nvPr>
        </p:nvGraphicFramePr>
        <p:xfrm>
          <a:off x="1268083" y="3424685"/>
          <a:ext cx="9202467" cy="18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 of Directors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1065"/>
              </p:ext>
            </p:extLst>
          </p:nvPr>
        </p:nvGraphicFramePr>
        <p:xfrm>
          <a:off x="1526006" y="241522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68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6"/>
    </mc:Choice>
    <mc:Fallback>
      <p:transition spd="slow" advTm="10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627</TotalTime>
  <Words>115</Words>
  <Application>Microsoft Office PowerPoint</Application>
  <PresentationFormat>Widescreen</PresentationFormat>
  <Paragraphs>56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Board of Directors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27</cp:revision>
  <dcterms:created xsi:type="dcterms:W3CDTF">2015-12-13T21:24:20Z</dcterms:created>
  <dcterms:modified xsi:type="dcterms:W3CDTF">2016-03-14T02:25:30Z</dcterms:modified>
</cp:coreProperties>
</file>