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4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Sales Presentation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2014 Sales &amp; Expenses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2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Sales</a:t>
            </a:r>
          </a:p>
          <a:p>
            <a:pPr lvl="1"/>
            <a:r>
              <a:rPr lang="en-US" smtClean="0"/>
              <a:t>New Southeastern region</a:t>
            </a:r>
          </a:p>
          <a:p>
            <a:r>
              <a:rPr lang="en-US" smtClean="0"/>
              <a:t>Expenses</a:t>
            </a:r>
          </a:p>
          <a:p>
            <a:r>
              <a:rPr lang="en-US" smtClean="0"/>
              <a:t>Profits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8358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</TotalTime>
  <Words>12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Trebuchet MS</vt:lpstr>
      <vt:lpstr>Berlin</vt:lpstr>
      <vt:lpstr>Sales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Presentation</dc:title>
  <dc:creator>Cindy</dc:creator>
  <cp:lastModifiedBy>Cindy</cp:lastModifiedBy>
  <cp:revision>1</cp:revision>
  <dcterms:created xsi:type="dcterms:W3CDTF">2015-12-13T23:36:42Z</dcterms:created>
  <dcterms:modified xsi:type="dcterms:W3CDTF">2015-12-13T23:38:31Z</dcterms:modified>
</cp:coreProperties>
</file>