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49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Candara</vt:lpstr>
      <vt:lpstr>Century Gothic</vt:lpstr>
      <vt:lpstr>Wingdings</vt:lpstr>
      <vt:lpstr>Wingdings 3</vt:lpstr>
      <vt:lpstr>Ion Boardroom</vt:lpstr>
      <vt:lpstr>Welcome New Students</vt:lpstr>
      <vt:lpstr>Why Choose Us?</vt:lpstr>
      <vt:lpstr>Campus Life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13</cp:revision>
  <dcterms:created xsi:type="dcterms:W3CDTF">2015-12-13T21:24:20Z</dcterms:created>
  <dcterms:modified xsi:type="dcterms:W3CDTF">2015-12-29T19:01:27Z</dcterms:modified>
</cp:coreProperties>
</file>