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41275" y="707365"/>
            <a:ext cx="6524661" cy="5460521"/>
            <a:chOff x="2524773" y="1326627"/>
            <a:chExt cx="2947465" cy="22351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167" y="1326628"/>
              <a:ext cx="2936071" cy="218432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08042" y="2554569"/>
              <a:ext cx="1352802" cy="1003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75"/>
            <a:stretch/>
          </p:blipFill>
          <p:spPr>
            <a:xfrm>
              <a:off x="5345610" y="1326627"/>
              <a:ext cx="115234" cy="218432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597"/>
            <a:stretch/>
          </p:blipFill>
          <p:spPr>
            <a:xfrm>
              <a:off x="2524773" y="3421929"/>
              <a:ext cx="2936071" cy="1398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3495"/>
            <a:stretch/>
          </p:blipFill>
          <p:spPr>
            <a:xfrm>
              <a:off x="2760453" y="1544840"/>
              <a:ext cx="2585157" cy="187300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2241" l="1299" r="9795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57" y="2331499"/>
              <a:ext cx="1647969" cy="1063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15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506</TotalTime>
  <Words>49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15</cp:revision>
  <dcterms:created xsi:type="dcterms:W3CDTF">2015-12-13T21:24:20Z</dcterms:created>
  <dcterms:modified xsi:type="dcterms:W3CDTF">2016-01-19T02:46:54Z</dcterms:modified>
</cp:coreProperties>
</file>