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MediaServiceKeyPoints xmlns="92b31412-8c8f-44f1-a883-141cef3f34cc" xsi:nil="true"/>
    <Duration xmlns="92b31412-8c8f-44f1-a883-141cef3f34c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A79827-2862-4050-985D-048B0B6EB138}"/>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0</TotalTime>
  <Words>696</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Deb Ashby</dc:creator>
  <cp:lastModifiedBy>Deb Ashby</cp:lastModifiedBy>
  <cp:revision>1</cp:revision>
  <dcterms:created xsi:type="dcterms:W3CDTF">2022-08-03T14:50:23Z</dcterms:created>
  <dcterms:modified xsi:type="dcterms:W3CDTF">2022-08-03T14:50:47Z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