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4" r:id="rId4"/>
    <p:sldId id="265" r:id="rId5"/>
    <p:sldId id="257" r:id="rId6"/>
    <p:sldId id="258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63F8-4B24-4D62-B4C3-942EE8B01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dirty="0" err="1"/>
              <a:t>sql</a:t>
            </a:r>
            <a:r>
              <a:rPr lang="en-US" dirty="0"/>
              <a:t> server 2017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0ECC1-5428-433B-9951-8C014A54E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Trevoir Williams</a:t>
            </a:r>
          </a:p>
        </p:txBody>
      </p:sp>
    </p:spTree>
    <p:extLst>
      <p:ext uri="{BB962C8B-B14F-4D97-AF65-F5344CB8AC3E}">
        <p14:creationId xmlns:p14="http://schemas.microsoft.com/office/powerpoint/2010/main" val="1326280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AB5C-B875-4D74-9623-EFA1BF6E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and Foreign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02246-AF73-4FF3-B966-61F018657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FOREIGN KEY is a key used to link two tables together.</a:t>
            </a:r>
          </a:p>
          <a:p>
            <a:r>
              <a:rPr lang="en-US" dirty="0"/>
              <a:t>A FOREIGN KEY acts as a reference point for one table to another. </a:t>
            </a:r>
          </a:p>
          <a:p>
            <a:pPr lvl="1"/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- All Teachers have a primary key</a:t>
            </a:r>
            <a:br>
              <a:rPr lang="en-US" dirty="0"/>
            </a:br>
            <a:r>
              <a:rPr lang="en-US" dirty="0"/>
              <a:t>- Each Class record requires a teacher association</a:t>
            </a:r>
            <a:br>
              <a:rPr lang="en-US" dirty="0"/>
            </a:br>
            <a:r>
              <a:rPr lang="en-US" dirty="0"/>
              <a:t>- Each class record has a </a:t>
            </a:r>
            <a:r>
              <a:rPr lang="en-US" dirty="0" err="1"/>
              <a:t>Teacher_ID</a:t>
            </a:r>
            <a:r>
              <a:rPr lang="en-US" dirty="0"/>
              <a:t> column. This column has a value that corresponds with a PRIMARY KEY in </a:t>
            </a:r>
            <a:r>
              <a:rPr lang="en-US"/>
              <a:t>the Teacher Table.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2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D89A-056D-48F9-9E2E-2085359D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 What is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E57F-2191-4344-BE56-51B9D6E7D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  <a:p>
            <a:pPr lvl="1"/>
            <a:r>
              <a:rPr lang="en-US" dirty="0"/>
              <a:t>In simple words data can be facts related to an object .</a:t>
            </a:r>
          </a:p>
          <a:p>
            <a:r>
              <a:rPr lang="en-US" dirty="0"/>
              <a:t>What is A Database?</a:t>
            </a:r>
          </a:p>
          <a:p>
            <a:pPr lvl="1"/>
            <a:r>
              <a:rPr lang="en-US" dirty="0"/>
              <a:t>Database is a systematic collection of data.</a:t>
            </a:r>
          </a:p>
          <a:p>
            <a:pPr lvl="1"/>
            <a:r>
              <a:rPr lang="en-US" dirty="0"/>
              <a:t>Databases support storage and  manipulation of data. </a:t>
            </a:r>
          </a:p>
          <a:p>
            <a:pPr lvl="1"/>
            <a:r>
              <a:rPr lang="en-US" dirty="0"/>
              <a:t>Databases make data management easy.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7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D89A-056D-48F9-9E2E-2085359D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E57F-2191-4344-BE56-51B9D6E7D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1607"/>
            <a:ext cx="9905999" cy="44478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Relational Database</a:t>
            </a:r>
          </a:p>
          <a:p>
            <a:pPr lvl="1"/>
            <a:r>
              <a:rPr lang="en-US" dirty="0"/>
              <a:t>Stores Data in Table like structures with rows and columns. Each table should be unique to one type of data.</a:t>
            </a:r>
          </a:p>
          <a:p>
            <a:pPr lvl="1"/>
            <a:r>
              <a:rPr lang="en-US" dirty="0"/>
              <a:t>A relational database uses SQL which is short for Structured Query Language</a:t>
            </a:r>
          </a:p>
          <a:p>
            <a:pPr lvl="1"/>
            <a:r>
              <a:rPr lang="en-US" dirty="0"/>
              <a:t>Facilitates relationships:  A database for a store will have a table for customers and one for orders. These two tables are related, because an order is made by a customer.</a:t>
            </a:r>
          </a:p>
          <a:p>
            <a:pPr lvl="1"/>
            <a:r>
              <a:rPr lang="en-US" sz="2600" dirty="0"/>
              <a:t>Popular Relational SQL Database Systems</a:t>
            </a:r>
          </a:p>
          <a:p>
            <a:pPr lvl="1"/>
            <a:r>
              <a:rPr lang="en-US" b="1" dirty="0"/>
              <a:t>Microsoft SQL Server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MySQL / MariaDB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Microsoft Azure SQL</a:t>
            </a:r>
          </a:p>
        </p:txBody>
      </p:sp>
    </p:spTree>
    <p:extLst>
      <p:ext uri="{BB962C8B-B14F-4D97-AF65-F5344CB8AC3E}">
        <p14:creationId xmlns:p14="http://schemas.microsoft.com/office/powerpoint/2010/main" val="187310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D89A-056D-48F9-9E2E-2085359D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E57F-2191-4344-BE56-51B9D6E7D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1607"/>
            <a:ext cx="9905999" cy="4447875"/>
          </a:xfrm>
        </p:spPr>
        <p:txBody>
          <a:bodyPr>
            <a:normAutofit/>
          </a:bodyPr>
          <a:lstStyle/>
          <a:p>
            <a:r>
              <a:rPr lang="en-US" dirty="0"/>
              <a:t>Non-Relational Database</a:t>
            </a:r>
          </a:p>
          <a:p>
            <a:pPr lvl="1"/>
            <a:r>
              <a:rPr lang="en-US" dirty="0"/>
              <a:t>Stores Data in Document like structures with rows and columns. </a:t>
            </a:r>
          </a:p>
          <a:p>
            <a:pPr lvl="1"/>
            <a:r>
              <a:rPr lang="en-US" dirty="0"/>
              <a:t>Facilitates having data for multiple ‘entities’ in one document. (a bit more flexible)</a:t>
            </a:r>
          </a:p>
          <a:p>
            <a:pPr lvl="1"/>
            <a:r>
              <a:rPr lang="en-US" dirty="0"/>
              <a:t>Good for large amounts of potentially unstructured data. </a:t>
            </a:r>
          </a:p>
          <a:p>
            <a:pPr lvl="1"/>
            <a:r>
              <a:rPr lang="en-US" sz="2600" dirty="0"/>
              <a:t>Popular Non-Relational SQL Database Systems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Oracle NoSQL</a:t>
            </a:r>
          </a:p>
          <a:p>
            <a:pPr lvl="1"/>
            <a:r>
              <a:rPr lang="en-US" dirty="0"/>
              <a:t>Apache CouchDB</a:t>
            </a:r>
          </a:p>
          <a:p>
            <a:pPr lvl="1"/>
            <a:r>
              <a:rPr lang="en-US" dirty="0"/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112026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D432-0BD8-4ED7-B7E3-B14BF481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SQL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10375-8CD2-4A9C-8421-AEFD6E96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SQL Server is a relational database management system, or RDBMS.</a:t>
            </a:r>
          </a:p>
          <a:p>
            <a:r>
              <a:rPr lang="en-US" dirty="0"/>
              <a:t>A Database Management System (DBMS) is a program which enables its users to access database, manipulate data, reporting / representation of  data .</a:t>
            </a:r>
          </a:p>
          <a:p>
            <a:r>
              <a:rPr lang="en-US" dirty="0"/>
              <a:t> Editions Include:</a:t>
            </a:r>
          </a:p>
          <a:p>
            <a:pPr lvl="1"/>
            <a:r>
              <a:rPr lang="en-US" dirty="0"/>
              <a:t>Express (Free)</a:t>
            </a:r>
          </a:p>
          <a:p>
            <a:pPr lvl="1"/>
            <a:r>
              <a:rPr lang="en-US" dirty="0"/>
              <a:t>Developer (Free – For Testing and Development)</a:t>
            </a:r>
          </a:p>
          <a:p>
            <a:pPr lvl="1"/>
            <a:r>
              <a:rPr lang="en-US" dirty="0"/>
              <a:t>Standard (License - Production)</a:t>
            </a:r>
          </a:p>
          <a:p>
            <a:pPr lvl="1"/>
            <a:r>
              <a:rPr lang="en-US" dirty="0"/>
              <a:t>Enterprise (License - Production)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8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A231-9EF2-4C82-9C7C-ED7AB2D1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11D8-5115-40B8-BF79-5F6104EC8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SQL is a standard language for storing, manipulating and retrieving data in databases.</a:t>
            </a:r>
          </a:p>
          <a:p>
            <a:r>
              <a:rPr lang="en-US" dirty="0"/>
              <a:t>Short for Structured Query Language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SELECT * FROM Customers; </a:t>
            </a:r>
          </a:p>
          <a:p>
            <a:pPr lvl="1"/>
            <a:r>
              <a:rPr lang="en-US" dirty="0"/>
              <a:t>DELETE FROM Customers WHERE </a:t>
            </a:r>
            <a:r>
              <a:rPr lang="en-US" dirty="0" err="1"/>
              <a:t>CustomerName</a:t>
            </a:r>
            <a:r>
              <a:rPr lang="en-US" dirty="0"/>
              <a:t>='</a:t>
            </a:r>
            <a:r>
              <a:rPr lang="en-US" dirty="0" err="1"/>
              <a:t>Alfreds</a:t>
            </a:r>
            <a:r>
              <a:rPr lang="en-US" dirty="0"/>
              <a:t> </a:t>
            </a:r>
            <a:r>
              <a:rPr lang="en-US" dirty="0" err="1"/>
              <a:t>Futterkiste</a:t>
            </a:r>
            <a:r>
              <a:rPr lang="en-US" dirty="0"/>
              <a:t>’;</a:t>
            </a:r>
          </a:p>
          <a:p>
            <a:pPr lvl="1"/>
            <a:r>
              <a:rPr lang="en-US" dirty="0"/>
              <a:t>INSERT INTO Customers (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ContactName</a:t>
            </a:r>
            <a:r>
              <a:rPr lang="en-US" dirty="0"/>
              <a:t>, Address, City, </a:t>
            </a:r>
            <a:r>
              <a:rPr lang="en-US" dirty="0" err="1"/>
              <a:t>PostalCode</a:t>
            </a:r>
            <a:r>
              <a:rPr lang="en-US" dirty="0"/>
              <a:t>, Country)</a:t>
            </a:r>
            <a:br>
              <a:rPr lang="en-US" dirty="0"/>
            </a:br>
            <a:r>
              <a:rPr lang="en-US" dirty="0"/>
              <a:t>VALUES ('Cardinal', 'Tom B. </a:t>
            </a:r>
            <a:r>
              <a:rPr lang="en-US" dirty="0" err="1"/>
              <a:t>Erichsen</a:t>
            </a:r>
            <a:r>
              <a:rPr lang="en-US" dirty="0"/>
              <a:t>', 'Skagen 21', 'Stavanger', '4006', 'Norway');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0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08FC-89C2-4E88-8F82-4DA3C627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5279-59BF-40FD-8F48-23464E67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/>
              <a:t>A database consists of one or more tables.  </a:t>
            </a:r>
          </a:p>
          <a:p>
            <a:pPr fontAlgn="base"/>
            <a:r>
              <a:rPr lang="en-US" sz="2800" dirty="0"/>
              <a:t>Each table is made up of rows and columns. </a:t>
            </a:r>
          </a:p>
          <a:p>
            <a:pPr lvl="1" fontAlgn="base"/>
            <a:r>
              <a:rPr lang="en-US" sz="2400" dirty="0"/>
              <a:t>Rows are Records containing data points on an object</a:t>
            </a:r>
          </a:p>
          <a:p>
            <a:pPr lvl="1" fontAlgn="base"/>
            <a:r>
              <a:rPr lang="en-US" sz="2400" dirty="0"/>
              <a:t>Columns contain data points (text, numbers, dates, </a:t>
            </a:r>
            <a:r>
              <a:rPr lang="en-US" sz="2400" dirty="0" err="1"/>
              <a:t>etc</a:t>
            </a:r>
            <a:r>
              <a:rPr lang="en-US" sz="2400" dirty="0"/>
              <a:t>…)</a:t>
            </a:r>
          </a:p>
          <a:p>
            <a:pPr fontAlgn="base"/>
            <a:r>
              <a:rPr lang="en-US" sz="2800" dirty="0"/>
              <a:t>Each Row or Record should be uniquely identifiable using a Primary Key</a:t>
            </a:r>
          </a:p>
        </p:txBody>
      </p:sp>
    </p:spTree>
    <p:extLst>
      <p:ext uri="{BB962C8B-B14F-4D97-AF65-F5344CB8AC3E}">
        <p14:creationId xmlns:p14="http://schemas.microsoft.com/office/powerpoint/2010/main" val="228741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C5AC-F77A-4F38-99AA-75A02B14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6DCD-4581-4E86-AA63-B0F1DA6BE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relationship is a situation that exists between two database tables when one table has data that references another table. </a:t>
            </a:r>
          </a:p>
          <a:p>
            <a:r>
              <a:rPr lang="en-US" dirty="0"/>
              <a:t>Relationships allow relational databases to split and store data in different tables, while linking disparate data items.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7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9A83-2736-4690-8DC0-33168C27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example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9E6A-746D-4EF4-A351-77E30E43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Classes have a Teacher</a:t>
            </a:r>
          </a:p>
          <a:p>
            <a:pPr lvl="1"/>
            <a:r>
              <a:rPr lang="en-US" dirty="0"/>
              <a:t>We have a table storing teachers</a:t>
            </a:r>
          </a:p>
          <a:p>
            <a:pPr lvl="1"/>
            <a:r>
              <a:rPr lang="en-US" dirty="0"/>
              <a:t>We have a table storing Classes</a:t>
            </a:r>
          </a:p>
          <a:p>
            <a:pPr lvl="1"/>
            <a:r>
              <a:rPr lang="en-US" dirty="0"/>
              <a:t>A teacher is related to a class</a:t>
            </a:r>
          </a:p>
          <a:p>
            <a:pPr lvl="1"/>
            <a:r>
              <a:rPr lang="en-US" dirty="0"/>
              <a:t>We have a Teach and Class relationship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62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2" ma:contentTypeDescription="Create a new document." ma:contentTypeScope="" ma:versionID="4061a8cd1540211dc7a64fbeb10a931a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3fa8d77d020b26dd482e94517b24c793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B8EF1B9-860C-4EA5-ACAA-F379AF9B1365}"/>
</file>

<file path=customXml/itemProps2.xml><?xml version="1.0" encoding="utf-8"?>
<ds:datastoreItem xmlns:ds="http://schemas.openxmlformats.org/officeDocument/2006/customXml" ds:itemID="{972BFEB7-58C7-4CAE-9CB5-6D1C5DE01CAA}"/>
</file>

<file path=customXml/itemProps3.xml><?xml version="1.0" encoding="utf-8"?>
<ds:datastoreItem xmlns:ds="http://schemas.openxmlformats.org/officeDocument/2006/customXml" ds:itemID="{62557BC8-4B39-4A24-AF87-EB583B971C2B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89</TotalTime>
  <Words>570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Introduction sql server 2017</vt:lpstr>
      <vt:lpstr>What is data? What is a Database?</vt:lpstr>
      <vt:lpstr>Types Of Database technologies</vt:lpstr>
      <vt:lpstr>Types Of Database technologies</vt:lpstr>
      <vt:lpstr>What is SQL Server?</vt:lpstr>
      <vt:lpstr>What is SQL?</vt:lpstr>
      <vt:lpstr>What is a table?</vt:lpstr>
      <vt:lpstr>What is a relationship</vt:lpstr>
      <vt:lpstr>Relationship example </vt:lpstr>
      <vt:lpstr>Relationships and Foreign Keys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Trevoir Williams</dc:creator>
  <cp:lastModifiedBy>Trevoir Williams</cp:lastModifiedBy>
  <cp:revision>9</cp:revision>
  <dcterms:created xsi:type="dcterms:W3CDTF">2019-05-03T23:57:56Z</dcterms:created>
  <dcterms:modified xsi:type="dcterms:W3CDTF">2020-09-21T22:47:36Z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630800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