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Lst>
  <p:notesMasterIdLst>
    <p:notesMasterId r:id="rId28"/>
  </p:notesMasterIdLst>
  <p:sldIdLst>
    <p:sldId id="326" r:id="rId3"/>
    <p:sldId id="295" r:id="rId4"/>
    <p:sldId id="272" r:id="rId5"/>
    <p:sldId id="257" r:id="rId6"/>
    <p:sldId id="351" r:id="rId7"/>
    <p:sldId id="348" r:id="rId8"/>
    <p:sldId id="349" r:id="rId9"/>
    <p:sldId id="350" r:id="rId10"/>
    <p:sldId id="347" r:id="rId11"/>
    <p:sldId id="265" r:id="rId12"/>
    <p:sldId id="279" r:id="rId13"/>
    <p:sldId id="334" r:id="rId14"/>
    <p:sldId id="335" r:id="rId15"/>
    <p:sldId id="331" r:id="rId16"/>
    <p:sldId id="330" r:id="rId17"/>
    <p:sldId id="336" r:id="rId18"/>
    <p:sldId id="332" r:id="rId19"/>
    <p:sldId id="346" r:id="rId20"/>
    <p:sldId id="337" r:id="rId21"/>
    <p:sldId id="338" r:id="rId22"/>
    <p:sldId id="339" r:id="rId23"/>
    <p:sldId id="341" r:id="rId24"/>
    <p:sldId id="342" r:id="rId25"/>
    <p:sldId id="340" r:id="rId26"/>
    <p:sldId id="344" r:id="rId27"/>
  </p:sldIdLst>
  <p:sldSz cx="12192000" cy="6858000"/>
  <p:notesSz cx="6858000" cy="9144000"/>
  <p:embeddedFontLst>
    <p:embeddedFont>
      <p:font typeface="Calibri" panose="020F0502020204030204" pitchFamily="3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8" d="100"/>
          <a:sy n="48" d="100"/>
        </p:scale>
        <p:origin x="67" y="8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F6A3FB-C1BF-46CA-BEE0-335FE0B23249}" type="datetimeFigureOut">
              <a:rPr lang="en-CA" smtClean="0"/>
              <a:t>2019-10-19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712F2-917E-4A70-8B51-03D37E684D55}" type="slidenum">
              <a:rPr lang="en-CA" smtClean="0"/>
              <a:t>‹#›</a:t>
            </a:fld>
            <a:endParaRPr lang="en-CA"/>
          </a:p>
        </p:txBody>
      </p:sp>
    </p:spTree>
    <p:extLst>
      <p:ext uri="{BB962C8B-B14F-4D97-AF65-F5344CB8AC3E}">
        <p14:creationId xmlns:p14="http://schemas.microsoft.com/office/powerpoint/2010/main" val="3018825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31977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[Mandatory Slide]</a:t>
            </a:r>
            <a:br>
              <a:rPr lang="en" sz="1100" b="0" i="0" u="none" strike="noStrike" cap="none">
                <a:solidFill>
                  <a:schemeClr val="dk1"/>
                </a:solidFill>
                <a:latin typeface="Arial"/>
                <a:ea typeface="Arial"/>
                <a:cs typeface="Arial"/>
                <a:sym typeface="Arial"/>
              </a:rPr>
            </a:br>
            <a:r>
              <a:rPr lang="en" sz="1100" b="0" i="0" u="none" strike="noStrike" cap="none">
                <a:solidFill>
                  <a:schemeClr val="dk1"/>
                </a:solidFill>
                <a:latin typeface="Arial"/>
                <a:ea typeface="Arial"/>
                <a:cs typeface="Arial"/>
                <a:sym typeface="Arial"/>
              </a:rPr>
              <a:t>This would be the introduction slide of the topic that you are covering in this subsection.</a:t>
            </a:r>
            <a:endParaRPr dirty="0"/>
          </a:p>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When this slide plays, you could talk about the main aim that we’d be covering in this video.</a:t>
            </a:r>
            <a:endParaRPr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71929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[Mandatory Slide]</a:t>
            </a:r>
            <a:br>
              <a:rPr lang="en" sz="1100" b="0" i="0" u="none" strike="noStrike" cap="none">
                <a:solidFill>
                  <a:schemeClr val="dk1"/>
                </a:solidFill>
                <a:latin typeface="Arial"/>
                <a:ea typeface="Arial"/>
                <a:cs typeface="Arial"/>
                <a:sym typeface="Arial"/>
              </a:rPr>
            </a:br>
            <a:r>
              <a:rPr lang="en" sz="1100" b="0" i="0" u="none" strike="noStrike" cap="none">
                <a:solidFill>
                  <a:schemeClr val="dk1"/>
                </a:solidFill>
                <a:latin typeface="Arial"/>
                <a:ea typeface="Arial"/>
                <a:cs typeface="Arial"/>
                <a:sym typeface="Arial"/>
              </a:rPr>
              <a:t>This would be the slide of the next video that you will be covering.</a:t>
            </a:r>
            <a:endParaRPr dirty="0"/>
          </a:p>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When this slide plays, you could talk about the main aim that we’d be covering in the next video.</a:t>
            </a:r>
            <a:endParaRPr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06642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[Mandatory Slide]</a:t>
            </a:r>
            <a:br>
              <a:rPr lang="en" sz="1100" b="0" i="0" u="none" strike="noStrike" cap="none">
                <a:solidFill>
                  <a:schemeClr val="dk1"/>
                </a:solidFill>
                <a:latin typeface="Arial"/>
                <a:ea typeface="Arial"/>
                <a:cs typeface="Arial"/>
                <a:sym typeface="Arial"/>
              </a:rPr>
            </a:br>
            <a:r>
              <a:rPr lang="en" sz="1100" b="0" i="0" u="none" strike="noStrike" cap="none">
                <a:solidFill>
                  <a:schemeClr val="dk1"/>
                </a:solidFill>
                <a:latin typeface="Arial"/>
                <a:ea typeface="Arial"/>
                <a:cs typeface="Arial"/>
                <a:sym typeface="Arial"/>
              </a:rPr>
              <a:t>This would be the introduction slide of the topic that you are covering in this subsection.</a:t>
            </a:r>
            <a:endParaRPr dirty="0"/>
          </a:p>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When this slide plays, you could talk about the main aim that we’d be covering in this video.</a:t>
            </a:r>
            <a:endParaRPr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63993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[Mandatory Slide]</a:t>
            </a:r>
            <a:br>
              <a:rPr lang="en" sz="1100" b="0" i="0" u="none" strike="noStrike" cap="none">
                <a:solidFill>
                  <a:schemeClr val="dk1"/>
                </a:solidFill>
                <a:latin typeface="Arial"/>
                <a:ea typeface="Arial"/>
                <a:cs typeface="Arial"/>
                <a:sym typeface="Arial"/>
              </a:rPr>
            </a:br>
            <a:r>
              <a:rPr lang="en" sz="1100" b="0" i="0" u="none" strike="noStrike" cap="none">
                <a:solidFill>
                  <a:schemeClr val="dk1"/>
                </a:solidFill>
                <a:latin typeface="Arial"/>
                <a:ea typeface="Arial"/>
                <a:cs typeface="Arial"/>
                <a:sym typeface="Arial"/>
              </a:rPr>
              <a:t>This would be the introduction slide of the topic that you are covering in this subsection.</a:t>
            </a:r>
            <a:endParaRPr dirty="0"/>
          </a:p>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When this slide plays, you could talk about the main aim that we’d be covering in this video.</a:t>
            </a:r>
            <a:endParaRPr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1370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[Mandatory Slide]</a:t>
            </a:r>
            <a:br>
              <a:rPr lang="en" sz="1100" b="0" i="0" u="none" strike="noStrike" cap="none">
                <a:solidFill>
                  <a:schemeClr val="dk1"/>
                </a:solidFill>
                <a:latin typeface="Arial"/>
                <a:ea typeface="Arial"/>
                <a:cs typeface="Arial"/>
                <a:sym typeface="Arial"/>
              </a:rPr>
            </a:br>
            <a:r>
              <a:rPr lang="en" sz="1100" b="0" i="0" u="none" strike="noStrike" cap="none">
                <a:solidFill>
                  <a:schemeClr val="dk1"/>
                </a:solidFill>
                <a:latin typeface="Arial"/>
                <a:ea typeface="Arial"/>
                <a:cs typeface="Arial"/>
                <a:sym typeface="Arial"/>
              </a:rPr>
              <a:t>This would be the introduction slide of the topic that you are covering in this section.</a:t>
            </a:r>
            <a:endParaRPr dirty="0"/>
          </a:p>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When this slide plays, you could talk about the main aim that we’d be covering in this section.</a:t>
            </a:r>
            <a:endParaRPr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This slide, like mentioned above is for multiple pointers. The information above covers the types of information that can be used in this slide</a:t>
            </a:r>
            <a:endParaRPr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63331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[Mandatory Slide]</a:t>
            </a:r>
            <a:br>
              <a:rPr lang="en" sz="1100" b="0" i="0" u="none" strike="noStrike" cap="none">
                <a:solidFill>
                  <a:schemeClr val="dk1"/>
                </a:solidFill>
                <a:latin typeface="Arial"/>
                <a:ea typeface="Arial"/>
                <a:cs typeface="Arial"/>
                <a:sym typeface="Arial"/>
              </a:rPr>
            </a:br>
            <a:r>
              <a:rPr lang="en" sz="1100" b="0" i="0" u="none" strike="noStrike" cap="none">
                <a:solidFill>
                  <a:schemeClr val="dk1"/>
                </a:solidFill>
                <a:latin typeface="Arial"/>
                <a:ea typeface="Arial"/>
                <a:cs typeface="Arial"/>
                <a:sym typeface="Arial"/>
              </a:rPr>
              <a:t>This would be the introduction slide of the topic that you are covering in this subsection.</a:t>
            </a:r>
            <a:endParaRPr dirty="0"/>
          </a:p>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When this slide plays, you could talk about the main aim that we’d be covering in this video.</a:t>
            </a:r>
            <a:endParaRPr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[Mandatory Slide]</a:t>
            </a:r>
            <a:br>
              <a:rPr lang="en" sz="1100" b="0" i="0" u="none" strike="noStrike" cap="none">
                <a:solidFill>
                  <a:schemeClr val="dk1"/>
                </a:solidFill>
                <a:latin typeface="Arial"/>
                <a:ea typeface="Arial"/>
                <a:cs typeface="Arial"/>
                <a:sym typeface="Arial"/>
              </a:rPr>
            </a:br>
            <a:r>
              <a:rPr lang="en" sz="1100" b="0" i="0" u="none" strike="noStrike" cap="none">
                <a:solidFill>
                  <a:schemeClr val="dk1"/>
                </a:solidFill>
                <a:latin typeface="Arial"/>
                <a:ea typeface="Arial"/>
                <a:cs typeface="Arial"/>
                <a:sym typeface="Arial"/>
              </a:rPr>
              <a:t>This would be the slide of the next video that you will be covering.</a:t>
            </a:r>
            <a:endParaRPr dirty="0"/>
          </a:p>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When this slide plays, you could talk about the main aim that we’d be covering in the next video.</a:t>
            </a:r>
            <a:endParaRPr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[Mandatory Slide]</a:t>
            </a:r>
            <a:br>
              <a:rPr lang="en" sz="1100" b="0" i="0" u="none" strike="noStrike" cap="none">
                <a:solidFill>
                  <a:schemeClr val="dk1"/>
                </a:solidFill>
                <a:latin typeface="Arial"/>
                <a:ea typeface="Arial"/>
                <a:cs typeface="Arial"/>
                <a:sym typeface="Arial"/>
              </a:rPr>
            </a:br>
            <a:r>
              <a:rPr lang="en" sz="1100" b="0" i="0" u="none" strike="noStrike" cap="none">
                <a:solidFill>
                  <a:schemeClr val="dk1"/>
                </a:solidFill>
                <a:latin typeface="Arial"/>
                <a:ea typeface="Arial"/>
                <a:cs typeface="Arial"/>
                <a:sym typeface="Arial"/>
              </a:rPr>
              <a:t>This would be the introduction slide of the topic that you are covering in this subsection.</a:t>
            </a:r>
            <a:endParaRPr dirty="0"/>
          </a:p>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When this slide plays, you could talk about the main aim that we’d be covering in this video.</a:t>
            </a:r>
            <a:endParaRPr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2611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[Mandatory Slide]</a:t>
            </a:r>
            <a:br>
              <a:rPr lang="en" sz="1100" b="0" i="0" u="none" strike="noStrike" cap="none">
                <a:solidFill>
                  <a:schemeClr val="dk1"/>
                </a:solidFill>
                <a:latin typeface="Arial"/>
                <a:ea typeface="Arial"/>
                <a:cs typeface="Arial"/>
                <a:sym typeface="Arial"/>
              </a:rPr>
            </a:br>
            <a:r>
              <a:rPr lang="en" sz="1100" b="0" i="0" u="none" strike="noStrike" cap="none">
                <a:solidFill>
                  <a:schemeClr val="dk1"/>
                </a:solidFill>
                <a:latin typeface="Arial"/>
                <a:ea typeface="Arial"/>
                <a:cs typeface="Arial"/>
                <a:sym typeface="Arial"/>
              </a:rPr>
              <a:t>This would be the slide of the next video that you will be covering.</a:t>
            </a:r>
            <a:endParaRPr dirty="0"/>
          </a:p>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When this slide plays, you could talk about the main aim that we’d be covering in the next video.</a:t>
            </a:r>
            <a:endParaRPr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1698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[Mandatory Slide]</a:t>
            </a:r>
            <a:br>
              <a:rPr lang="en" sz="1100" b="0" i="0" u="none" strike="noStrike" cap="none">
                <a:solidFill>
                  <a:schemeClr val="dk1"/>
                </a:solidFill>
                <a:latin typeface="Arial"/>
                <a:ea typeface="Arial"/>
                <a:cs typeface="Arial"/>
                <a:sym typeface="Arial"/>
              </a:rPr>
            </a:br>
            <a:r>
              <a:rPr lang="en" sz="1100" b="0" i="0" u="none" strike="noStrike" cap="none">
                <a:solidFill>
                  <a:schemeClr val="dk1"/>
                </a:solidFill>
                <a:latin typeface="Arial"/>
                <a:ea typeface="Arial"/>
                <a:cs typeface="Arial"/>
                <a:sym typeface="Arial"/>
              </a:rPr>
              <a:t>This would be the introduction slide of the topic that you are covering in this subsection.</a:t>
            </a:r>
            <a:endParaRPr dirty="0"/>
          </a:p>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When this slide plays, you could talk about the main aim that we’d be covering in this video.</a:t>
            </a:r>
            <a:endParaRPr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59820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[Mandatory Slide]</a:t>
            </a:r>
            <a:br>
              <a:rPr lang="en" sz="1100" b="0" i="0" u="none" strike="noStrike" cap="none">
                <a:solidFill>
                  <a:schemeClr val="dk1"/>
                </a:solidFill>
                <a:latin typeface="Arial"/>
                <a:ea typeface="Arial"/>
                <a:cs typeface="Arial"/>
                <a:sym typeface="Arial"/>
              </a:rPr>
            </a:br>
            <a:r>
              <a:rPr lang="en" sz="1100" b="0" i="0" u="none" strike="noStrike" cap="none">
                <a:solidFill>
                  <a:schemeClr val="dk1"/>
                </a:solidFill>
                <a:latin typeface="Arial"/>
                <a:ea typeface="Arial"/>
                <a:cs typeface="Arial"/>
                <a:sym typeface="Arial"/>
              </a:rPr>
              <a:t>This would be the slide of the next video that you will be covering.</a:t>
            </a:r>
            <a:endParaRPr dirty="0"/>
          </a:p>
          <a:p>
            <a:pPr marL="0" marR="0" lvl="0" indent="0" algn="l" rtl="0">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When this slide plays, you could talk about the main aim that we’d be covering in the next video.</a:t>
            </a:r>
            <a:endParaRPr sz="11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35671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and Subsection Title">
  <p:cSld name="Section and Subsection Title">
    <p:bg>
      <p:bgPr>
        <a:solidFill>
          <a:srgbClr val="333333"/>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20702" y="2425704"/>
            <a:ext cx="10962800" cy="1244800"/>
          </a:xfrm>
          <a:prstGeom prst="rect">
            <a:avLst/>
          </a:prstGeom>
          <a:noFill/>
          <a:ln>
            <a:noFill/>
          </a:ln>
        </p:spPr>
        <p:txBody>
          <a:bodyPr spcFirstLastPara="1" wrap="square" lIns="137075" tIns="137075" rIns="137075" bIns="137075" anchor="b" anchorCtr="0"/>
          <a:lstStyle>
            <a:lvl1pPr marR="0" lvl="0" algn="l" rtl="0">
              <a:lnSpc>
                <a:spcPct val="100000"/>
              </a:lnSpc>
              <a:spcBef>
                <a:spcPts val="0"/>
              </a:spcBef>
              <a:spcAft>
                <a:spcPts val="0"/>
              </a:spcAft>
              <a:buClr>
                <a:schemeClr val="lt1"/>
              </a:buClr>
              <a:buSzPts val="9605"/>
              <a:buFont typeface="Calibri"/>
              <a:buNone/>
              <a:defRPr sz="6404" b="0" i="0" u="none" strike="noStrike" cap="none">
                <a:solidFill>
                  <a:schemeClr val="lt1"/>
                </a:solidFill>
                <a:latin typeface="Calibri"/>
                <a:ea typeface="Calibri"/>
                <a:cs typeface="Calibri"/>
                <a:sym typeface="Calibri"/>
              </a:defRPr>
            </a:lvl1pPr>
            <a:lvl2pPr lvl="1" rtl="0">
              <a:spcBef>
                <a:spcPts val="0"/>
              </a:spcBef>
              <a:spcAft>
                <a:spcPts val="0"/>
              </a:spcAft>
              <a:buClr>
                <a:schemeClr val="lt1"/>
              </a:buClr>
              <a:buSzPts val="9605"/>
              <a:buFont typeface="Roboto"/>
              <a:buNone/>
              <a:defRPr sz="6404">
                <a:solidFill>
                  <a:schemeClr val="lt1"/>
                </a:solidFill>
                <a:latin typeface="Roboto"/>
                <a:ea typeface="Roboto"/>
                <a:cs typeface="Roboto"/>
                <a:sym typeface="Roboto"/>
              </a:defRPr>
            </a:lvl2pPr>
            <a:lvl3pPr lvl="2" rtl="0">
              <a:spcBef>
                <a:spcPts val="0"/>
              </a:spcBef>
              <a:spcAft>
                <a:spcPts val="0"/>
              </a:spcAft>
              <a:buClr>
                <a:schemeClr val="lt1"/>
              </a:buClr>
              <a:buSzPts val="9605"/>
              <a:buFont typeface="Roboto"/>
              <a:buNone/>
              <a:defRPr sz="6404">
                <a:solidFill>
                  <a:schemeClr val="lt1"/>
                </a:solidFill>
                <a:latin typeface="Roboto"/>
                <a:ea typeface="Roboto"/>
                <a:cs typeface="Roboto"/>
                <a:sym typeface="Roboto"/>
              </a:defRPr>
            </a:lvl3pPr>
            <a:lvl4pPr lvl="3" rtl="0">
              <a:spcBef>
                <a:spcPts val="0"/>
              </a:spcBef>
              <a:spcAft>
                <a:spcPts val="0"/>
              </a:spcAft>
              <a:buClr>
                <a:schemeClr val="lt1"/>
              </a:buClr>
              <a:buSzPts val="9605"/>
              <a:buFont typeface="Roboto"/>
              <a:buNone/>
              <a:defRPr sz="6404">
                <a:solidFill>
                  <a:schemeClr val="lt1"/>
                </a:solidFill>
                <a:latin typeface="Roboto"/>
                <a:ea typeface="Roboto"/>
                <a:cs typeface="Roboto"/>
                <a:sym typeface="Roboto"/>
              </a:defRPr>
            </a:lvl4pPr>
            <a:lvl5pPr lvl="4" rtl="0">
              <a:spcBef>
                <a:spcPts val="0"/>
              </a:spcBef>
              <a:spcAft>
                <a:spcPts val="0"/>
              </a:spcAft>
              <a:buClr>
                <a:schemeClr val="lt1"/>
              </a:buClr>
              <a:buSzPts val="9605"/>
              <a:buFont typeface="Roboto"/>
              <a:buNone/>
              <a:defRPr sz="6404">
                <a:solidFill>
                  <a:schemeClr val="lt1"/>
                </a:solidFill>
                <a:latin typeface="Roboto"/>
                <a:ea typeface="Roboto"/>
                <a:cs typeface="Roboto"/>
                <a:sym typeface="Roboto"/>
              </a:defRPr>
            </a:lvl5pPr>
            <a:lvl6pPr lvl="5" rtl="0">
              <a:spcBef>
                <a:spcPts val="0"/>
              </a:spcBef>
              <a:spcAft>
                <a:spcPts val="0"/>
              </a:spcAft>
              <a:buClr>
                <a:schemeClr val="lt1"/>
              </a:buClr>
              <a:buSzPts val="9605"/>
              <a:buFont typeface="Roboto"/>
              <a:buNone/>
              <a:defRPr sz="6404">
                <a:solidFill>
                  <a:schemeClr val="lt1"/>
                </a:solidFill>
                <a:latin typeface="Roboto"/>
                <a:ea typeface="Roboto"/>
                <a:cs typeface="Roboto"/>
                <a:sym typeface="Roboto"/>
              </a:defRPr>
            </a:lvl6pPr>
            <a:lvl7pPr lvl="6" rtl="0">
              <a:spcBef>
                <a:spcPts val="0"/>
              </a:spcBef>
              <a:spcAft>
                <a:spcPts val="0"/>
              </a:spcAft>
              <a:buClr>
                <a:schemeClr val="lt1"/>
              </a:buClr>
              <a:buSzPts val="9605"/>
              <a:buFont typeface="Roboto"/>
              <a:buNone/>
              <a:defRPr sz="6404">
                <a:solidFill>
                  <a:schemeClr val="lt1"/>
                </a:solidFill>
                <a:latin typeface="Roboto"/>
                <a:ea typeface="Roboto"/>
                <a:cs typeface="Roboto"/>
                <a:sym typeface="Roboto"/>
              </a:defRPr>
            </a:lvl7pPr>
            <a:lvl8pPr lvl="7" rtl="0">
              <a:spcBef>
                <a:spcPts val="0"/>
              </a:spcBef>
              <a:spcAft>
                <a:spcPts val="0"/>
              </a:spcAft>
              <a:buClr>
                <a:schemeClr val="lt1"/>
              </a:buClr>
              <a:buSzPts val="9605"/>
              <a:buFont typeface="Roboto"/>
              <a:buNone/>
              <a:defRPr sz="6404">
                <a:solidFill>
                  <a:schemeClr val="lt1"/>
                </a:solidFill>
                <a:latin typeface="Roboto"/>
                <a:ea typeface="Roboto"/>
                <a:cs typeface="Roboto"/>
                <a:sym typeface="Roboto"/>
              </a:defRPr>
            </a:lvl8pPr>
            <a:lvl9pPr lvl="8" rtl="0">
              <a:spcBef>
                <a:spcPts val="0"/>
              </a:spcBef>
              <a:spcAft>
                <a:spcPts val="0"/>
              </a:spcAft>
              <a:buClr>
                <a:schemeClr val="lt1"/>
              </a:buClr>
              <a:buSzPts val="9605"/>
              <a:buFont typeface="Roboto"/>
              <a:buNone/>
              <a:defRPr sz="6404">
                <a:solidFill>
                  <a:schemeClr val="lt1"/>
                </a:solidFill>
                <a:latin typeface="Roboto"/>
                <a:ea typeface="Roboto"/>
                <a:cs typeface="Roboto"/>
                <a:sym typeface="Roboto"/>
              </a:defRPr>
            </a:lvl9pPr>
          </a:lstStyle>
          <a:p>
            <a:endParaRPr/>
          </a:p>
        </p:txBody>
      </p:sp>
      <p:sp>
        <p:nvSpPr>
          <p:cNvPr id="11" name="Google Shape;11;p2"/>
          <p:cNvSpPr txBox="1">
            <a:spLocks noGrp="1"/>
          </p:cNvSpPr>
          <p:nvPr>
            <p:ph type="subTitle" idx="1"/>
          </p:nvPr>
        </p:nvSpPr>
        <p:spPr>
          <a:xfrm>
            <a:off x="520702" y="3718840"/>
            <a:ext cx="10962800" cy="577200"/>
          </a:xfrm>
          <a:prstGeom prst="rect">
            <a:avLst/>
          </a:prstGeom>
          <a:noFill/>
          <a:ln>
            <a:noFill/>
          </a:ln>
        </p:spPr>
        <p:txBody>
          <a:bodyPr spcFirstLastPara="1" wrap="square" lIns="137075" tIns="137075" rIns="137075" bIns="137075" anchor="t" anchorCtr="0"/>
          <a:lstStyle>
            <a:lvl1pPr marR="0" lvl="0" algn="l" rtl="0">
              <a:lnSpc>
                <a:spcPct val="100000"/>
              </a:lnSpc>
              <a:spcBef>
                <a:spcPts val="0"/>
              </a:spcBef>
              <a:spcAft>
                <a:spcPts val="0"/>
              </a:spcAft>
              <a:buClr>
                <a:schemeClr val="lt1"/>
              </a:buClr>
              <a:buSzPts val="4402"/>
              <a:buFont typeface="Calibri"/>
              <a:buNone/>
              <a:defRPr sz="2935"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chemeClr val="lt1"/>
              </a:buClr>
              <a:buSzPts val="4402"/>
              <a:buFont typeface="Calibri"/>
              <a:buNone/>
              <a:defRPr sz="2935"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chemeClr val="lt1"/>
              </a:buClr>
              <a:buSzPts val="4402"/>
              <a:buFont typeface="Calibri"/>
              <a:buNone/>
              <a:defRPr sz="2935"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chemeClr val="lt1"/>
              </a:buClr>
              <a:buSzPts val="4402"/>
              <a:buFont typeface="Calibri"/>
              <a:buNone/>
              <a:defRPr sz="2935"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chemeClr val="lt1"/>
              </a:buClr>
              <a:buSzPts val="4402"/>
              <a:buFont typeface="Calibri"/>
              <a:buNone/>
              <a:defRPr sz="2935"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chemeClr val="lt1"/>
              </a:buClr>
              <a:buSzPts val="4402"/>
              <a:buFont typeface="Calibri"/>
              <a:buNone/>
              <a:defRPr sz="2935"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chemeClr val="lt1"/>
              </a:buClr>
              <a:buSzPts val="4402"/>
              <a:buFont typeface="Calibri"/>
              <a:buNone/>
              <a:defRPr sz="2935"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chemeClr val="lt1"/>
              </a:buClr>
              <a:buSzPts val="4402"/>
              <a:buFont typeface="Calibri"/>
              <a:buNone/>
              <a:defRPr sz="2935"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chemeClr val="lt1"/>
              </a:buClr>
              <a:buSzPts val="4402"/>
              <a:buFont typeface="Calibri"/>
              <a:buNone/>
              <a:defRPr sz="2935" b="0" i="0" u="none" strike="noStrike" cap="none">
                <a:solidFill>
                  <a:schemeClr val="lt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560331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Hack)">
  <p:cSld name="Blank (Hack)">
    <p:bg>
      <p:bgPr>
        <a:solidFill>
          <a:srgbClr val="4C3896"/>
        </a:solidFill>
        <a:effectLst/>
      </p:bgPr>
    </p:bg>
    <p:spTree>
      <p:nvGrpSpPr>
        <p:cNvPr id="1" name="Shape 53"/>
        <p:cNvGrpSpPr/>
        <p:nvPr/>
      </p:nvGrpSpPr>
      <p:grpSpPr>
        <a:xfrm>
          <a:off x="0" y="0"/>
          <a:ext cx="0" cy="0"/>
          <a:chOff x="0" y="0"/>
          <a:chExt cx="0" cy="0"/>
        </a:xfrm>
      </p:grpSpPr>
    </p:spTree>
    <p:extLst>
      <p:ext uri="{BB962C8B-B14F-4D97-AF65-F5344CB8AC3E}">
        <p14:creationId xmlns:p14="http://schemas.microsoft.com/office/powerpoint/2010/main" val="998132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print)">
  <p:cSld name="Blank (Sprint)">
    <p:bg>
      <p:bgPr>
        <a:solidFill>
          <a:srgbClr val="BE1A8C"/>
        </a:solidFill>
        <a:effectLst/>
      </p:bgPr>
    </p:bg>
    <p:spTree>
      <p:nvGrpSpPr>
        <p:cNvPr id="1" name="Shape 54"/>
        <p:cNvGrpSpPr/>
        <p:nvPr/>
      </p:nvGrpSpPr>
      <p:grpSpPr>
        <a:xfrm>
          <a:off x="0" y="0"/>
          <a:ext cx="0" cy="0"/>
          <a:chOff x="0" y="0"/>
          <a:chExt cx="0" cy="0"/>
        </a:xfrm>
      </p:grpSpPr>
    </p:spTree>
    <p:extLst>
      <p:ext uri="{BB962C8B-B14F-4D97-AF65-F5344CB8AC3E}">
        <p14:creationId xmlns:p14="http://schemas.microsoft.com/office/powerpoint/2010/main" val="3716089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333333"/>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520700" y="2425700"/>
            <a:ext cx="10962800" cy="1244800"/>
          </a:xfrm>
          <a:prstGeom prst="rect">
            <a:avLst/>
          </a:prstGeom>
        </p:spPr>
        <p:txBody>
          <a:bodyPr lIns="91425" tIns="91425" rIns="91425" bIns="91425" anchor="b" anchorCtr="0"/>
          <a:lstStyle>
            <a:lvl1pPr lvl="0" rtl="0">
              <a:spcBef>
                <a:spcPts val="0"/>
              </a:spcBef>
              <a:buSzPct val="100000"/>
              <a:buFont typeface="Calibri"/>
              <a:defRPr sz="6398">
                <a:latin typeface="Calibri"/>
                <a:ea typeface="Calibri"/>
                <a:cs typeface="Calibri"/>
                <a:sym typeface="Calibri"/>
              </a:defRPr>
            </a:lvl1pPr>
            <a:lvl2pPr lvl="1" rtl="0">
              <a:spcBef>
                <a:spcPts val="0"/>
              </a:spcBef>
              <a:buSzPct val="100000"/>
              <a:defRPr sz="6398"/>
            </a:lvl2pPr>
            <a:lvl3pPr lvl="2" rtl="0">
              <a:spcBef>
                <a:spcPts val="0"/>
              </a:spcBef>
              <a:buSzPct val="100000"/>
              <a:defRPr sz="6398"/>
            </a:lvl3pPr>
            <a:lvl4pPr lvl="3" rtl="0">
              <a:spcBef>
                <a:spcPts val="0"/>
              </a:spcBef>
              <a:buSzPct val="100000"/>
              <a:defRPr sz="6398"/>
            </a:lvl4pPr>
            <a:lvl5pPr lvl="4" rtl="0">
              <a:spcBef>
                <a:spcPts val="0"/>
              </a:spcBef>
              <a:buSzPct val="100000"/>
              <a:defRPr sz="6398"/>
            </a:lvl5pPr>
            <a:lvl6pPr lvl="5" rtl="0">
              <a:spcBef>
                <a:spcPts val="0"/>
              </a:spcBef>
              <a:buSzPct val="100000"/>
              <a:defRPr sz="6398"/>
            </a:lvl6pPr>
            <a:lvl7pPr lvl="6" rtl="0">
              <a:spcBef>
                <a:spcPts val="0"/>
              </a:spcBef>
              <a:buSzPct val="100000"/>
              <a:defRPr sz="6398"/>
            </a:lvl7pPr>
            <a:lvl8pPr lvl="7" rtl="0">
              <a:spcBef>
                <a:spcPts val="0"/>
              </a:spcBef>
              <a:buSzPct val="100000"/>
              <a:defRPr sz="6398"/>
            </a:lvl8pPr>
            <a:lvl9pPr lvl="8" rtl="0">
              <a:spcBef>
                <a:spcPts val="0"/>
              </a:spcBef>
              <a:buSzPct val="100000"/>
              <a:defRPr sz="6398"/>
            </a:lvl9pPr>
          </a:lstStyle>
          <a:p>
            <a:endParaRPr/>
          </a:p>
        </p:txBody>
      </p:sp>
      <p:sp>
        <p:nvSpPr>
          <p:cNvPr id="14" name="Shape 14"/>
          <p:cNvSpPr txBox="1">
            <a:spLocks noGrp="1"/>
          </p:cNvSpPr>
          <p:nvPr>
            <p:ph type="subTitle" idx="1"/>
          </p:nvPr>
        </p:nvSpPr>
        <p:spPr>
          <a:xfrm>
            <a:off x="520700" y="3718840"/>
            <a:ext cx="10962800" cy="5772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931">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931">
                <a:solidFill>
                  <a:schemeClr val="lt1"/>
                </a:solidFill>
              </a:defRPr>
            </a:lvl2pPr>
            <a:lvl3pPr lvl="2" rtl="0">
              <a:lnSpc>
                <a:spcPct val="100000"/>
              </a:lnSpc>
              <a:spcBef>
                <a:spcPts val="0"/>
              </a:spcBef>
              <a:spcAft>
                <a:spcPts val="0"/>
              </a:spcAft>
              <a:buClr>
                <a:schemeClr val="lt1"/>
              </a:buClr>
              <a:buSzPct val="100000"/>
              <a:buNone/>
              <a:defRPr sz="2931">
                <a:solidFill>
                  <a:schemeClr val="lt1"/>
                </a:solidFill>
              </a:defRPr>
            </a:lvl3pPr>
            <a:lvl4pPr lvl="3" rtl="0">
              <a:lnSpc>
                <a:spcPct val="100000"/>
              </a:lnSpc>
              <a:spcBef>
                <a:spcPts val="0"/>
              </a:spcBef>
              <a:spcAft>
                <a:spcPts val="0"/>
              </a:spcAft>
              <a:buClr>
                <a:schemeClr val="lt1"/>
              </a:buClr>
              <a:buSzPct val="100000"/>
              <a:buNone/>
              <a:defRPr sz="2931">
                <a:solidFill>
                  <a:schemeClr val="lt1"/>
                </a:solidFill>
              </a:defRPr>
            </a:lvl4pPr>
            <a:lvl5pPr lvl="4" rtl="0">
              <a:lnSpc>
                <a:spcPct val="100000"/>
              </a:lnSpc>
              <a:spcBef>
                <a:spcPts val="0"/>
              </a:spcBef>
              <a:spcAft>
                <a:spcPts val="0"/>
              </a:spcAft>
              <a:buClr>
                <a:schemeClr val="lt1"/>
              </a:buClr>
              <a:buSzPct val="100000"/>
              <a:buNone/>
              <a:defRPr sz="2931">
                <a:solidFill>
                  <a:schemeClr val="lt1"/>
                </a:solidFill>
              </a:defRPr>
            </a:lvl5pPr>
            <a:lvl6pPr lvl="5" rtl="0">
              <a:lnSpc>
                <a:spcPct val="100000"/>
              </a:lnSpc>
              <a:spcBef>
                <a:spcPts val="0"/>
              </a:spcBef>
              <a:spcAft>
                <a:spcPts val="0"/>
              </a:spcAft>
              <a:buClr>
                <a:schemeClr val="lt1"/>
              </a:buClr>
              <a:buSzPct val="100000"/>
              <a:buNone/>
              <a:defRPr sz="2931">
                <a:solidFill>
                  <a:schemeClr val="lt1"/>
                </a:solidFill>
              </a:defRPr>
            </a:lvl6pPr>
            <a:lvl7pPr lvl="6" rtl="0">
              <a:lnSpc>
                <a:spcPct val="100000"/>
              </a:lnSpc>
              <a:spcBef>
                <a:spcPts val="0"/>
              </a:spcBef>
              <a:spcAft>
                <a:spcPts val="0"/>
              </a:spcAft>
              <a:buClr>
                <a:schemeClr val="lt1"/>
              </a:buClr>
              <a:buSzPct val="100000"/>
              <a:buNone/>
              <a:defRPr sz="2931">
                <a:solidFill>
                  <a:schemeClr val="lt1"/>
                </a:solidFill>
              </a:defRPr>
            </a:lvl7pPr>
            <a:lvl8pPr lvl="7" rtl="0">
              <a:lnSpc>
                <a:spcPct val="100000"/>
              </a:lnSpc>
              <a:spcBef>
                <a:spcPts val="0"/>
              </a:spcBef>
              <a:spcAft>
                <a:spcPts val="0"/>
              </a:spcAft>
              <a:buClr>
                <a:schemeClr val="lt1"/>
              </a:buClr>
              <a:buSzPct val="100000"/>
              <a:buNone/>
              <a:defRPr sz="2931">
                <a:solidFill>
                  <a:schemeClr val="lt1"/>
                </a:solidFill>
              </a:defRPr>
            </a:lvl8pPr>
            <a:lvl9pPr lvl="8" rtl="0">
              <a:lnSpc>
                <a:spcPct val="100000"/>
              </a:lnSpc>
              <a:spcBef>
                <a:spcPts val="0"/>
              </a:spcBef>
              <a:spcAft>
                <a:spcPts val="0"/>
              </a:spcAft>
              <a:buClr>
                <a:schemeClr val="lt1"/>
              </a:buClr>
              <a:buSzPct val="100000"/>
              <a:buNone/>
              <a:defRPr sz="2931">
                <a:solidFill>
                  <a:schemeClr val="lt1"/>
                </a:solidFill>
              </a:defRPr>
            </a:lvl9pPr>
          </a:lstStyle>
          <a:p>
            <a:endParaRPr/>
          </a:p>
        </p:txBody>
      </p:sp>
    </p:spTree>
    <p:extLst>
      <p:ext uri="{BB962C8B-B14F-4D97-AF65-F5344CB8AC3E}">
        <p14:creationId xmlns:p14="http://schemas.microsoft.com/office/powerpoint/2010/main" val="525605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875200"/>
            <a:ext cx="12192000" cy="5982800"/>
          </a:xfrm>
          <a:prstGeom prst="rect">
            <a:avLst/>
          </a:prstGeom>
          <a:solidFill>
            <a:schemeClr val="accent4"/>
          </a:solidFill>
          <a:ln>
            <a:noFill/>
          </a:ln>
        </p:spPr>
        <p:txBody>
          <a:bodyPr lIns="121843" tIns="121843" rIns="121843" bIns="121843" anchor="ctr" anchorCtr="0">
            <a:noAutofit/>
          </a:bodyPr>
          <a:lstStyle/>
          <a:p>
            <a:pPr lvl="0">
              <a:spcBef>
                <a:spcPts val="0"/>
              </a:spcBef>
              <a:buNone/>
            </a:pPr>
            <a:endParaRPr sz="2488"/>
          </a:p>
        </p:txBody>
      </p:sp>
      <p:sp>
        <p:nvSpPr>
          <p:cNvPr id="34" name="Shape 34"/>
          <p:cNvSpPr/>
          <p:nvPr/>
        </p:nvSpPr>
        <p:spPr>
          <a:xfrm>
            <a:off x="0" y="875133"/>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21843" tIns="121843" rIns="121843" bIns="121843" anchor="ctr" anchorCtr="0">
            <a:noAutofit/>
          </a:bodyPr>
          <a:lstStyle/>
          <a:p>
            <a:pPr lvl="0">
              <a:spcBef>
                <a:spcPts val="0"/>
              </a:spcBef>
              <a:buNone/>
            </a:pPr>
            <a:endParaRPr sz="2488"/>
          </a:p>
        </p:txBody>
      </p:sp>
      <p:sp>
        <p:nvSpPr>
          <p:cNvPr id="35" name="Shape 35"/>
          <p:cNvSpPr txBox="1">
            <a:spLocks noGrp="1"/>
          </p:cNvSpPr>
          <p:nvPr>
            <p:ph type="title"/>
          </p:nvPr>
        </p:nvSpPr>
        <p:spPr>
          <a:xfrm>
            <a:off x="131000" y="21800"/>
            <a:ext cx="11768800" cy="803600"/>
          </a:xfrm>
          <a:prstGeom prst="rect">
            <a:avLst/>
          </a:prstGeom>
        </p:spPr>
        <p:txBody>
          <a:bodyPr lIns="91425" tIns="91425" rIns="91425" bIns="91425" anchor="ctr" anchorCtr="0"/>
          <a:lstStyle>
            <a:lvl1pPr lvl="0" rtl="0">
              <a:spcBef>
                <a:spcPts val="0"/>
              </a:spcBef>
              <a:buSzPct val="100000"/>
              <a:defRPr sz="2666"/>
            </a:lvl1pPr>
            <a:lvl2pPr lvl="1" rtl="0">
              <a:spcBef>
                <a:spcPts val="0"/>
              </a:spcBef>
              <a:buSzPct val="100000"/>
              <a:defRPr sz="2399"/>
            </a:lvl2pPr>
            <a:lvl3pPr lvl="2" rtl="0">
              <a:spcBef>
                <a:spcPts val="0"/>
              </a:spcBef>
              <a:buSzPct val="100000"/>
              <a:defRPr sz="2399"/>
            </a:lvl3pPr>
            <a:lvl4pPr lvl="3" rtl="0">
              <a:spcBef>
                <a:spcPts val="0"/>
              </a:spcBef>
              <a:buSzPct val="100000"/>
              <a:defRPr sz="2399"/>
            </a:lvl4pPr>
            <a:lvl5pPr lvl="4" rtl="0">
              <a:spcBef>
                <a:spcPts val="0"/>
              </a:spcBef>
              <a:buSzPct val="100000"/>
              <a:defRPr sz="2399"/>
            </a:lvl5pPr>
            <a:lvl6pPr lvl="5" rtl="0">
              <a:spcBef>
                <a:spcPts val="0"/>
              </a:spcBef>
              <a:buSzPct val="100000"/>
              <a:defRPr sz="2399"/>
            </a:lvl6pPr>
            <a:lvl7pPr lvl="6" rtl="0">
              <a:spcBef>
                <a:spcPts val="0"/>
              </a:spcBef>
              <a:buSzPct val="100000"/>
              <a:defRPr sz="2399"/>
            </a:lvl7pPr>
            <a:lvl8pPr lvl="7" rtl="0">
              <a:spcBef>
                <a:spcPts val="0"/>
              </a:spcBef>
              <a:buSzPct val="100000"/>
              <a:defRPr sz="2399"/>
            </a:lvl8pPr>
            <a:lvl9pPr lvl="8" rtl="0">
              <a:spcBef>
                <a:spcPts val="0"/>
              </a:spcBef>
              <a:buSzPct val="100000"/>
              <a:defRPr sz="2399"/>
            </a:lvl9pPr>
          </a:lstStyle>
          <a:p>
            <a:endParaRPr/>
          </a:p>
        </p:txBody>
      </p:sp>
    </p:spTree>
    <p:extLst>
      <p:ext uri="{BB962C8B-B14F-4D97-AF65-F5344CB8AC3E}">
        <p14:creationId xmlns:p14="http://schemas.microsoft.com/office/powerpoint/2010/main" val="372637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12192000" cy="6261200"/>
          </a:xfrm>
          <a:prstGeom prst="rect">
            <a:avLst/>
          </a:prstGeom>
          <a:solidFill>
            <a:schemeClr val="accent4"/>
          </a:solidFill>
          <a:ln>
            <a:noFill/>
          </a:ln>
        </p:spPr>
        <p:txBody>
          <a:bodyPr lIns="121843" tIns="121843" rIns="121843" bIns="121843" anchor="ctr" anchorCtr="0">
            <a:noAutofit/>
          </a:bodyPr>
          <a:lstStyle/>
          <a:p>
            <a:pPr lvl="0">
              <a:spcBef>
                <a:spcPts val="0"/>
              </a:spcBef>
              <a:buNone/>
            </a:pPr>
            <a:endParaRPr sz="2488"/>
          </a:p>
        </p:txBody>
      </p:sp>
      <p:sp>
        <p:nvSpPr>
          <p:cNvPr id="62" name="Shape 62"/>
          <p:cNvSpPr/>
          <p:nvPr/>
        </p:nvSpPr>
        <p:spPr>
          <a:xfrm rot="10800000" flipH="1">
            <a:off x="0" y="6163633"/>
            <a:ext cx="12192000" cy="98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21843" tIns="121843" rIns="121843" bIns="121843" anchor="ctr" anchorCtr="0">
            <a:noAutofit/>
          </a:bodyPr>
          <a:lstStyle/>
          <a:p>
            <a:pPr lvl="0">
              <a:spcBef>
                <a:spcPts val="0"/>
              </a:spcBef>
              <a:buNone/>
            </a:pPr>
            <a:endParaRPr sz="2488"/>
          </a:p>
        </p:txBody>
      </p:sp>
      <p:sp>
        <p:nvSpPr>
          <p:cNvPr id="63" name="Shape 63"/>
          <p:cNvSpPr txBox="1">
            <a:spLocks noGrp="1"/>
          </p:cNvSpPr>
          <p:nvPr>
            <p:ph type="body" idx="1"/>
          </p:nvPr>
        </p:nvSpPr>
        <p:spPr>
          <a:xfrm>
            <a:off x="76200" y="6262433"/>
            <a:ext cx="11176000" cy="5956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extLst>
      <p:ext uri="{BB962C8B-B14F-4D97-AF65-F5344CB8AC3E}">
        <p14:creationId xmlns:p14="http://schemas.microsoft.com/office/powerpoint/2010/main" val="2593128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spTree>
    <p:extLst>
      <p:ext uri="{BB962C8B-B14F-4D97-AF65-F5344CB8AC3E}">
        <p14:creationId xmlns:p14="http://schemas.microsoft.com/office/powerpoint/2010/main" val="39589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pic>
        <p:nvPicPr>
          <p:cNvPr id="74" name="Shape 74" descr="icon-white.png"/>
          <p:cNvPicPr preferRelativeResize="0"/>
          <p:nvPr/>
        </p:nvPicPr>
        <p:blipFill rotWithShape="1">
          <a:blip r:embed="rId2">
            <a:alphaModFix/>
          </a:blip>
          <a:srcRect/>
          <a:stretch/>
        </p:blipFill>
        <p:spPr>
          <a:xfrm>
            <a:off x="11365573" y="5512832"/>
            <a:ext cx="584296" cy="1117200"/>
          </a:xfrm>
          <a:prstGeom prst="rect">
            <a:avLst/>
          </a:prstGeom>
          <a:noFill/>
          <a:ln>
            <a:noFill/>
          </a:ln>
        </p:spPr>
      </p:pic>
    </p:spTree>
    <p:extLst>
      <p:ext uri="{BB962C8B-B14F-4D97-AF65-F5344CB8AC3E}">
        <p14:creationId xmlns:p14="http://schemas.microsoft.com/office/powerpoint/2010/main" val="1556346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75"/>
        <p:cNvGrpSpPr/>
        <p:nvPr/>
      </p:nvGrpSpPr>
      <p:grpSpPr>
        <a:xfrm>
          <a:off x="0" y="0"/>
          <a:ext cx="0" cy="0"/>
          <a:chOff x="0" y="0"/>
          <a:chExt cx="0" cy="0"/>
        </a:xfrm>
      </p:grpSpPr>
    </p:spTree>
    <p:extLst>
      <p:ext uri="{BB962C8B-B14F-4D97-AF65-F5344CB8AC3E}">
        <p14:creationId xmlns:p14="http://schemas.microsoft.com/office/powerpoint/2010/main" val="19828305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pic>
        <p:nvPicPr>
          <p:cNvPr id="78" name="Shape 78" descr="icon-white.png"/>
          <p:cNvPicPr preferRelativeResize="0"/>
          <p:nvPr/>
        </p:nvPicPr>
        <p:blipFill rotWithShape="1">
          <a:blip r:embed="rId2">
            <a:alphaModFix/>
          </a:blip>
          <a:srcRect/>
          <a:stretch/>
        </p:blipFill>
        <p:spPr>
          <a:xfrm>
            <a:off x="11365573" y="5512832"/>
            <a:ext cx="584296" cy="1117200"/>
          </a:xfrm>
          <a:prstGeom prst="rect">
            <a:avLst/>
          </a:prstGeom>
          <a:noFill/>
          <a:ln>
            <a:noFill/>
          </a:ln>
        </p:spPr>
      </p:pic>
    </p:spTree>
    <p:extLst>
      <p:ext uri="{BB962C8B-B14F-4D97-AF65-F5344CB8AC3E}">
        <p14:creationId xmlns:p14="http://schemas.microsoft.com/office/powerpoint/2010/main" val="7527859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pic>
        <p:nvPicPr>
          <p:cNvPr id="80" name="Shape 80" descr="icon-white.png"/>
          <p:cNvPicPr preferRelativeResize="0"/>
          <p:nvPr/>
        </p:nvPicPr>
        <p:blipFill rotWithShape="1">
          <a:blip r:embed="rId2">
            <a:alphaModFix/>
          </a:blip>
          <a:srcRect/>
          <a:stretch/>
        </p:blipFill>
        <p:spPr>
          <a:xfrm>
            <a:off x="11365573" y="5512832"/>
            <a:ext cx="584296" cy="1117200"/>
          </a:xfrm>
          <a:prstGeom prst="rect">
            <a:avLst/>
          </a:prstGeom>
          <a:noFill/>
          <a:ln>
            <a:noFill/>
          </a:ln>
        </p:spPr>
      </p:pic>
    </p:spTree>
    <p:extLst>
      <p:ext uri="{BB962C8B-B14F-4D97-AF65-F5344CB8AC3E}">
        <p14:creationId xmlns:p14="http://schemas.microsoft.com/office/powerpoint/2010/main" val="1142353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8"/>
        <p:cNvGrpSpPr/>
        <p:nvPr/>
      </p:nvGrpSpPr>
      <p:grpSpPr>
        <a:xfrm>
          <a:off x="0" y="0"/>
          <a:ext cx="0" cy="0"/>
          <a:chOff x="0" y="0"/>
          <a:chExt cx="0" cy="0"/>
        </a:xfrm>
      </p:grpSpPr>
      <p:sp>
        <p:nvSpPr>
          <p:cNvPr id="19" name="Google Shape;19;p4"/>
          <p:cNvSpPr/>
          <p:nvPr/>
        </p:nvSpPr>
        <p:spPr>
          <a:xfrm rot="10800000" flipH="1">
            <a:off x="0" y="875203"/>
            <a:ext cx="12192001" cy="59828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3702"/>
              <a:buFont typeface="Arial"/>
              <a:buNone/>
            </a:pPr>
            <a:endParaRPr sz="2468" b="0" i="0" u="none" strike="noStrike" cap="none" dirty="0">
              <a:solidFill>
                <a:srgbClr val="000000"/>
              </a:solidFill>
              <a:latin typeface="Arial"/>
              <a:ea typeface="Arial"/>
              <a:cs typeface="Arial"/>
              <a:sym typeface="Arial"/>
            </a:endParaRPr>
          </a:p>
        </p:txBody>
      </p:sp>
      <p:sp>
        <p:nvSpPr>
          <p:cNvPr id="20" name="Google Shape;20;p4"/>
          <p:cNvSpPr/>
          <p:nvPr/>
        </p:nvSpPr>
        <p:spPr>
          <a:xfrm>
            <a:off x="0" y="875137"/>
            <a:ext cx="12192001"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3702"/>
              <a:buFont typeface="Arial"/>
              <a:buNone/>
            </a:pPr>
            <a:endParaRPr sz="2468" b="0" i="0" u="none" strike="noStrike" cap="none" dirty="0">
              <a:solidFill>
                <a:srgbClr val="000000"/>
              </a:solidFill>
              <a:latin typeface="Arial"/>
              <a:ea typeface="Arial"/>
              <a:cs typeface="Arial"/>
              <a:sym typeface="Arial"/>
            </a:endParaRPr>
          </a:p>
        </p:txBody>
      </p:sp>
      <p:sp>
        <p:nvSpPr>
          <p:cNvPr id="21" name="Google Shape;21;p4"/>
          <p:cNvSpPr txBox="1">
            <a:spLocks noGrp="1"/>
          </p:cNvSpPr>
          <p:nvPr>
            <p:ph type="title"/>
          </p:nvPr>
        </p:nvSpPr>
        <p:spPr>
          <a:xfrm>
            <a:off x="131000" y="21800"/>
            <a:ext cx="11768800" cy="803600"/>
          </a:xfrm>
          <a:prstGeom prst="rect">
            <a:avLst/>
          </a:prstGeom>
          <a:noFill/>
          <a:ln>
            <a:noFill/>
          </a:ln>
        </p:spPr>
        <p:txBody>
          <a:bodyPr spcFirstLastPara="1" wrap="square" lIns="137075" tIns="137075" rIns="137075" bIns="137075" anchor="ctr" anchorCtr="0"/>
          <a:lstStyle>
            <a:lvl1pPr marR="0" lvl="0" algn="l" rtl="0">
              <a:lnSpc>
                <a:spcPct val="100000"/>
              </a:lnSpc>
              <a:spcBef>
                <a:spcPts val="0"/>
              </a:spcBef>
              <a:spcAft>
                <a:spcPts val="0"/>
              </a:spcAft>
              <a:buClr>
                <a:schemeClr val="lt1"/>
              </a:buClr>
              <a:buSzPts val="4002"/>
              <a:buFont typeface="Calibri"/>
              <a:buNone/>
              <a:defRPr sz="2668" b="0" i="0" u="none" strike="noStrike" cap="none">
                <a:solidFill>
                  <a:schemeClr val="lt1"/>
                </a:solidFill>
                <a:latin typeface="Calibri"/>
                <a:ea typeface="Calibri"/>
                <a:cs typeface="Calibri"/>
                <a:sym typeface="Calibri"/>
              </a:defRPr>
            </a:lvl1pPr>
            <a:lvl2pPr lvl="1" rtl="0">
              <a:spcBef>
                <a:spcPts val="0"/>
              </a:spcBef>
              <a:spcAft>
                <a:spcPts val="0"/>
              </a:spcAft>
              <a:buClr>
                <a:schemeClr val="lt1"/>
              </a:buClr>
              <a:buSzPts val="3602"/>
              <a:buFont typeface="Roboto"/>
              <a:buNone/>
              <a:defRPr sz="2401">
                <a:solidFill>
                  <a:schemeClr val="lt1"/>
                </a:solidFill>
                <a:latin typeface="Roboto"/>
                <a:ea typeface="Roboto"/>
                <a:cs typeface="Roboto"/>
                <a:sym typeface="Roboto"/>
              </a:defRPr>
            </a:lvl2pPr>
            <a:lvl3pPr lvl="2" rtl="0">
              <a:spcBef>
                <a:spcPts val="0"/>
              </a:spcBef>
              <a:spcAft>
                <a:spcPts val="0"/>
              </a:spcAft>
              <a:buClr>
                <a:schemeClr val="lt1"/>
              </a:buClr>
              <a:buSzPts val="3602"/>
              <a:buFont typeface="Roboto"/>
              <a:buNone/>
              <a:defRPr sz="2401">
                <a:solidFill>
                  <a:schemeClr val="lt1"/>
                </a:solidFill>
                <a:latin typeface="Roboto"/>
                <a:ea typeface="Roboto"/>
                <a:cs typeface="Roboto"/>
                <a:sym typeface="Roboto"/>
              </a:defRPr>
            </a:lvl3pPr>
            <a:lvl4pPr lvl="3" rtl="0">
              <a:spcBef>
                <a:spcPts val="0"/>
              </a:spcBef>
              <a:spcAft>
                <a:spcPts val="0"/>
              </a:spcAft>
              <a:buClr>
                <a:schemeClr val="lt1"/>
              </a:buClr>
              <a:buSzPts val="3602"/>
              <a:buFont typeface="Roboto"/>
              <a:buNone/>
              <a:defRPr sz="2401">
                <a:solidFill>
                  <a:schemeClr val="lt1"/>
                </a:solidFill>
                <a:latin typeface="Roboto"/>
                <a:ea typeface="Roboto"/>
                <a:cs typeface="Roboto"/>
                <a:sym typeface="Roboto"/>
              </a:defRPr>
            </a:lvl4pPr>
            <a:lvl5pPr lvl="4" rtl="0">
              <a:spcBef>
                <a:spcPts val="0"/>
              </a:spcBef>
              <a:spcAft>
                <a:spcPts val="0"/>
              </a:spcAft>
              <a:buClr>
                <a:schemeClr val="lt1"/>
              </a:buClr>
              <a:buSzPts val="3602"/>
              <a:buFont typeface="Roboto"/>
              <a:buNone/>
              <a:defRPr sz="2401">
                <a:solidFill>
                  <a:schemeClr val="lt1"/>
                </a:solidFill>
                <a:latin typeface="Roboto"/>
                <a:ea typeface="Roboto"/>
                <a:cs typeface="Roboto"/>
                <a:sym typeface="Roboto"/>
              </a:defRPr>
            </a:lvl5pPr>
            <a:lvl6pPr lvl="5" rtl="0">
              <a:spcBef>
                <a:spcPts val="0"/>
              </a:spcBef>
              <a:spcAft>
                <a:spcPts val="0"/>
              </a:spcAft>
              <a:buClr>
                <a:schemeClr val="lt1"/>
              </a:buClr>
              <a:buSzPts val="3602"/>
              <a:buFont typeface="Roboto"/>
              <a:buNone/>
              <a:defRPr sz="2401">
                <a:solidFill>
                  <a:schemeClr val="lt1"/>
                </a:solidFill>
                <a:latin typeface="Roboto"/>
                <a:ea typeface="Roboto"/>
                <a:cs typeface="Roboto"/>
                <a:sym typeface="Roboto"/>
              </a:defRPr>
            </a:lvl6pPr>
            <a:lvl7pPr lvl="6" rtl="0">
              <a:spcBef>
                <a:spcPts val="0"/>
              </a:spcBef>
              <a:spcAft>
                <a:spcPts val="0"/>
              </a:spcAft>
              <a:buClr>
                <a:schemeClr val="lt1"/>
              </a:buClr>
              <a:buSzPts val="3602"/>
              <a:buFont typeface="Roboto"/>
              <a:buNone/>
              <a:defRPr sz="2401">
                <a:solidFill>
                  <a:schemeClr val="lt1"/>
                </a:solidFill>
                <a:latin typeface="Roboto"/>
                <a:ea typeface="Roboto"/>
                <a:cs typeface="Roboto"/>
                <a:sym typeface="Roboto"/>
              </a:defRPr>
            </a:lvl7pPr>
            <a:lvl8pPr lvl="7" rtl="0">
              <a:spcBef>
                <a:spcPts val="0"/>
              </a:spcBef>
              <a:spcAft>
                <a:spcPts val="0"/>
              </a:spcAft>
              <a:buClr>
                <a:schemeClr val="lt1"/>
              </a:buClr>
              <a:buSzPts val="3602"/>
              <a:buFont typeface="Roboto"/>
              <a:buNone/>
              <a:defRPr sz="2401">
                <a:solidFill>
                  <a:schemeClr val="lt1"/>
                </a:solidFill>
                <a:latin typeface="Roboto"/>
                <a:ea typeface="Roboto"/>
                <a:cs typeface="Roboto"/>
                <a:sym typeface="Roboto"/>
              </a:defRPr>
            </a:lvl8pPr>
            <a:lvl9pPr lvl="8" rtl="0">
              <a:spcBef>
                <a:spcPts val="0"/>
              </a:spcBef>
              <a:spcAft>
                <a:spcPts val="0"/>
              </a:spcAft>
              <a:buClr>
                <a:schemeClr val="lt1"/>
              </a:buClr>
              <a:buSzPts val="3602"/>
              <a:buFont typeface="Roboto"/>
              <a:buNone/>
              <a:defRPr sz="2401">
                <a:solidFill>
                  <a:schemeClr val="lt1"/>
                </a:solidFill>
                <a:latin typeface="Roboto"/>
                <a:ea typeface="Roboto"/>
                <a:cs typeface="Roboto"/>
                <a:sym typeface="Roboto"/>
              </a:defRPr>
            </a:lvl9pPr>
          </a:lstStyle>
          <a:p>
            <a:endParaRPr/>
          </a:p>
        </p:txBody>
      </p:sp>
    </p:spTree>
    <p:extLst>
      <p:ext uri="{BB962C8B-B14F-4D97-AF65-F5344CB8AC3E}">
        <p14:creationId xmlns:p14="http://schemas.microsoft.com/office/powerpoint/2010/main" val="753356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pic>
        <p:nvPicPr>
          <p:cNvPr id="82" name="Shape 82" descr="icon-white.png"/>
          <p:cNvPicPr preferRelativeResize="0"/>
          <p:nvPr/>
        </p:nvPicPr>
        <p:blipFill rotWithShape="1">
          <a:blip r:embed="rId2">
            <a:alphaModFix/>
          </a:blip>
          <a:srcRect/>
          <a:stretch/>
        </p:blipFill>
        <p:spPr>
          <a:xfrm>
            <a:off x="11365573" y="5512832"/>
            <a:ext cx="584296" cy="1117200"/>
          </a:xfrm>
          <a:prstGeom prst="rect">
            <a:avLst/>
          </a:prstGeom>
          <a:noFill/>
          <a:ln>
            <a:noFill/>
          </a:ln>
        </p:spPr>
      </p:pic>
    </p:spTree>
    <p:extLst>
      <p:ext uri="{BB962C8B-B14F-4D97-AF65-F5344CB8AC3E}">
        <p14:creationId xmlns:p14="http://schemas.microsoft.com/office/powerpoint/2010/main" val="93673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pic>
        <p:nvPicPr>
          <p:cNvPr id="84" name="Shape 84" descr="icon-white.png"/>
          <p:cNvPicPr preferRelativeResize="0"/>
          <p:nvPr/>
        </p:nvPicPr>
        <p:blipFill rotWithShape="1">
          <a:blip r:embed="rId2">
            <a:alphaModFix/>
          </a:blip>
          <a:srcRect/>
          <a:stretch/>
        </p:blipFill>
        <p:spPr>
          <a:xfrm>
            <a:off x="11365573" y="5512832"/>
            <a:ext cx="584296" cy="1117200"/>
          </a:xfrm>
          <a:prstGeom prst="rect">
            <a:avLst/>
          </a:prstGeom>
          <a:noFill/>
          <a:ln>
            <a:noFill/>
          </a:ln>
        </p:spPr>
      </p:pic>
    </p:spTree>
    <p:extLst>
      <p:ext uri="{BB962C8B-B14F-4D97-AF65-F5344CB8AC3E}">
        <p14:creationId xmlns:p14="http://schemas.microsoft.com/office/powerpoint/2010/main" val="41839770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pic>
        <p:nvPicPr>
          <p:cNvPr id="86" name="Shape 86" descr="icon-white.png"/>
          <p:cNvPicPr preferRelativeResize="0"/>
          <p:nvPr/>
        </p:nvPicPr>
        <p:blipFill rotWithShape="1">
          <a:blip r:embed="rId2">
            <a:alphaModFix/>
          </a:blip>
          <a:srcRect/>
          <a:stretch/>
        </p:blipFill>
        <p:spPr>
          <a:xfrm>
            <a:off x="11365573" y="5512832"/>
            <a:ext cx="584296" cy="1117200"/>
          </a:xfrm>
          <a:prstGeom prst="rect">
            <a:avLst/>
          </a:prstGeom>
          <a:noFill/>
          <a:ln>
            <a:noFill/>
          </a:ln>
        </p:spPr>
      </p:pic>
    </p:spTree>
    <p:extLst>
      <p:ext uri="{BB962C8B-B14F-4D97-AF65-F5344CB8AC3E}">
        <p14:creationId xmlns:p14="http://schemas.microsoft.com/office/powerpoint/2010/main" val="853423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10"/>
          <p:cNvSpPr txBox="1"/>
          <p:nvPr/>
        </p:nvSpPr>
        <p:spPr>
          <a:xfrm rot="10800000" flipH="1">
            <a:off x="0" y="1"/>
            <a:ext cx="12192001" cy="62612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3702"/>
              <a:buFont typeface="Arial"/>
              <a:buNone/>
            </a:pPr>
            <a:endParaRPr sz="2468" b="0" i="0" u="none" strike="noStrike" cap="none" dirty="0">
              <a:solidFill>
                <a:srgbClr val="000000"/>
              </a:solidFill>
              <a:latin typeface="Arial"/>
              <a:ea typeface="Arial"/>
              <a:cs typeface="Arial"/>
              <a:sym typeface="Arial"/>
            </a:endParaRPr>
          </a:p>
        </p:txBody>
      </p:sp>
      <p:sp>
        <p:nvSpPr>
          <p:cNvPr id="45" name="Google Shape;45;p10"/>
          <p:cNvSpPr/>
          <p:nvPr/>
        </p:nvSpPr>
        <p:spPr>
          <a:xfrm rot="10800000" flipH="1">
            <a:off x="0" y="6163637"/>
            <a:ext cx="12192001" cy="98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3702"/>
              <a:buFont typeface="Arial"/>
              <a:buNone/>
            </a:pPr>
            <a:endParaRPr sz="2468" b="0" i="0" u="none" strike="noStrike" cap="none" dirty="0">
              <a:solidFill>
                <a:srgbClr val="000000"/>
              </a:solidFill>
              <a:latin typeface="Arial"/>
              <a:ea typeface="Arial"/>
              <a:cs typeface="Arial"/>
              <a:sym typeface="Arial"/>
            </a:endParaRPr>
          </a:p>
        </p:txBody>
      </p:sp>
      <p:sp>
        <p:nvSpPr>
          <p:cNvPr id="46" name="Google Shape;46;p10"/>
          <p:cNvSpPr txBox="1">
            <a:spLocks noGrp="1"/>
          </p:cNvSpPr>
          <p:nvPr>
            <p:ph type="body" idx="1"/>
          </p:nvPr>
        </p:nvSpPr>
        <p:spPr>
          <a:xfrm>
            <a:off x="76201" y="6262437"/>
            <a:ext cx="11175999" cy="595600"/>
          </a:xfrm>
          <a:prstGeom prst="rect">
            <a:avLst/>
          </a:prstGeom>
          <a:noFill/>
          <a:ln>
            <a:noFill/>
          </a:ln>
        </p:spPr>
        <p:txBody>
          <a:bodyPr spcFirstLastPara="1" wrap="square" lIns="137075" tIns="137075" rIns="137075" bIns="137075" anchor="ctr" anchorCtr="0"/>
          <a:lstStyle>
            <a:lvl1pPr marL="304815" marR="0" lvl="0" indent="-152408" algn="l" rtl="0">
              <a:lnSpc>
                <a:spcPct val="100000"/>
              </a:lnSpc>
              <a:spcBef>
                <a:spcPts val="0"/>
              </a:spcBef>
              <a:spcAft>
                <a:spcPts val="0"/>
              </a:spcAft>
              <a:buClr>
                <a:schemeClr val="lt1"/>
              </a:buClr>
              <a:buSzPts val="1800"/>
              <a:buFont typeface="Calibri"/>
              <a:buNone/>
              <a:defRPr sz="1200" b="0" i="0" u="none" strike="noStrike" cap="none">
                <a:solidFill>
                  <a:schemeClr val="lt1"/>
                </a:solidFill>
                <a:latin typeface="Calibri"/>
                <a:ea typeface="Calibri"/>
                <a:cs typeface="Calibri"/>
                <a:sym typeface="Calibri"/>
              </a:defRPr>
            </a:lvl1pPr>
            <a:lvl2pPr marL="609630" marR="0" lvl="1" indent="-152408" algn="l" rtl="0">
              <a:lnSpc>
                <a:spcPct val="115000"/>
              </a:lnSpc>
              <a:spcBef>
                <a:spcPts val="0"/>
              </a:spcBef>
              <a:spcAft>
                <a:spcPts val="0"/>
              </a:spcAft>
              <a:buClr>
                <a:schemeClr val="lt2"/>
              </a:buClr>
              <a:buSzPts val="2801"/>
              <a:buFont typeface="Calibri"/>
              <a:buNone/>
              <a:defRPr sz="1867" b="0" i="0" u="none" strike="noStrike" cap="none">
                <a:solidFill>
                  <a:schemeClr val="lt2"/>
                </a:solidFill>
                <a:latin typeface="Calibri"/>
                <a:ea typeface="Calibri"/>
                <a:cs typeface="Calibri"/>
                <a:sym typeface="Calibri"/>
              </a:defRPr>
            </a:lvl2pPr>
            <a:lvl3pPr marL="914446" marR="0" lvl="2" indent="-152408" algn="l" rtl="0">
              <a:lnSpc>
                <a:spcPct val="115000"/>
              </a:lnSpc>
              <a:spcBef>
                <a:spcPts val="1067"/>
              </a:spcBef>
              <a:spcAft>
                <a:spcPts val="0"/>
              </a:spcAft>
              <a:buClr>
                <a:schemeClr val="lt2"/>
              </a:buClr>
              <a:buSzPts val="2801"/>
              <a:buFont typeface="Calibri"/>
              <a:buNone/>
              <a:defRPr sz="1867" b="0" i="0" u="none" strike="noStrike" cap="none">
                <a:solidFill>
                  <a:schemeClr val="lt2"/>
                </a:solidFill>
                <a:latin typeface="Calibri"/>
                <a:ea typeface="Calibri"/>
                <a:cs typeface="Calibri"/>
                <a:sym typeface="Calibri"/>
              </a:defRPr>
            </a:lvl3pPr>
            <a:lvl4pPr marL="1219261" marR="0" lvl="3" indent="-152408" algn="l" rtl="0">
              <a:lnSpc>
                <a:spcPct val="115000"/>
              </a:lnSpc>
              <a:spcBef>
                <a:spcPts val="1067"/>
              </a:spcBef>
              <a:spcAft>
                <a:spcPts val="0"/>
              </a:spcAft>
              <a:buClr>
                <a:schemeClr val="lt2"/>
              </a:buClr>
              <a:buSzPts val="2801"/>
              <a:buFont typeface="Calibri"/>
              <a:buNone/>
              <a:defRPr sz="1867" b="0" i="0" u="none" strike="noStrike" cap="none">
                <a:solidFill>
                  <a:schemeClr val="lt2"/>
                </a:solidFill>
                <a:latin typeface="Calibri"/>
                <a:ea typeface="Calibri"/>
                <a:cs typeface="Calibri"/>
                <a:sym typeface="Calibri"/>
              </a:defRPr>
            </a:lvl4pPr>
            <a:lvl5pPr marL="1524076" marR="0" lvl="4" indent="-152408" algn="l" rtl="0">
              <a:lnSpc>
                <a:spcPct val="115000"/>
              </a:lnSpc>
              <a:spcBef>
                <a:spcPts val="1067"/>
              </a:spcBef>
              <a:spcAft>
                <a:spcPts val="0"/>
              </a:spcAft>
              <a:buClr>
                <a:schemeClr val="lt2"/>
              </a:buClr>
              <a:buSzPts val="2801"/>
              <a:buFont typeface="Calibri"/>
              <a:buNone/>
              <a:defRPr sz="1867" b="0" i="0" u="none" strike="noStrike" cap="none">
                <a:solidFill>
                  <a:schemeClr val="lt2"/>
                </a:solidFill>
                <a:latin typeface="Calibri"/>
                <a:ea typeface="Calibri"/>
                <a:cs typeface="Calibri"/>
                <a:sym typeface="Calibri"/>
              </a:defRPr>
            </a:lvl5pPr>
            <a:lvl6pPr marL="1828891" marR="0" lvl="5" indent="-152408" algn="l" rtl="0">
              <a:lnSpc>
                <a:spcPct val="115000"/>
              </a:lnSpc>
              <a:spcBef>
                <a:spcPts val="1067"/>
              </a:spcBef>
              <a:spcAft>
                <a:spcPts val="0"/>
              </a:spcAft>
              <a:buClr>
                <a:schemeClr val="lt2"/>
              </a:buClr>
              <a:buSzPts val="2801"/>
              <a:buFont typeface="Calibri"/>
              <a:buNone/>
              <a:defRPr sz="1867" b="0" i="0" u="none" strike="noStrike" cap="none">
                <a:solidFill>
                  <a:schemeClr val="lt2"/>
                </a:solidFill>
                <a:latin typeface="Calibri"/>
                <a:ea typeface="Calibri"/>
                <a:cs typeface="Calibri"/>
                <a:sym typeface="Calibri"/>
              </a:defRPr>
            </a:lvl6pPr>
            <a:lvl7pPr marL="2133707" marR="0" lvl="6" indent="-152408" algn="l" rtl="0">
              <a:lnSpc>
                <a:spcPct val="115000"/>
              </a:lnSpc>
              <a:spcBef>
                <a:spcPts val="1067"/>
              </a:spcBef>
              <a:spcAft>
                <a:spcPts val="0"/>
              </a:spcAft>
              <a:buClr>
                <a:schemeClr val="lt2"/>
              </a:buClr>
              <a:buSzPts val="2801"/>
              <a:buFont typeface="Calibri"/>
              <a:buNone/>
              <a:defRPr sz="1867" b="0" i="0" u="none" strike="noStrike" cap="none">
                <a:solidFill>
                  <a:schemeClr val="lt2"/>
                </a:solidFill>
                <a:latin typeface="Calibri"/>
                <a:ea typeface="Calibri"/>
                <a:cs typeface="Calibri"/>
                <a:sym typeface="Calibri"/>
              </a:defRPr>
            </a:lvl7pPr>
            <a:lvl8pPr marL="2438522" marR="0" lvl="7" indent="-152408" algn="l" rtl="0">
              <a:lnSpc>
                <a:spcPct val="115000"/>
              </a:lnSpc>
              <a:spcBef>
                <a:spcPts val="1067"/>
              </a:spcBef>
              <a:spcAft>
                <a:spcPts val="0"/>
              </a:spcAft>
              <a:buClr>
                <a:schemeClr val="lt2"/>
              </a:buClr>
              <a:buSzPts val="2801"/>
              <a:buFont typeface="Calibri"/>
              <a:buNone/>
              <a:defRPr sz="1867" b="0" i="0" u="none" strike="noStrike" cap="none">
                <a:solidFill>
                  <a:schemeClr val="lt2"/>
                </a:solidFill>
                <a:latin typeface="Calibri"/>
                <a:ea typeface="Calibri"/>
                <a:cs typeface="Calibri"/>
                <a:sym typeface="Calibri"/>
              </a:defRPr>
            </a:lvl8pPr>
            <a:lvl9pPr marL="2743337" marR="0" lvl="8" indent="-152408" algn="l" rtl="0">
              <a:lnSpc>
                <a:spcPct val="115000"/>
              </a:lnSpc>
              <a:spcBef>
                <a:spcPts val="1067"/>
              </a:spcBef>
              <a:spcAft>
                <a:spcPts val="1067"/>
              </a:spcAft>
              <a:buClr>
                <a:schemeClr val="lt2"/>
              </a:buClr>
              <a:buSzPts val="2801"/>
              <a:buFont typeface="Calibri"/>
              <a:buNone/>
              <a:defRPr sz="1867" b="0" i="0" u="none" strike="noStrike" cap="none">
                <a:solidFill>
                  <a:schemeClr val="lt2"/>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367533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Tree>
    <p:extLst>
      <p:ext uri="{BB962C8B-B14F-4D97-AF65-F5344CB8AC3E}">
        <p14:creationId xmlns:p14="http://schemas.microsoft.com/office/powerpoint/2010/main" val="3377695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Assembly)">
  <p:cSld name="Blank (Assembly)">
    <p:bg>
      <p:bgPr>
        <a:solidFill>
          <a:srgbClr val="3E5DAA"/>
        </a:solidFill>
        <a:effectLst/>
      </p:bgPr>
    </p:bg>
    <p:spTree>
      <p:nvGrpSpPr>
        <p:cNvPr id="1" name="Shape 48"/>
        <p:cNvGrpSpPr/>
        <p:nvPr/>
      </p:nvGrpSpPr>
      <p:grpSpPr>
        <a:xfrm>
          <a:off x="0" y="0"/>
          <a:ext cx="0" cy="0"/>
          <a:chOff x="0" y="0"/>
          <a:chExt cx="0" cy="0"/>
        </a:xfrm>
      </p:grpSpPr>
    </p:spTree>
    <p:extLst>
      <p:ext uri="{BB962C8B-B14F-4D97-AF65-F5344CB8AC3E}">
        <p14:creationId xmlns:p14="http://schemas.microsoft.com/office/powerpoint/2010/main" val="246097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Classic)">
  <p:cSld name="Blank (Classic)">
    <p:bg>
      <p:bgPr>
        <a:solidFill>
          <a:srgbClr val="F37021"/>
        </a:solidFill>
        <a:effectLst/>
      </p:bgPr>
    </p:bg>
    <p:spTree>
      <p:nvGrpSpPr>
        <p:cNvPr id="1" name="Shape 49"/>
        <p:cNvGrpSpPr/>
        <p:nvPr/>
      </p:nvGrpSpPr>
      <p:grpSpPr>
        <a:xfrm>
          <a:off x="0" y="0"/>
          <a:ext cx="0" cy="0"/>
          <a:chOff x="0" y="0"/>
          <a:chExt cx="0" cy="0"/>
        </a:xfrm>
      </p:grpSpPr>
    </p:spTree>
    <p:extLst>
      <p:ext uri="{BB962C8B-B14F-4D97-AF65-F5344CB8AC3E}">
        <p14:creationId xmlns:p14="http://schemas.microsoft.com/office/powerpoint/2010/main" val="111934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Ruby)">
  <p:cSld name="Blank (Ruby)">
    <p:bg>
      <p:bgPr>
        <a:solidFill>
          <a:srgbClr val="EE2D4A"/>
        </a:solidFill>
        <a:effectLst/>
      </p:bgPr>
    </p:bg>
    <p:spTree>
      <p:nvGrpSpPr>
        <p:cNvPr id="1" name="Shape 50"/>
        <p:cNvGrpSpPr/>
        <p:nvPr/>
      </p:nvGrpSpPr>
      <p:grpSpPr>
        <a:xfrm>
          <a:off x="0" y="0"/>
          <a:ext cx="0" cy="0"/>
          <a:chOff x="0" y="0"/>
          <a:chExt cx="0" cy="0"/>
        </a:xfrm>
      </p:grpSpPr>
    </p:spTree>
    <p:extLst>
      <p:ext uri="{BB962C8B-B14F-4D97-AF65-F5344CB8AC3E}">
        <p14:creationId xmlns:p14="http://schemas.microsoft.com/office/powerpoint/2010/main" val="391090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Field)">
  <p:cSld name="Blank (Field)">
    <p:bg>
      <p:bgPr>
        <a:solidFill>
          <a:srgbClr val="00A349"/>
        </a:solidFill>
        <a:effectLst/>
      </p:bgPr>
    </p:bg>
    <p:spTree>
      <p:nvGrpSpPr>
        <p:cNvPr id="1" name="Shape 51"/>
        <p:cNvGrpSpPr/>
        <p:nvPr/>
      </p:nvGrpSpPr>
      <p:grpSpPr>
        <a:xfrm>
          <a:off x="0" y="0"/>
          <a:ext cx="0" cy="0"/>
          <a:chOff x="0" y="0"/>
          <a:chExt cx="0" cy="0"/>
        </a:xfrm>
      </p:grpSpPr>
    </p:spTree>
    <p:extLst>
      <p:ext uri="{BB962C8B-B14F-4D97-AF65-F5344CB8AC3E}">
        <p14:creationId xmlns:p14="http://schemas.microsoft.com/office/powerpoint/2010/main" val="701933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Evolve)">
  <p:cSld name="Blank (Evolve)">
    <p:bg>
      <p:bgPr>
        <a:solidFill>
          <a:srgbClr val="29BEC6"/>
        </a:solidFill>
        <a:effectLst/>
      </p:bgPr>
    </p:bg>
    <p:spTree>
      <p:nvGrpSpPr>
        <p:cNvPr id="1" name="Shape 52"/>
        <p:cNvGrpSpPr/>
        <p:nvPr/>
      </p:nvGrpSpPr>
      <p:grpSpPr>
        <a:xfrm>
          <a:off x="0" y="0"/>
          <a:ext cx="0" cy="0"/>
          <a:chOff x="0" y="0"/>
          <a:chExt cx="0" cy="0"/>
        </a:xfrm>
      </p:grpSpPr>
    </p:spTree>
    <p:extLst>
      <p:ext uri="{BB962C8B-B14F-4D97-AF65-F5344CB8AC3E}">
        <p14:creationId xmlns:p14="http://schemas.microsoft.com/office/powerpoint/2010/main" val="3822490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9203" y="984968"/>
            <a:ext cx="10962800" cy="1023600"/>
          </a:xfrm>
          <a:prstGeom prst="rect">
            <a:avLst/>
          </a:prstGeom>
          <a:noFill/>
          <a:ln>
            <a:noFill/>
          </a:ln>
        </p:spPr>
        <p:txBody>
          <a:bodyPr spcFirstLastPara="1" wrap="square" lIns="137075" tIns="137075" rIns="137075" bIns="137075" anchor="b" anchorCtr="0"/>
          <a:lstStyle>
            <a:lvl1pPr marR="0" lvl="0" algn="l" rtl="0">
              <a:lnSpc>
                <a:spcPct val="100000"/>
              </a:lnSpc>
              <a:spcBef>
                <a:spcPts val="0"/>
              </a:spcBef>
              <a:spcAft>
                <a:spcPts val="0"/>
              </a:spcAft>
              <a:buClr>
                <a:schemeClr val="lt1"/>
              </a:buClr>
              <a:buSzPts val="3200"/>
              <a:buFont typeface="Calibri"/>
              <a:buNone/>
              <a:defRPr sz="3200" b="0" i="0" u="none" strike="noStrike" cap="none">
                <a:solidFill>
                  <a:schemeClr val="lt1"/>
                </a:solidFill>
                <a:latin typeface="Calibri"/>
                <a:ea typeface="Calibri"/>
                <a:cs typeface="Calibri"/>
                <a:sym typeface="Calibri"/>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629203" y="2558771"/>
            <a:ext cx="10962800" cy="3613600"/>
          </a:xfrm>
          <a:prstGeom prst="rect">
            <a:avLst/>
          </a:prstGeom>
          <a:noFill/>
          <a:ln>
            <a:noFill/>
          </a:ln>
        </p:spPr>
        <p:txBody>
          <a:bodyPr spcFirstLastPara="1" wrap="square" lIns="137075" tIns="137075" rIns="137075" bIns="137075" anchor="t" anchorCtr="0"/>
          <a:lstStyle>
            <a:lvl1pPr marL="457200" marR="0" lvl="0" indent="-228600" algn="l" rtl="0">
              <a:lnSpc>
                <a:spcPct val="115000"/>
              </a:lnSpc>
              <a:spcBef>
                <a:spcPts val="0"/>
              </a:spcBef>
              <a:spcAft>
                <a:spcPts val="0"/>
              </a:spcAft>
              <a:buClr>
                <a:schemeClr val="lt2"/>
              </a:buClr>
              <a:buSzPts val="1800"/>
              <a:buFont typeface="Calibri"/>
              <a:buNone/>
              <a:defRPr sz="1800" b="0" i="0" u="none" strike="noStrike" cap="none">
                <a:solidFill>
                  <a:schemeClr val="lt2"/>
                </a:solidFill>
                <a:latin typeface="Calibri"/>
                <a:ea typeface="Calibri"/>
                <a:cs typeface="Calibri"/>
                <a:sym typeface="Calibri"/>
              </a:defRPr>
            </a:lvl1pPr>
            <a:lvl2pPr marL="914400" marR="0" lvl="1"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2pPr>
            <a:lvl3pPr marL="1371600" marR="0" lvl="2"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3pPr>
            <a:lvl4pPr marL="1828800" marR="0" lvl="3"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4pPr>
            <a:lvl5pPr marL="2286000" marR="0" lvl="4"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5pPr>
            <a:lvl6pPr marL="2743200" marR="0" lvl="5"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6pPr>
            <a:lvl7pPr marL="3200400" marR="0" lvl="6"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7pPr>
            <a:lvl8pPr marL="3657600" marR="0" lvl="7"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8pPr>
            <a:lvl9pPr marL="4114800" marR="0" lvl="8" indent="-228600" algn="l" rtl="0">
              <a:lnSpc>
                <a:spcPct val="115000"/>
              </a:lnSpc>
              <a:spcBef>
                <a:spcPts val="1600"/>
              </a:spcBef>
              <a:spcAft>
                <a:spcPts val="1600"/>
              </a:spcAft>
              <a:buClr>
                <a:schemeClr val="lt2"/>
              </a:buClr>
              <a:buSzPts val="2801"/>
              <a:buFont typeface="Calibri"/>
              <a:buNone/>
              <a:defRPr sz="2801" b="0" i="0" u="none" strike="noStrike" cap="none">
                <a:solidFill>
                  <a:schemeClr val="lt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11364721" y="6260835"/>
            <a:ext cx="731600" cy="524800"/>
          </a:xfrm>
          <a:prstGeom prst="rect">
            <a:avLst/>
          </a:prstGeom>
          <a:noFill/>
          <a:ln>
            <a:noFill/>
          </a:ln>
        </p:spPr>
        <p:txBody>
          <a:bodyPr spcFirstLastPara="1" wrap="square" lIns="137075" tIns="137075" rIns="137075" bIns="137075" anchor="ctr" anchorCtr="0">
            <a:noAutofit/>
          </a:bodyPr>
          <a:lstStyle>
            <a:lvl1pPr marL="0" marR="0" lvl="0" indent="0" algn="r" rtl="0">
              <a:lnSpc>
                <a:spcPct val="100000"/>
              </a:lnSpc>
              <a:spcBef>
                <a:spcPts val="0"/>
              </a:spcBef>
              <a:spcAft>
                <a:spcPts val="0"/>
              </a:spcAft>
              <a:buClr>
                <a:schemeClr val="lt2"/>
              </a:buClr>
              <a:buSzPts val="2001"/>
              <a:buFont typeface="Roboto"/>
              <a:buNone/>
              <a:defRPr sz="1334"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chemeClr val="lt2"/>
              </a:buClr>
              <a:buSzPts val="2001"/>
              <a:buFont typeface="Roboto"/>
              <a:buNone/>
              <a:defRPr sz="1334"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chemeClr val="lt2"/>
              </a:buClr>
              <a:buSzPts val="2001"/>
              <a:buFont typeface="Roboto"/>
              <a:buNone/>
              <a:defRPr sz="1334"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chemeClr val="lt2"/>
              </a:buClr>
              <a:buSzPts val="2001"/>
              <a:buFont typeface="Roboto"/>
              <a:buNone/>
              <a:defRPr sz="1334"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chemeClr val="lt2"/>
              </a:buClr>
              <a:buSzPts val="2001"/>
              <a:buFont typeface="Roboto"/>
              <a:buNone/>
              <a:defRPr sz="1334"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chemeClr val="lt2"/>
              </a:buClr>
              <a:buSzPts val="2001"/>
              <a:buFont typeface="Roboto"/>
              <a:buNone/>
              <a:defRPr sz="1334"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chemeClr val="lt2"/>
              </a:buClr>
              <a:buSzPts val="2001"/>
              <a:buFont typeface="Roboto"/>
              <a:buNone/>
              <a:defRPr sz="1334"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chemeClr val="lt2"/>
              </a:buClr>
              <a:buSzPts val="2001"/>
              <a:buFont typeface="Roboto"/>
              <a:buNone/>
              <a:defRPr sz="1334"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chemeClr val="lt2"/>
              </a:buClr>
              <a:buSzPts val="2001"/>
              <a:buFont typeface="Roboto"/>
              <a:buNone/>
              <a:defRPr sz="1334" b="0" i="0" u="none" strike="noStrike" cap="none">
                <a:solidFill>
                  <a:schemeClr val="lt2"/>
                </a:solidFill>
                <a:latin typeface="Roboto"/>
                <a:ea typeface="Roboto"/>
                <a:cs typeface="Roboto"/>
                <a:sym typeface="Roboto"/>
              </a:defRPr>
            </a:lvl9pPr>
          </a:lstStyle>
          <a:p>
            <a:fld id="{00000000-1234-1234-1234-123412341234}" type="slidenum">
              <a:rPr lang="en" smtClean="0"/>
              <a:pPr/>
              <a:t>‹#›</a:t>
            </a:fld>
            <a:endParaRPr lang="en" dirty="0"/>
          </a:p>
        </p:txBody>
      </p:sp>
    </p:spTree>
    <p:extLst>
      <p:ext uri="{BB962C8B-B14F-4D97-AF65-F5344CB8AC3E}">
        <p14:creationId xmlns:p14="http://schemas.microsoft.com/office/powerpoint/2010/main" val="1437786584"/>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29200" y="984968"/>
            <a:ext cx="10962800" cy="10236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629200" y="2558768"/>
            <a:ext cx="10962800" cy="36136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11364721" y="6260831"/>
            <a:ext cx="731600" cy="524800"/>
          </a:xfrm>
          <a:prstGeom prst="rect">
            <a:avLst/>
          </a:prstGeom>
          <a:noFill/>
          <a:ln>
            <a:noFill/>
          </a:ln>
        </p:spPr>
        <p:txBody>
          <a:bodyPr lIns="91425" tIns="91425" rIns="91425" bIns="91425" anchor="ctr" anchorCtr="0">
            <a:noAutofit/>
          </a:bodyPr>
          <a:lstStyle/>
          <a:p>
            <a:pPr algn="r"/>
            <a:fld id="{00000000-1234-1234-1234-123412341234}" type="slidenum">
              <a:rPr lang="en" sz="1333" smtClean="0">
                <a:solidFill>
                  <a:schemeClr val="lt2"/>
                </a:solidFill>
                <a:latin typeface="Roboto"/>
                <a:ea typeface="Roboto"/>
                <a:cs typeface="Roboto"/>
                <a:sym typeface="Roboto"/>
              </a:rPr>
              <a:pPr algn="r"/>
              <a:t>‹#›</a:t>
            </a:fld>
            <a:endParaRPr lang="en" sz="1333">
              <a:solidFill>
                <a:schemeClr val="lt2"/>
              </a:solidFill>
              <a:latin typeface="Roboto"/>
              <a:ea typeface="Roboto"/>
              <a:cs typeface="Roboto"/>
              <a:sym typeface="Roboto"/>
            </a:endParaRPr>
          </a:p>
        </p:txBody>
      </p:sp>
    </p:spTree>
    <p:extLst>
      <p:ext uri="{BB962C8B-B14F-4D97-AF65-F5344CB8AC3E}">
        <p14:creationId xmlns:p14="http://schemas.microsoft.com/office/powerpoint/2010/main" val="3179614939"/>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07"/>
        <p:cNvGrpSpPr/>
        <p:nvPr/>
      </p:nvGrpSpPr>
      <p:grpSpPr>
        <a:xfrm>
          <a:off x="0" y="0"/>
          <a:ext cx="0" cy="0"/>
          <a:chOff x="0" y="0"/>
          <a:chExt cx="0" cy="0"/>
        </a:xfrm>
      </p:grpSpPr>
      <p:sp>
        <p:nvSpPr>
          <p:cNvPr id="108" name="Shape 108"/>
          <p:cNvSpPr txBox="1">
            <a:spLocks noGrp="1"/>
          </p:cNvSpPr>
          <p:nvPr>
            <p:ph type="ctrTitle"/>
          </p:nvPr>
        </p:nvSpPr>
        <p:spPr>
          <a:xfrm>
            <a:off x="523282" y="2426165"/>
            <a:ext cx="10957725" cy="1244224"/>
          </a:xfrm>
          <a:prstGeom prst="rect">
            <a:avLst/>
          </a:prstGeom>
        </p:spPr>
        <p:txBody>
          <a:bodyPr lIns="121843" tIns="121843" rIns="121843" bIns="121843" anchor="b" anchorCtr="0">
            <a:noAutofit/>
          </a:bodyPr>
          <a:lstStyle/>
          <a:p>
            <a:pPr lvl="0"/>
            <a:r>
              <a:rPr lang="en-US" dirty="0"/>
              <a:t>Let the data talk - Visualizing data</a:t>
            </a:r>
            <a:endParaRPr lang="en" dirty="0"/>
          </a:p>
        </p:txBody>
      </p:sp>
      <p:sp>
        <p:nvSpPr>
          <p:cNvPr id="109" name="Shape 109"/>
          <p:cNvSpPr txBox="1">
            <a:spLocks noGrp="1"/>
          </p:cNvSpPr>
          <p:nvPr>
            <p:ph type="subTitle" idx="1"/>
          </p:nvPr>
        </p:nvSpPr>
        <p:spPr>
          <a:xfrm>
            <a:off x="523282" y="3718706"/>
            <a:ext cx="10957725" cy="576933"/>
          </a:xfrm>
          <a:prstGeom prst="rect">
            <a:avLst/>
          </a:prstGeom>
        </p:spPr>
        <p:txBody>
          <a:bodyPr lIns="121843" tIns="121843" rIns="121843" bIns="121843" anchor="t" anchorCtr="0">
            <a:noAutofit/>
          </a:bodyPr>
          <a:lstStyle/>
          <a:p>
            <a:r>
              <a:rPr lang="en" dirty="0"/>
              <a:t>Next </a:t>
            </a:r>
            <a:r>
              <a:rPr lang="en-US" dirty="0"/>
              <a:t>Section</a:t>
            </a:r>
            <a:endParaRPr lang="en" dirty="0"/>
          </a:p>
        </p:txBody>
      </p:sp>
    </p:spTree>
    <p:extLst>
      <p:ext uri="{BB962C8B-B14F-4D97-AF65-F5344CB8AC3E}">
        <p14:creationId xmlns:p14="http://schemas.microsoft.com/office/powerpoint/2010/main" val="3336912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34"/>
        <p:cNvGrpSpPr/>
        <p:nvPr/>
      </p:nvGrpSpPr>
      <p:grpSpPr>
        <a:xfrm>
          <a:off x="0" y="0"/>
          <a:ext cx="0" cy="0"/>
          <a:chOff x="0" y="0"/>
          <a:chExt cx="0" cy="0"/>
        </a:xfrm>
      </p:grpSpPr>
      <p:sp>
        <p:nvSpPr>
          <p:cNvPr id="135" name="Google Shape;135;p28"/>
          <p:cNvSpPr txBox="1">
            <a:spLocks noGrp="1"/>
          </p:cNvSpPr>
          <p:nvPr>
            <p:ph type="ctrTitle"/>
          </p:nvPr>
        </p:nvSpPr>
        <p:spPr>
          <a:xfrm>
            <a:off x="518119" y="2426167"/>
            <a:ext cx="10967880" cy="1244223"/>
          </a:xfrm>
          <a:prstGeom prst="rect">
            <a:avLst/>
          </a:prstGeom>
          <a:noFill/>
          <a:ln>
            <a:noFill/>
          </a:ln>
        </p:spPr>
        <p:txBody>
          <a:bodyPr spcFirstLastPara="1" wrap="square" lIns="121900" tIns="121900" rIns="121900" bIns="121900" anchor="b" anchorCtr="0">
            <a:noAutofit/>
          </a:bodyPr>
          <a:lstStyle/>
          <a:p>
            <a:pPr lvl="0"/>
            <a:r>
              <a:rPr lang="en-US" dirty="0"/>
              <a:t>Working with Distribution Plots </a:t>
            </a:r>
          </a:p>
        </p:txBody>
      </p:sp>
      <p:sp>
        <p:nvSpPr>
          <p:cNvPr id="136" name="Google Shape;136;p28"/>
          <p:cNvSpPr txBox="1">
            <a:spLocks noGrp="1"/>
          </p:cNvSpPr>
          <p:nvPr>
            <p:ph type="subTitle" idx="1"/>
          </p:nvPr>
        </p:nvSpPr>
        <p:spPr>
          <a:xfrm>
            <a:off x="518119" y="3718708"/>
            <a:ext cx="10967880" cy="576933"/>
          </a:xfrm>
          <a:prstGeom prst="rect">
            <a:avLst/>
          </a:prstGeom>
          <a:noFill/>
          <a:ln>
            <a:noFill/>
          </a:ln>
        </p:spPr>
        <p:txBody>
          <a:bodyPr spcFirstLastPara="1" wrap="square" lIns="121900" tIns="121900" rIns="121900" bIns="121900" anchor="t" anchorCtr="0">
            <a:noAutofit/>
          </a:bodyPr>
          <a:lstStyle/>
          <a:p>
            <a:pPr marL="0" indent="0"/>
            <a:r>
              <a:rPr lang="en"/>
              <a:t>Next Video</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64"/>
        <p:cNvGrpSpPr/>
        <p:nvPr/>
      </p:nvGrpSpPr>
      <p:grpSpPr>
        <a:xfrm>
          <a:off x="0" y="0"/>
          <a:ext cx="0" cy="0"/>
          <a:chOff x="0" y="0"/>
          <a:chExt cx="0" cy="0"/>
        </a:xfrm>
      </p:grpSpPr>
      <p:sp>
        <p:nvSpPr>
          <p:cNvPr id="65" name="Google Shape;65;p20"/>
          <p:cNvSpPr txBox="1">
            <a:spLocks noGrp="1"/>
          </p:cNvSpPr>
          <p:nvPr>
            <p:ph type="ctrTitle"/>
          </p:nvPr>
        </p:nvSpPr>
        <p:spPr>
          <a:xfrm>
            <a:off x="518119" y="2806890"/>
            <a:ext cx="10967880" cy="1244223"/>
          </a:xfrm>
          <a:prstGeom prst="rect">
            <a:avLst/>
          </a:prstGeom>
          <a:noFill/>
          <a:ln>
            <a:noFill/>
          </a:ln>
        </p:spPr>
        <p:txBody>
          <a:bodyPr spcFirstLastPara="1" wrap="square" lIns="121900" tIns="121900" rIns="121900" bIns="121900" anchor="b" anchorCtr="0">
            <a:noAutofit/>
          </a:bodyPr>
          <a:lstStyle/>
          <a:p>
            <a:pPr lvl="0"/>
            <a:r>
              <a:rPr lang="en-US" dirty="0"/>
              <a:t>Working with Distribution Plots </a:t>
            </a:r>
          </a:p>
        </p:txBody>
      </p:sp>
    </p:spTree>
    <p:extLst>
      <p:ext uri="{BB962C8B-B14F-4D97-AF65-F5344CB8AC3E}">
        <p14:creationId xmlns:p14="http://schemas.microsoft.com/office/powerpoint/2010/main" val="3932937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2861B-3E69-448D-BF95-284C2C447D53}"/>
              </a:ext>
            </a:extLst>
          </p:cNvPr>
          <p:cNvSpPr>
            <a:spLocks noGrp="1"/>
          </p:cNvSpPr>
          <p:nvPr>
            <p:ph type="title"/>
          </p:nvPr>
        </p:nvSpPr>
        <p:spPr/>
        <p:txBody>
          <a:bodyPr/>
          <a:lstStyle/>
          <a:p>
            <a:r>
              <a:rPr lang="en-US" dirty="0"/>
              <a:t>In this video, we will talk about…</a:t>
            </a:r>
            <a:endParaRPr lang="en-CA" dirty="0"/>
          </a:p>
        </p:txBody>
      </p:sp>
      <p:sp>
        <p:nvSpPr>
          <p:cNvPr id="4" name="Rectangle 3">
            <a:extLst>
              <a:ext uri="{FF2B5EF4-FFF2-40B4-BE49-F238E27FC236}">
                <a16:creationId xmlns:a16="http://schemas.microsoft.com/office/drawing/2014/main" id="{0053A7A8-D9CC-4D05-8379-2F5F4CEC7C3E}"/>
              </a:ext>
            </a:extLst>
          </p:cNvPr>
          <p:cNvSpPr/>
          <p:nvPr/>
        </p:nvSpPr>
        <p:spPr>
          <a:xfrm>
            <a:off x="480645" y="1334144"/>
            <a:ext cx="10685585" cy="1938992"/>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tx2">
                    <a:lumMod val="75000"/>
                  </a:schemeClr>
                </a:solidFill>
                <a:latin typeface="-apple-system"/>
              </a:rPr>
              <a:t>Creating Pandas </a:t>
            </a:r>
            <a:r>
              <a:rPr lang="en-US" sz="2000" dirty="0" err="1">
                <a:solidFill>
                  <a:schemeClr val="tx2">
                    <a:lumMod val="75000"/>
                  </a:schemeClr>
                </a:solidFill>
                <a:latin typeface="-apple-system"/>
              </a:rPr>
              <a:t>DataFrames</a:t>
            </a:r>
            <a:endParaRPr lang="en-US" sz="2000" dirty="0">
              <a:solidFill>
                <a:schemeClr val="tx2">
                  <a:lumMod val="75000"/>
                </a:schemeClr>
              </a:solidFill>
              <a:latin typeface="-apple-system"/>
            </a:endParaRPr>
          </a:p>
          <a:p>
            <a:pPr marL="342900" indent="-342900">
              <a:buFont typeface="Arial" panose="020B0604020202020204" pitchFamily="34" charset="0"/>
              <a:buChar char="•"/>
            </a:pPr>
            <a:r>
              <a:rPr lang="en-US" sz="2000" dirty="0">
                <a:solidFill>
                  <a:schemeClr val="tx2">
                    <a:lumMod val="75000"/>
                  </a:schemeClr>
                </a:solidFill>
                <a:latin typeface="-apple-system"/>
              </a:rPr>
              <a:t>Selecting Columns</a:t>
            </a:r>
          </a:p>
          <a:p>
            <a:pPr marL="342900" indent="-342900">
              <a:buFont typeface="Arial" panose="020B0604020202020204" pitchFamily="34" charset="0"/>
              <a:buChar char="•"/>
            </a:pPr>
            <a:r>
              <a:rPr lang="en-US" sz="2000" dirty="0">
                <a:solidFill>
                  <a:schemeClr val="tx2">
                    <a:lumMod val="75000"/>
                  </a:schemeClr>
                </a:solidFill>
                <a:latin typeface="-apple-system"/>
              </a:rPr>
              <a:t>Creating new columns</a:t>
            </a:r>
          </a:p>
          <a:p>
            <a:pPr marL="342900" indent="-342900">
              <a:buFont typeface="Arial" panose="020B0604020202020204" pitchFamily="34" charset="0"/>
              <a:buChar char="•"/>
            </a:pPr>
            <a:r>
              <a:rPr lang="en-US" sz="2000" dirty="0">
                <a:solidFill>
                  <a:schemeClr val="tx2">
                    <a:lumMod val="75000"/>
                  </a:schemeClr>
                </a:solidFill>
                <a:latin typeface="-apple-system"/>
              </a:rPr>
              <a:t>Removing columns</a:t>
            </a:r>
          </a:p>
          <a:p>
            <a:pPr marL="342900" indent="-342900">
              <a:buFont typeface="Arial" panose="020B0604020202020204" pitchFamily="34" charset="0"/>
              <a:buChar char="•"/>
            </a:pPr>
            <a:r>
              <a:rPr lang="en-US" sz="2000" dirty="0">
                <a:solidFill>
                  <a:schemeClr val="tx2">
                    <a:lumMod val="75000"/>
                  </a:schemeClr>
                </a:solidFill>
                <a:latin typeface="-apple-system"/>
              </a:rPr>
              <a:t>Selecting rows on the basis of index</a:t>
            </a:r>
          </a:p>
          <a:p>
            <a:pPr marL="342900" indent="-342900">
              <a:buFont typeface="Arial" panose="020B0604020202020204" pitchFamily="34" charset="0"/>
              <a:buChar char="•"/>
            </a:pPr>
            <a:r>
              <a:rPr lang="en-US" sz="2000" dirty="0">
                <a:solidFill>
                  <a:schemeClr val="tx2">
                    <a:lumMod val="75000"/>
                  </a:schemeClr>
                </a:solidFill>
                <a:latin typeface="-apple-system"/>
              </a:rPr>
              <a:t>Selecting rows on the basis of some condition</a:t>
            </a:r>
          </a:p>
        </p:txBody>
      </p:sp>
    </p:spTree>
    <p:extLst>
      <p:ext uri="{BB962C8B-B14F-4D97-AF65-F5344CB8AC3E}">
        <p14:creationId xmlns:p14="http://schemas.microsoft.com/office/powerpoint/2010/main" val="2293130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0414-550F-4C2E-A02C-F2A773B26950}"/>
              </a:ext>
            </a:extLst>
          </p:cNvPr>
          <p:cNvSpPr>
            <a:spLocks noGrp="1"/>
          </p:cNvSpPr>
          <p:nvPr>
            <p:ph type="title"/>
          </p:nvPr>
        </p:nvSpPr>
        <p:spPr/>
        <p:txBody>
          <a:bodyPr/>
          <a:lstStyle/>
          <a:p>
            <a:r>
              <a:rPr lang="en-US" dirty="0"/>
              <a:t>Better way of indexing in pandas</a:t>
            </a:r>
            <a:endParaRPr lang="en-CA" dirty="0"/>
          </a:p>
        </p:txBody>
      </p:sp>
      <p:pic>
        <p:nvPicPr>
          <p:cNvPr id="3" name="Picture 2">
            <a:extLst>
              <a:ext uri="{FF2B5EF4-FFF2-40B4-BE49-F238E27FC236}">
                <a16:creationId xmlns:a16="http://schemas.microsoft.com/office/drawing/2014/main" id="{2FB2AFC7-F4B8-4F46-9A86-4B9502C8B53E}"/>
              </a:ext>
            </a:extLst>
          </p:cNvPr>
          <p:cNvPicPr>
            <a:picLocks noChangeAspect="1"/>
          </p:cNvPicPr>
          <p:nvPr/>
        </p:nvPicPr>
        <p:blipFill>
          <a:blip r:embed="rId2"/>
          <a:stretch>
            <a:fillRect/>
          </a:stretch>
        </p:blipFill>
        <p:spPr>
          <a:xfrm>
            <a:off x="1797146" y="1785361"/>
            <a:ext cx="6233816" cy="1764084"/>
          </a:xfrm>
          <a:prstGeom prst="rect">
            <a:avLst/>
          </a:prstGeom>
        </p:spPr>
      </p:pic>
      <p:pic>
        <p:nvPicPr>
          <p:cNvPr id="4" name="Picture 3">
            <a:extLst>
              <a:ext uri="{FF2B5EF4-FFF2-40B4-BE49-F238E27FC236}">
                <a16:creationId xmlns:a16="http://schemas.microsoft.com/office/drawing/2014/main" id="{04C5BD4C-FCD8-4DC5-B2E5-FCE985395933}"/>
              </a:ext>
            </a:extLst>
          </p:cNvPr>
          <p:cNvPicPr>
            <a:picLocks noChangeAspect="1"/>
          </p:cNvPicPr>
          <p:nvPr/>
        </p:nvPicPr>
        <p:blipFill>
          <a:blip r:embed="rId3"/>
          <a:stretch>
            <a:fillRect/>
          </a:stretch>
        </p:blipFill>
        <p:spPr>
          <a:xfrm>
            <a:off x="1797146" y="4165277"/>
            <a:ext cx="6283829" cy="1764084"/>
          </a:xfrm>
          <a:prstGeom prst="rect">
            <a:avLst/>
          </a:prstGeom>
        </p:spPr>
      </p:pic>
    </p:spTree>
    <p:extLst>
      <p:ext uri="{BB962C8B-B14F-4D97-AF65-F5344CB8AC3E}">
        <p14:creationId xmlns:p14="http://schemas.microsoft.com/office/powerpoint/2010/main" val="4000148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34"/>
        <p:cNvGrpSpPr/>
        <p:nvPr/>
      </p:nvGrpSpPr>
      <p:grpSpPr>
        <a:xfrm>
          <a:off x="0" y="0"/>
          <a:ext cx="0" cy="0"/>
          <a:chOff x="0" y="0"/>
          <a:chExt cx="0" cy="0"/>
        </a:xfrm>
      </p:grpSpPr>
      <p:sp>
        <p:nvSpPr>
          <p:cNvPr id="135" name="Google Shape;135;p28"/>
          <p:cNvSpPr txBox="1">
            <a:spLocks noGrp="1"/>
          </p:cNvSpPr>
          <p:nvPr>
            <p:ph type="ctrTitle"/>
          </p:nvPr>
        </p:nvSpPr>
        <p:spPr>
          <a:xfrm>
            <a:off x="518119" y="2426167"/>
            <a:ext cx="10967880" cy="1244223"/>
          </a:xfrm>
          <a:prstGeom prst="rect">
            <a:avLst/>
          </a:prstGeom>
          <a:noFill/>
          <a:ln>
            <a:noFill/>
          </a:ln>
        </p:spPr>
        <p:txBody>
          <a:bodyPr spcFirstLastPara="1" wrap="square" lIns="121900" tIns="121900" rIns="121900" bIns="121900" anchor="b" anchorCtr="0">
            <a:noAutofit/>
          </a:bodyPr>
          <a:lstStyle/>
          <a:p>
            <a:pPr lvl="0"/>
            <a:r>
              <a:rPr lang="en-US" dirty="0"/>
              <a:t>Using Categorical Plots</a:t>
            </a:r>
          </a:p>
        </p:txBody>
      </p:sp>
      <p:sp>
        <p:nvSpPr>
          <p:cNvPr id="136" name="Google Shape;136;p28"/>
          <p:cNvSpPr txBox="1">
            <a:spLocks noGrp="1"/>
          </p:cNvSpPr>
          <p:nvPr>
            <p:ph type="subTitle" idx="1"/>
          </p:nvPr>
        </p:nvSpPr>
        <p:spPr>
          <a:xfrm>
            <a:off x="518119" y="3718708"/>
            <a:ext cx="10967880" cy="576933"/>
          </a:xfrm>
          <a:prstGeom prst="rect">
            <a:avLst/>
          </a:prstGeom>
          <a:noFill/>
          <a:ln>
            <a:noFill/>
          </a:ln>
        </p:spPr>
        <p:txBody>
          <a:bodyPr spcFirstLastPara="1" wrap="square" lIns="121900" tIns="121900" rIns="121900" bIns="121900" anchor="t" anchorCtr="0">
            <a:noAutofit/>
          </a:bodyPr>
          <a:lstStyle/>
          <a:p>
            <a:pPr marL="0" indent="0"/>
            <a:r>
              <a:rPr lang="en"/>
              <a:t>Next Video</a:t>
            </a:r>
            <a:endParaRPr dirty="0"/>
          </a:p>
        </p:txBody>
      </p:sp>
    </p:spTree>
    <p:extLst>
      <p:ext uri="{BB962C8B-B14F-4D97-AF65-F5344CB8AC3E}">
        <p14:creationId xmlns:p14="http://schemas.microsoft.com/office/powerpoint/2010/main" val="438345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64"/>
        <p:cNvGrpSpPr/>
        <p:nvPr/>
      </p:nvGrpSpPr>
      <p:grpSpPr>
        <a:xfrm>
          <a:off x="0" y="0"/>
          <a:ext cx="0" cy="0"/>
          <a:chOff x="0" y="0"/>
          <a:chExt cx="0" cy="0"/>
        </a:xfrm>
      </p:grpSpPr>
      <p:sp>
        <p:nvSpPr>
          <p:cNvPr id="65" name="Google Shape;65;p20"/>
          <p:cNvSpPr txBox="1">
            <a:spLocks noGrp="1"/>
          </p:cNvSpPr>
          <p:nvPr>
            <p:ph type="ctrTitle"/>
          </p:nvPr>
        </p:nvSpPr>
        <p:spPr>
          <a:xfrm>
            <a:off x="518119" y="2806890"/>
            <a:ext cx="10967880" cy="1244223"/>
          </a:xfrm>
          <a:prstGeom prst="rect">
            <a:avLst/>
          </a:prstGeom>
          <a:noFill/>
          <a:ln>
            <a:noFill/>
          </a:ln>
        </p:spPr>
        <p:txBody>
          <a:bodyPr spcFirstLastPara="1" wrap="square" lIns="121900" tIns="121900" rIns="121900" bIns="121900" anchor="b" anchorCtr="0">
            <a:noAutofit/>
          </a:bodyPr>
          <a:lstStyle/>
          <a:p>
            <a:pPr lvl="0"/>
            <a:r>
              <a:rPr lang="en-US" dirty="0"/>
              <a:t>Using Categorical Plots</a:t>
            </a:r>
          </a:p>
        </p:txBody>
      </p:sp>
    </p:spTree>
    <p:extLst>
      <p:ext uri="{BB962C8B-B14F-4D97-AF65-F5344CB8AC3E}">
        <p14:creationId xmlns:p14="http://schemas.microsoft.com/office/powerpoint/2010/main" val="2031050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34"/>
        <p:cNvGrpSpPr/>
        <p:nvPr/>
      </p:nvGrpSpPr>
      <p:grpSpPr>
        <a:xfrm>
          <a:off x="0" y="0"/>
          <a:ext cx="0" cy="0"/>
          <a:chOff x="0" y="0"/>
          <a:chExt cx="0" cy="0"/>
        </a:xfrm>
      </p:grpSpPr>
      <p:sp>
        <p:nvSpPr>
          <p:cNvPr id="135" name="Google Shape;135;p28"/>
          <p:cNvSpPr txBox="1">
            <a:spLocks noGrp="1"/>
          </p:cNvSpPr>
          <p:nvPr>
            <p:ph type="ctrTitle"/>
          </p:nvPr>
        </p:nvSpPr>
        <p:spPr>
          <a:xfrm>
            <a:off x="518119" y="2426167"/>
            <a:ext cx="10967880" cy="1244223"/>
          </a:xfrm>
          <a:prstGeom prst="rect">
            <a:avLst/>
          </a:prstGeom>
          <a:noFill/>
          <a:ln>
            <a:noFill/>
          </a:ln>
        </p:spPr>
        <p:txBody>
          <a:bodyPr spcFirstLastPara="1" wrap="square" lIns="121900" tIns="121900" rIns="121900" bIns="121900" anchor="b" anchorCtr="0">
            <a:noAutofit/>
          </a:bodyPr>
          <a:lstStyle/>
          <a:p>
            <a:pPr lvl="0"/>
            <a:r>
              <a:rPr lang="en-CA" dirty="0"/>
              <a:t>Using Matrix Plots </a:t>
            </a:r>
            <a:endParaRPr lang="en-US" dirty="0"/>
          </a:p>
        </p:txBody>
      </p:sp>
      <p:sp>
        <p:nvSpPr>
          <p:cNvPr id="136" name="Google Shape;136;p28"/>
          <p:cNvSpPr txBox="1">
            <a:spLocks noGrp="1"/>
          </p:cNvSpPr>
          <p:nvPr>
            <p:ph type="subTitle" idx="1"/>
          </p:nvPr>
        </p:nvSpPr>
        <p:spPr>
          <a:xfrm>
            <a:off x="518119" y="3718708"/>
            <a:ext cx="10967880" cy="576933"/>
          </a:xfrm>
          <a:prstGeom prst="rect">
            <a:avLst/>
          </a:prstGeom>
          <a:noFill/>
          <a:ln>
            <a:noFill/>
          </a:ln>
        </p:spPr>
        <p:txBody>
          <a:bodyPr spcFirstLastPara="1" wrap="square" lIns="121900" tIns="121900" rIns="121900" bIns="121900" anchor="t" anchorCtr="0">
            <a:noAutofit/>
          </a:bodyPr>
          <a:lstStyle/>
          <a:p>
            <a:pPr marL="0" indent="0"/>
            <a:r>
              <a:rPr lang="en"/>
              <a:t>Next Video</a:t>
            </a:r>
            <a:endParaRPr dirty="0"/>
          </a:p>
        </p:txBody>
      </p:sp>
    </p:spTree>
    <p:extLst>
      <p:ext uri="{BB962C8B-B14F-4D97-AF65-F5344CB8AC3E}">
        <p14:creationId xmlns:p14="http://schemas.microsoft.com/office/powerpoint/2010/main" val="2883645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64"/>
        <p:cNvGrpSpPr/>
        <p:nvPr/>
      </p:nvGrpSpPr>
      <p:grpSpPr>
        <a:xfrm>
          <a:off x="0" y="0"/>
          <a:ext cx="0" cy="0"/>
          <a:chOff x="0" y="0"/>
          <a:chExt cx="0" cy="0"/>
        </a:xfrm>
      </p:grpSpPr>
      <p:sp>
        <p:nvSpPr>
          <p:cNvPr id="65" name="Google Shape;65;p20"/>
          <p:cNvSpPr txBox="1">
            <a:spLocks noGrp="1"/>
          </p:cNvSpPr>
          <p:nvPr>
            <p:ph type="ctrTitle"/>
          </p:nvPr>
        </p:nvSpPr>
        <p:spPr>
          <a:xfrm>
            <a:off x="518119" y="2806890"/>
            <a:ext cx="10967880" cy="1244223"/>
          </a:xfrm>
          <a:prstGeom prst="rect">
            <a:avLst/>
          </a:prstGeom>
          <a:noFill/>
          <a:ln>
            <a:noFill/>
          </a:ln>
        </p:spPr>
        <p:txBody>
          <a:bodyPr spcFirstLastPara="1" wrap="square" lIns="121900" tIns="121900" rIns="121900" bIns="121900" anchor="b" anchorCtr="0">
            <a:noAutofit/>
          </a:bodyPr>
          <a:lstStyle/>
          <a:p>
            <a:pPr lvl="0"/>
            <a:r>
              <a:rPr lang="en-US" dirty="0"/>
              <a:t>Using Matrix Plots </a:t>
            </a:r>
          </a:p>
        </p:txBody>
      </p:sp>
    </p:spTree>
    <p:extLst>
      <p:ext uri="{BB962C8B-B14F-4D97-AF65-F5344CB8AC3E}">
        <p14:creationId xmlns:p14="http://schemas.microsoft.com/office/powerpoint/2010/main" val="1877454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34"/>
        <p:cNvGrpSpPr/>
        <p:nvPr/>
      </p:nvGrpSpPr>
      <p:grpSpPr>
        <a:xfrm>
          <a:off x="0" y="0"/>
          <a:ext cx="0" cy="0"/>
          <a:chOff x="0" y="0"/>
          <a:chExt cx="0" cy="0"/>
        </a:xfrm>
      </p:grpSpPr>
      <p:sp>
        <p:nvSpPr>
          <p:cNvPr id="135" name="Google Shape;135;p28"/>
          <p:cNvSpPr txBox="1">
            <a:spLocks noGrp="1"/>
          </p:cNvSpPr>
          <p:nvPr>
            <p:ph type="ctrTitle"/>
          </p:nvPr>
        </p:nvSpPr>
        <p:spPr>
          <a:xfrm>
            <a:off x="518119" y="2426167"/>
            <a:ext cx="10967880" cy="1244223"/>
          </a:xfrm>
          <a:prstGeom prst="rect">
            <a:avLst/>
          </a:prstGeom>
          <a:noFill/>
          <a:ln>
            <a:noFill/>
          </a:ln>
        </p:spPr>
        <p:txBody>
          <a:bodyPr spcFirstLastPara="1" wrap="square" lIns="121900" tIns="121900" rIns="121900" bIns="121900" anchor="b" anchorCtr="0">
            <a:noAutofit/>
          </a:bodyPr>
          <a:lstStyle/>
          <a:p>
            <a:pPr lvl="0"/>
            <a:r>
              <a:rPr lang="en-CA" dirty="0"/>
              <a:t>Formatting - Styling and Color</a:t>
            </a:r>
            <a:endParaRPr lang="en-US" dirty="0"/>
          </a:p>
        </p:txBody>
      </p:sp>
      <p:sp>
        <p:nvSpPr>
          <p:cNvPr id="136" name="Google Shape;136;p28"/>
          <p:cNvSpPr txBox="1">
            <a:spLocks noGrp="1"/>
          </p:cNvSpPr>
          <p:nvPr>
            <p:ph type="subTitle" idx="1"/>
          </p:nvPr>
        </p:nvSpPr>
        <p:spPr>
          <a:xfrm>
            <a:off x="518119" y="3718708"/>
            <a:ext cx="10967880" cy="576933"/>
          </a:xfrm>
          <a:prstGeom prst="rect">
            <a:avLst/>
          </a:prstGeom>
          <a:noFill/>
          <a:ln>
            <a:noFill/>
          </a:ln>
        </p:spPr>
        <p:txBody>
          <a:bodyPr spcFirstLastPara="1" wrap="square" lIns="121900" tIns="121900" rIns="121900" bIns="121900" anchor="t" anchorCtr="0">
            <a:noAutofit/>
          </a:bodyPr>
          <a:lstStyle/>
          <a:p>
            <a:pPr marL="0" indent="0"/>
            <a:r>
              <a:rPr lang="en"/>
              <a:t>Next Video</a:t>
            </a:r>
            <a:endParaRPr dirty="0"/>
          </a:p>
        </p:txBody>
      </p:sp>
    </p:spTree>
    <p:extLst>
      <p:ext uri="{BB962C8B-B14F-4D97-AF65-F5344CB8AC3E}">
        <p14:creationId xmlns:p14="http://schemas.microsoft.com/office/powerpoint/2010/main" val="1946762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64"/>
        <p:cNvGrpSpPr/>
        <p:nvPr/>
      </p:nvGrpSpPr>
      <p:grpSpPr>
        <a:xfrm>
          <a:off x="0" y="0"/>
          <a:ext cx="0" cy="0"/>
          <a:chOff x="0" y="0"/>
          <a:chExt cx="0" cy="0"/>
        </a:xfrm>
      </p:grpSpPr>
      <p:sp>
        <p:nvSpPr>
          <p:cNvPr id="65" name="Google Shape;65;p20"/>
          <p:cNvSpPr txBox="1">
            <a:spLocks noGrp="1"/>
          </p:cNvSpPr>
          <p:nvPr>
            <p:ph type="ctrTitle"/>
          </p:nvPr>
        </p:nvSpPr>
        <p:spPr>
          <a:xfrm>
            <a:off x="518119" y="2806890"/>
            <a:ext cx="10967880" cy="1244223"/>
          </a:xfrm>
          <a:prstGeom prst="rect">
            <a:avLst/>
          </a:prstGeom>
          <a:noFill/>
          <a:ln>
            <a:noFill/>
          </a:ln>
        </p:spPr>
        <p:txBody>
          <a:bodyPr spcFirstLastPara="1" wrap="square" lIns="121900" tIns="121900" rIns="121900" bIns="121900" anchor="b" anchorCtr="0">
            <a:noAutofit/>
          </a:bodyPr>
          <a:lstStyle/>
          <a:p>
            <a:pPr lvl="0"/>
            <a:r>
              <a:rPr lang="en-CA" dirty="0"/>
              <a:t>Formatting - Styling and Color</a:t>
            </a:r>
            <a:endParaRPr lang="en-US" dirty="0"/>
          </a:p>
        </p:txBody>
      </p:sp>
    </p:spTree>
    <p:extLst>
      <p:ext uri="{BB962C8B-B14F-4D97-AF65-F5344CB8AC3E}">
        <p14:creationId xmlns:p14="http://schemas.microsoft.com/office/powerpoint/2010/main" val="3233098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58"/>
        <p:cNvGrpSpPr/>
        <p:nvPr/>
      </p:nvGrpSpPr>
      <p:grpSpPr>
        <a:xfrm>
          <a:off x="0" y="0"/>
          <a:ext cx="0" cy="0"/>
          <a:chOff x="0" y="0"/>
          <a:chExt cx="0" cy="0"/>
        </a:xfrm>
      </p:grpSpPr>
      <p:sp>
        <p:nvSpPr>
          <p:cNvPr id="59" name="Google Shape;59;p19"/>
          <p:cNvSpPr txBox="1">
            <a:spLocks noGrp="1"/>
          </p:cNvSpPr>
          <p:nvPr>
            <p:ph type="ctrTitle"/>
          </p:nvPr>
        </p:nvSpPr>
        <p:spPr>
          <a:xfrm>
            <a:off x="518119" y="2426167"/>
            <a:ext cx="10967880" cy="1244223"/>
          </a:xfrm>
          <a:prstGeom prst="rect">
            <a:avLst/>
          </a:prstGeom>
          <a:noFill/>
          <a:ln>
            <a:noFill/>
          </a:ln>
        </p:spPr>
        <p:txBody>
          <a:bodyPr spcFirstLastPara="1" wrap="square" lIns="121900" tIns="121900" rIns="121900" bIns="121900" anchor="b" anchorCtr="0">
            <a:noAutofit/>
          </a:bodyPr>
          <a:lstStyle/>
          <a:p>
            <a:pPr lvl="0"/>
            <a:r>
              <a:rPr lang="en-US" dirty="0"/>
              <a:t>Let the data talk - Visualizing data</a:t>
            </a:r>
            <a:endParaRPr dirty="0"/>
          </a:p>
        </p:txBody>
      </p:sp>
      <p:sp>
        <p:nvSpPr>
          <p:cNvPr id="60" name="Google Shape;60;p19"/>
          <p:cNvSpPr txBox="1">
            <a:spLocks noGrp="1"/>
          </p:cNvSpPr>
          <p:nvPr>
            <p:ph type="subTitle" idx="1"/>
          </p:nvPr>
        </p:nvSpPr>
        <p:spPr>
          <a:xfrm>
            <a:off x="518119" y="3718708"/>
            <a:ext cx="10967880" cy="576933"/>
          </a:xfrm>
          <a:prstGeom prst="rect">
            <a:avLst/>
          </a:prstGeom>
          <a:noFill/>
          <a:ln>
            <a:noFill/>
          </a:ln>
        </p:spPr>
        <p:txBody>
          <a:bodyPr spcFirstLastPara="1" wrap="square" lIns="121900" tIns="121900" rIns="121900" bIns="121900" anchor="t" anchorCtr="0">
            <a:noAutofit/>
          </a:bodyPr>
          <a:lstStyle/>
          <a:p>
            <a:pPr marL="0" indent="0"/>
            <a:r>
              <a:rPr lang="en" dirty="0"/>
              <a:t>Section 5</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2861B-3E69-448D-BF95-284C2C447D53}"/>
              </a:ext>
            </a:extLst>
          </p:cNvPr>
          <p:cNvSpPr>
            <a:spLocks noGrp="1"/>
          </p:cNvSpPr>
          <p:nvPr>
            <p:ph type="title"/>
          </p:nvPr>
        </p:nvSpPr>
        <p:spPr/>
        <p:txBody>
          <a:bodyPr/>
          <a:lstStyle/>
          <a:p>
            <a:r>
              <a:rPr lang="en-US" dirty="0"/>
              <a:t>In this video, we will talk about…</a:t>
            </a:r>
            <a:endParaRPr lang="en-CA" dirty="0"/>
          </a:p>
        </p:txBody>
      </p:sp>
      <p:sp>
        <p:nvSpPr>
          <p:cNvPr id="4" name="Rectangle 3">
            <a:extLst>
              <a:ext uri="{FF2B5EF4-FFF2-40B4-BE49-F238E27FC236}">
                <a16:creationId xmlns:a16="http://schemas.microsoft.com/office/drawing/2014/main" id="{0053A7A8-D9CC-4D05-8379-2F5F4CEC7C3E}"/>
              </a:ext>
            </a:extLst>
          </p:cNvPr>
          <p:cNvSpPr/>
          <p:nvPr/>
        </p:nvSpPr>
        <p:spPr>
          <a:xfrm>
            <a:off x="480645" y="1334144"/>
            <a:ext cx="10685585" cy="1015663"/>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737373">
                    <a:lumMod val="75000"/>
                  </a:srgbClr>
                </a:solidFill>
                <a:effectLst/>
                <a:uLnTx/>
                <a:uFillTx/>
                <a:latin typeface="-apple-system"/>
                <a:ea typeface="+mn-ea"/>
                <a:cs typeface="+mn-cs"/>
              </a:rPr>
              <a:t>Concatenating</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737373">
                    <a:lumMod val="75000"/>
                  </a:srgbClr>
                </a:solidFill>
                <a:latin typeface="-apple-system"/>
              </a:rPr>
              <a:t>Merging</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737373">
                    <a:lumMod val="75000"/>
                  </a:srgbClr>
                </a:solidFill>
                <a:effectLst/>
                <a:uLnTx/>
                <a:uFillTx/>
                <a:latin typeface="-apple-system"/>
                <a:ea typeface="+mn-ea"/>
                <a:cs typeface="+mn-cs"/>
              </a:rPr>
              <a:t>Joining</a:t>
            </a:r>
          </a:p>
        </p:txBody>
      </p:sp>
    </p:spTree>
    <p:extLst>
      <p:ext uri="{BB962C8B-B14F-4D97-AF65-F5344CB8AC3E}">
        <p14:creationId xmlns:p14="http://schemas.microsoft.com/office/powerpoint/2010/main" val="3527109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0414-550F-4C2E-A02C-F2A773B26950}"/>
              </a:ext>
            </a:extLst>
          </p:cNvPr>
          <p:cNvSpPr>
            <a:spLocks noGrp="1"/>
          </p:cNvSpPr>
          <p:nvPr>
            <p:ph type="title"/>
          </p:nvPr>
        </p:nvSpPr>
        <p:spPr/>
        <p:txBody>
          <a:bodyPr/>
          <a:lstStyle/>
          <a:p>
            <a:r>
              <a:rPr lang="en-US" dirty="0"/>
              <a:t>Concatenating</a:t>
            </a:r>
            <a:endParaRPr lang="en-CA" dirty="0"/>
          </a:p>
        </p:txBody>
      </p:sp>
      <p:sp>
        <p:nvSpPr>
          <p:cNvPr id="5" name="Rectangle 4">
            <a:extLst>
              <a:ext uri="{FF2B5EF4-FFF2-40B4-BE49-F238E27FC236}">
                <a16:creationId xmlns:a16="http://schemas.microsoft.com/office/drawing/2014/main" id="{2BBD4AD2-A4AF-46AE-8074-A841D1B90A84}"/>
              </a:ext>
            </a:extLst>
          </p:cNvPr>
          <p:cNvSpPr/>
          <p:nvPr/>
        </p:nvSpPr>
        <p:spPr>
          <a:xfrm>
            <a:off x="426857" y="1316215"/>
            <a:ext cx="10685585" cy="1323439"/>
          </a:xfrm>
          <a:prstGeom prst="rect">
            <a:avLst/>
          </a:prstGeom>
        </p:spPr>
        <p:txBody>
          <a:bodyPr wrap="square">
            <a:spAutoFit/>
          </a:bodyPr>
          <a:lstStyle/>
          <a:p>
            <a:pPr marL="342900" lvl="0" indent="-342900">
              <a:buFont typeface="Arial" panose="020B0604020202020204" pitchFamily="34" charset="0"/>
              <a:buChar char="•"/>
            </a:pPr>
            <a:r>
              <a:rPr lang="en-US" sz="2000" dirty="0">
                <a:solidFill>
                  <a:srgbClr val="737373">
                    <a:lumMod val="75000"/>
                  </a:srgbClr>
                </a:solidFill>
                <a:latin typeface="-apple-system"/>
              </a:rPr>
              <a:t>The </a:t>
            </a:r>
            <a:r>
              <a:rPr lang="en-US" sz="2000" dirty="0" err="1">
                <a:solidFill>
                  <a:srgbClr val="737373">
                    <a:lumMod val="75000"/>
                  </a:srgbClr>
                </a:solidFill>
                <a:latin typeface="-apple-system"/>
              </a:rPr>
              <a:t>concat</a:t>
            </a:r>
            <a:r>
              <a:rPr lang="en-US" sz="2000" dirty="0">
                <a:solidFill>
                  <a:srgbClr val="737373">
                    <a:lumMod val="75000"/>
                  </a:srgbClr>
                </a:solidFill>
                <a:latin typeface="-apple-system"/>
              </a:rPr>
              <a:t>() function (in the main pandas namespace) does all of the heavy lifting of performing concatenation operations along an axis while performing optional set logic (union or intersection) of the indexes (if any) on the other axes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737373">
                  <a:lumMod val="75000"/>
                </a:srgbClr>
              </a:solidFill>
              <a:effectLst/>
              <a:uLnTx/>
              <a:uFillTx/>
              <a:latin typeface="-apple-system"/>
              <a:ea typeface="+mn-ea"/>
              <a:cs typeface="+mn-cs"/>
            </a:endParaRPr>
          </a:p>
        </p:txBody>
      </p:sp>
    </p:spTree>
    <p:extLst>
      <p:ext uri="{BB962C8B-B14F-4D97-AF65-F5344CB8AC3E}">
        <p14:creationId xmlns:p14="http://schemas.microsoft.com/office/powerpoint/2010/main" val="4223865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A525-FB00-41A0-9D7C-291AC8D1BDCF}"/>
              </a:ext>
            </a:extLst>
          </p:cNvPr>
          <p:cNvSpPr>
            <a:spLocks noGrp="1"/>
          </p:cNvSpPr>
          <p:nvPr>
            <p:ph type="title"/>
          </p:nvPr>
        </p:nvSpPr>
        <p:spPr/>
        <p:txBody>
          <a:bodyPr/>
          <a:lstStyle/>
          <a:p>
            <a:r>
              <a:rPr lang="en-US" dirty="0"/>
              <a:t>Concatenation</a:t>
            </a:r>
            <a:endParaRPr lang="en-CA" dirty="0"/>
          </a:p>
        </p:txBody>
      </p:sp>
      <p:pic>
        <p:nvPicPr>
          <p:cNvPr id="2050" name="Picture 2">
            <a:extLst>
              <a:ext uri="{FF2B5EF4-FFF2-40B4-BE49-F238E27FC236}">
                <a16:creationId xmlns:a16="http://schemas.microsoft.com/office/drawing/2014/main" id="{6CDF4191-D6A3-4D9D-B6D6-3B7ED0621F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4650" y="1049496"/>
            <a:ext cx="5429249" cy="5502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860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E5FB-8145-49B9-8B6A-5B9BE91EB80C}"/>
              </a:ext>
            </a:extLst>
          </p:cNvPr>
          <p:cNvSpPr>
            <a:spLocks noGrp="1"/>
          </p:cNvSpPr>
          <p:nvPr>
            <p:ph type="title"/>
          </p:nvPr>
        </p:nvSpPr>
        <p:spPr/>
        <p:txBody>
          <a:bodyPr/>
          <a:lstStyle/>
          <a:p>
            <a:r>
              <a:rPr lang="en-CA" dirty="0"/>
              <a:t>Merging- “how”</a:t>
            </a:r>
          </a:p>
        </p:txBody>
      </p:sp>
      <p:pic>
        <p:nvPicPr>
          <p:cNvPr id="3" name="Picture 2">
            <a:extLst>
              <a:ext uri="{FF2B5EF4-FFF2-40B4-BE49-F238E27FC236}">
                <a16:creationId xmlns:a16="http://schemas.microsoft.com/office/drawing/2014/main" id="{6E2ECE34-D7E6-42E3-A06B-D7FA8DCAFDE8}"/>
              </a:ext>
            </a:extLst>
          </p:cNvPr>
          <p:cNvPicPr>
            <a:picLocks noChangeAspect="1"/>
          </p:cNvPicPr>
          <p:nvPr/>
        </p:nvPicPr>
        <p:blipFill>
          <a:blip r:embed="rId2"/>
          <a:stretch>
            <a:fillRect/>
          </a:stretch>
        </p:blipFill>
        <p:spPr>
          <a:xfrm>
            <a:off x="1159377" y="2746701"/>
            <a:ext cx="9432631" cy="1916472"/>
          </a:xfrm>
          <a:prstGeom prst="rect">
            <a:avLst/>
          </a:prstGeom>
        </p:spPr>
      </p:pic>
    </p:spTree>
    <p:extLst>
      <p:ext uri="{BB962C8B-B14F-4D97-AF65-F5344CB8AC3E}">
        <p14:creationId xmlns:p14="http://schemas.microsoft.com/office/powerpoint/2010/main" val="776811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8137-5189-4799-B6F4-F13F111583C2}"/>
              </a:ext>
            </a:extLst>
          </p:cNvPr>
          <p:cNvSpPr>
            <a:spLocks noGrp="1"/>
          </p:cNvSpPr>
          <p:nvPr>
            <p:ph type="title"/>
          </p:nvPr>
        </p:nvSpPr>
        <p:spPr/>
        <p:txBody>
          <a:bodyPr/>
          <a:lstStyle/>
          <a:p>
            <a:r>
              <a:rPr lang="en-US" dirty="0"/>
              <a:t>Types of Joins</a:t>
            </a:r>
            <a:endParaRPr lang="en-CA" dirty="0"/>
          </a:p>
        </p:txBody>
      </p:sp>
      <p:pic>
        <p:nvPicPr>
          <p:cNvPr id="3" name="Picture 2">
            <a:extLst>
              <a:ext uri="{FF2B5EF4-FFF2-40B4-BE49-F238E27FC236}">
                <a16:creationId xmlns:a16="http://schemas.microsoft.com/office/drawing/2014/main" id="{1DF0367E-C234-4B24-B67E-8919BAF4E0FF}"/>
              </a:ext>
            </a:extLst>
          </p:cNvPr>
          <p:cNvPicPr>
            <a:picLocks noChangeAspect="1"/>
          </p:cNvPicPr>
          <p:nvPr/>
        </p:nvPicPr>
        <p:blipFill>
          <a:blip r:embed="rId2"/>
          <a:stretch>
            <a:fillRect/>
          </a:stretch>
        </p:blipFill>
        <p:spPr>
          <a:xfrm>
            <a:off x="3148806" y="2183257"/>
            <a:ext cx="5525271" cy="2810267"/>
          </a:xfrm>
          <a:prstGeom prst="rect">
            <a:avLst/>
          </a:prstGeom>
        </p:spPr>
      </p:pic>
    </p:spTree>
    <p:extLst>
      <p:ext uri="{BB962C8B-B14F-4D97-AF65-F5344CB8AC3E}">
        <p14:creationId xmlns:p14="http://schemas.microsoft.com/office/powerpoint/2010/main" val="2879217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64"/>
        <p:cNvGrpSpPr/>
        <p:nvPr/>
      </p:nvGrpSpPr>
      <p:grpSpPr>
        <a:xfrm>
          <a:off x="0" y="0"/>
          <a:ext cx="0" cy="0"/>
          <a:chOff x="0" y="0"/>
          <a:chExt cx="0" cy="0"/>
        </a:xfrm>
      </p:grpSpPr>
      <p:sp>
        <p:nvSpPr>
          <p:cNvPr id="65" name="Google Shape;65;p20"/>
          <p:cNvSpPr txBox="1">
            <a:spLocks noGrp="1"/>
          </p:cNvSpPr>
          <p:nvPr>
            <p:ph type="ctrTitle"/>
          </p:nvPr>
        </p:nvSpPr>
        <p:spPr>
          <a:xfrm>
            <a:off x="518119" y="2806890"/>
            <a:ext cx="10967880" cy="1244223"/>
          </a:xfrm>
          <a:prstGeom prst="rect">
            <a:avLst/>
          </a:prstGeom>
          <a:noFill/>
          <a:ln>
            <a:noFill/>
          </a:ln>
        </p:spPr>
        <p:txBody>
          <a:bodyPr spcFirstLastPara="1" wrap="square" lIns="121900" tIns="121900" rIns="121900" bIns="121900" anchor="b" anchorCtr="0">
            <a:noAutofit/>
          </a:bodyPr>
          <a:lstStyle/>
          <a:p>
            <a:pPr lvl="0"/>
            <a:r>
              <a:rPr lang="en-CA" dirty="0"/>
              <a:t>Data Input and Output</a:t>
            </a:r>
            <a:endParaRPr lang="en-US" dirty="0"/>
          </a:p>
        </p:txBody>
      </p:sp>
    </p:spTree>
    <p:extLst>
      <p:ext uri="{BB962C8B-B14F-4D97-AF65-F5344CB8AC3E}">
        <p14:creationId xmlns:p14="http://schemas.microsoft.com/office/powerpoint/2010/main" val="2567649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22"/>
          <p:cNvSpPr txBox="1">
            <a:spLocks noGrp="1"/>
          </p:cNvSpPr>
          <p:nvPr>
            <p:ph type="title"/>
          </p:nvPr>
        </p:nvSpPr>
        <p:spPr>
          <a:xfrm>
            <a:off x="128239" y="23380"/>
            <a:ext cx="11774253" cy="803228"/>
          </a:xfrm>
          <a:prstGeom prst="rect">
            <a:avLst/>
          </a:prstGeom>
          <a:noFill/>
          <a:ln>
            <a:noFill/>
          </a:ln>
        </p:spPr>
        <p:txBody>
          <a:bodyPr spcFirstLastPara="1" wrap="square" lIns="121900" tIns="121900" rIns="121900" bIns="121900" anchor="ctr" anchorCtr="0">
            <a:noAutofit/>
          </a:bodyPr>
          <a:lstStyle/>
          <a:p>
            <a:pPr>
              <a:buSzPts val="4402"/>
            </a:pPr>
            <a:r>
              <a:rPr lang="en-US" sz="2935" dirty="0"/>
              <a:t>  In this section, we’ll look at: </a:t>
            </a:r>
            <a:endParaRPr dirty="0"/>
          </a:p>
        </p:txBody>
      </p:sp>
      <p:sp>
        <p:nvSpPr>
          <p:cNvPr id="82" name="Google Shape;82;p22"/>
          <p:cNvSpPr txBox="1">
            <a:spLocks noGrp="1"/>
          </p:cNvSpPr>
          <p:nvPr>
            <p:ph type="body" idx="4294967295"/>
          </p:nvPr>
        </p:nvSpPr>
        <p:spPr>
          <a:xfrm>
            <a:off x="275640" y="1185675"/>
            <a:ext cx="11626985" cy="5361915"/>
          </a:xfrm>
          <a:prstGeom prst="rect">
            <a:avLst/>
          </a:prstGeom>
          <a:noFill/>
          <a:ln>
            <a:noFill/>
          </a:ln>
        </p:spPr>
        <p:txBody>
          <a:bodyPr spcFirstLastPara="1" wrap="square" lIns="121900" tIns="121900" rIns="121900" bIns="121900" anchor="t" anchorCtr="0">
            <a:noAutofit/>
          </a:bodyPr>
          <a:lstStyle/>
          <a:p>
            <a:pPr marL="592691" indent="-457200">
              <a:buClr>
                <a:srgbClr val="434343"/>
              </a:buClr>
              <a:buSzPct val="148000"/>
              <a:buFont typeface="Arial" panose="020B0604020202020204" pitchFamily="34" charset="0"/>
              <a:buChar char="•"/>
            </a:pPr>
            <a:r>
              <a:rPr lang="en-US" sz="2668" dirty="0">
                <a:solidFill>
                  <a:srgbClr val="434343"/>
                </a:solidFill>
              </a:rPr>
              <a:t>Introduction to matplotlib and seaborn</a:t>
            </a:r>
          </a:p>
          <a:p>
            <a:pPr marL="592691" indent="-457200">
              <a:buClr>
                <a:srgbClr val="434343"/>
              </a:buClr>
              <a:buSzPct val="148000"/>
              <a:buFont typeface="Arial" panose="020B0604020202020204" pitchFamily="34" charset="0"/>
              <a:buChar char="•"/>
            </a:pPr>
            <a:r>
              <a:rPr lang="en-US" sz="2668" dirty="0">
                <a:solidFill>
                  <a:srgbClr val="434343"/>
                </a:solidFill>
              </a:rPr>
              <a:t>Working with Distribution Plots </a:t>
            </a:r>
          </a:p>
          <a:p>
            <a:pPr marL="592691" indent="-457200">
              <a:buClr>
                <a:srgbClr val="434343"/>
              </a:buClr>
              <a:buSzPct val="148000"/>
              <a:buFont typeface="Arial" panose="020B0604020202020204" pitchFamily="34" charset="0"/>
              <a:buChar char="•"/>
            </a:pPr>
            <a:r>
              <a:rPr lang="en-US" sz="2668" dirty="0">
                <a:solidFill>
                  <a:srgbClr val="434343"/>
                </a:solidFill>
              </a:rPr>
              <a:t>Using Categorical Plots</a:t>
            </a:r>
          </a:p>
          <a:p>
            <a:pPr marL="592691" indent="-457200">
              <a:buClr>
                <a:srgbClr val="434343"/>
              </a:buClr>
              <a:buSzPct val="148000"/>
              <a:buFont typeface="Arial" panose="020B0604020202020204" pitchFamily="34" charset="0"/>
              <a:buChar char="•"/>
            </a:pPr>
            <a:r>
              <a:rPr lang="en-US" sz="2668" dirty="0">
                <a:solidFill>
                  <a:srgbClr val="434343"/>
                </a:solidFill>
              </a:rPr>
              <a:t>Using Matrix Plots </a:t>
            </a:r>
          </a:p>
          <a:p>
            <a:pPr marL="592691" indent="-457200">
              <a:buClr>
                <a:srgbClr val="434343"/>
              </a:buClr>
              <a:buSzPct val="148000"/>
              <a:buFont typeface="Arial" panose="020B0604020202020204" pitchFamily="34" charset="0"/>
              <a:buChar char="•"/>
            </a:pPr>
            <a:r>
              <a:rPr lang="en-US" sz="2668" dirty="0">
                <a:solidFill>
                  <a:srgbClr val="434343"/>
                </a:solidFill>
              </a:rPr>
              <a:t>Formatting - Styling and Color</a:t>
            </a:r>
          </a:p>
        </p:txBody>
      </p:sp>
    </p:spTree>
    <p:extLst>
      <p:ext uri="{BB962C8B-B14F-4D97-AF65-F5344CB8AC3E}">
        <p14:creationId xmlns:p14="http://schemas.microsoft.com/office/powerpoint/2010/main" val="238457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64"/>
        <p:cNvGrpSpPr/>
        <p:nvPr/>
      </p:nvGrpSpPr>
      <p:grpSpPr>
        <a:xfrm>
          <a:off x="0" y="0"/>
          <a:ext cx="0" cy="0"/>
          <a:chOff x="0" y="0"/>
          <a:chExt cx="0" cy="0"/>
        </a:xfrm>
      </p:grpSpPr>
      <p:sp>
        <p:nvSpPr>
          <p:cNvPr id="65" name="Google Shape;65;p20"/>
          <p:cNvSpPr txBox="1">
            <a:spLocks noGrp="1"/>
          </p:cNvSpPr>
          <p:nvPr>
            <p:ph type="ctrTitle"/>
          </p:nvPr>
        </p:nvSpPr>
        <p:spPr>
          <a:xfrm>
            <a:off x="518119" y="2806890"/>
            <a:ext cx="10967880" cy="1244223"/>
          </a:xfrm>
          <a:prstGeom prst="rect">
            <a:avLst/>
          </a:prstGeom>
          <a:noFill/>
          <a:ln>
            <a:noFill/>
          </a:ln>
        </p:spPr>
        <p:txBody>
          <a:bodyPr spcFirstLastPara="1" wrap="square" lIns="121900" tIns="121900" rIns="121900" bIns="121900" anchor="b" anchorCtr="0">
            <a:noAutofit/>
          </a:bodyPr>
          <a:lstStyle/>
          <a:p>
            <a:pPr lvl="0"/>
            <a:br>
              <a:rPr lang="en-US" dirty="0"/>
            </a:br>
            <a:r>
              <a:rPr lang="en-US" dirty="0"/>
              <a:t>Introduction to matplotlib and seaborn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30054-151D-4A60-BBB7-F5821837FE2E}"/>
              </a:ext>
            </a:extLst>
          </p:cNvPr>
          <p:cNvSpPr>
            <a:spLocks noGrp="1"/>
          </p:cNvSpPr>
          <p:nvPr>
            <p:ph type="title"/>
          </p:nvPr>
        </p:nvSpPr>
        <p:spPr/>
        <p:txBody>
          <a:bodyPr/>
          <a:lstStyle/>
          <a:p>
            <a:r>
              <a:rPr lang="en-US" dirty="0"/>
              <a:t>Python’s visualization abilities</a:t>
            </a:r>
            <a:endParaRPr lang="en-CA" dirty="0"/>
          </a:p>
        </p:txBody>
      </p:sp>
      <p:pic>
        <p:nvPicPr>
          <p:cNvPr id="2050" name="Picture 2" descr="Image result for matplotlib">
            <a:extLst>
              <a:ext uri="{FF2B5EF4-FFF2-40B4-BE49-F238E27FC236}">
                <a16:creationId xmlns:a16="http://schemas.microsoft.com/office/drawing/2014/main" id="{69E4A3BC-319B-4F12-AC3D-395A02566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915" y="4870736"/>
            <a:ext cx="2815250" cy="675244"/>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82;p22">
            <a:extLst>
              <a:ext uri="{FF2B5EF4-FFF2-40B4-BE49-F238E27FC236}">
                <a16:creationId xmlns:a16="http://schemas.microsoft.com/office/drawing/2014/main" id="{18A51A90-15CA-49F5-9149-2135D25C9829}"/>
              </a:ext>
            </a:extLst>
          </p:cNvPr>
          <p:cNvSpPr txBox="1">
            <a:spLocks/>
          </p:cNvSpPr>
          <p:nvPr/>
        </p:nvSpPr>
        <p:spPr>
          <a:xfrm>
            <a:off x="391885" y="1312020"/>
            <a:ext cx="10297886" cy="267079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228600" algn="l" rtl="0">
              <a:lnSpc>
                <a:spcPct val="115000"/>
              </a:lnSpc>
              <a:spcBef>
                <a:spcPts val="0"/>
              </a:spcBef>
              <a:spcAft>
                <a:spcPts val="0"/>
              </a:spcAft>
              <a:buClr>
                <a:schemeClr val="lt2"/>
              </a:buClr>
              <a:buSzPts val="1800"/>
              <a:buFont typeface="Calibri"/>
              <a:buNone/>
              <a:defRPr sz="1800" b="0" i="0" u="none" strike="noStrike" cap="none">
                <a:solidFill>
                  <a:schemeClr val="lt2"/>
                </a:solidFill>
                <a:latin typeface="Calibri"/>
                <a:ea typeface="Calibri"/>
                <a:cs typeface="Calibri"/>
                <a:sym typeface="Calibri"/>
              </a:defRPr>
            </a:lvl1pPr>
            <a:lvl2pPr marL="914400" marR="0" lvl="1"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2pPr>
            <a:lvl3pPr marL="1371600" marR="0" lvl="2"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3pPr>
            <a:lvl4pPr marL="1828800" marR="0" lvl="3"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4pPr>
            <a:lvl5pPr marL="2286000" marR="0" lvl="4"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5pPr>
            <a:lvl6pPr marL="2743200" marR="0" lvl="5"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6pPr>
            <a:lvl7pPr marL="3200400" marR="0" lvl="6"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7pPr>
            <a:lvl8pPr marL="3657600" marR="0" lvl="7"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8pPr>
            <a:lvl9pPr marL="4114800" marR="0" lvl="8" indent="-228600" algn="l" rtl="0">
              <a:lnSpc>
                <a:spcPct val="115000"/>
              </a:lnSpc>
              <a:spcBef>
                <a:spcPts val="1600"/>
              </a:spcBef>
              <a:spcAft>
                <a:spcPts val="1600"/>
              </a:spcAft>
              <a:buClr>
                <a:schemeClr val="lt2"/>
              </a:buClr>
              <a:buSzPts val="2801"/>
              <a:buFont typeface="Calibri"/>
              <a:buNone/>
              <a:defRPr sz="2801" b="0" i="0" u="none" strike="noStrike" cap="none">
                <a:solidFill>
                  <a:schemeClr val="lt2"/>
                </a:solidFill>
                <a:latin typeface="Calibri"/>
                <a:ea typeface="Calibri"/>
                <a:cs typeface="Calibri"/>
                <a:sym typeface="Calibri"/>
              </a:defRPr>
            </a:lvl9pPr>
          </a:lstStyle>
          <a:p>
            <a:r>
              <a:rPr lang="en-US" sz="2000" dirty="0"/>
              <a:t>Python offers a variety of packages for plotting data. This tutorial will use the following packages to demonstrate </a:t>
            </a:r>
          </a:p>
          <a:p>
            <a:endParaRPr lang="en-US" sz="2000" dirty="0"/>
          </a:p>
          <a:p>
            <a:r>
              <a:rPr lang="en-US" sz="2000" dirty="0"/>
              <a:t>Python's plotting capabilities:</a:t>
            </a:r>
          </a:p>
          <a:p>
            <a:pPr marL="571500" indent="-342900">
              <a:buFont typeface="Arial" panose="020B0604020202020204" pitchFamily="34" charset="0"/>
              <a:buChar char="•"/>
            </a:pPr>
            <a:r>
              <a:rPr lang="en-US" sz="2000" dirty="0"/>
              <a:t>Matplotlib</a:t>
            </a:r>
          </a:p>
          <a:p>
            <a:pPr marL="571500" indent="-342900">
              <a:buFont typeface="Arial" panose="020B0604020202020204" pitchFamily="34" charset="0"/>
              <a:buChar char="•"/>
            </a:pPr>
            <a:r>
              <a:rPr lang="en-US" sz="2000" dirty="0"/>
              <a:t>Seaborn</a:t>
            </a:r>
          </a:p>
        </p:txBody>
      </p:sp>
      <p:pic>
        <p:nvPicPr>
          <p:cNvPr id="4098" name="Picture 2" descr="Image result for seaborn vs matplotlib">
            <a:extLst>
              <a:ext uri="{FF2B5EF4-FFF2-40B4-BE49-F238E27FC236}">
                <a16:creationId xmlns:a16="http://schemas.microsoft.com/office/drawing/2014/main" id="{60A8D782-E5BC-4172-9771-FB32DDF48C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6237" y="3982812"/>
            <a:ext cx="21336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944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30054-151D-4A60-BBB7-F5821837FE2E}"/>
              </a:ext>
            </a:extLst>
          </p:cNvPr>
          <p:cNvSpPr>
            <a:spLocks noGrp="1"/>
          </p:cNvSpPr>
          <p:nvPr>
            <p:ph type="title"/>
          </p:nvPr>
        </p:nvSpPr>
        <p:spPr/>
        <p:txBody>
          <a:bodyPr/>
          <a:lstStyle/>
          <a:p>
            <a:r>
              <a:rPr lang="en-US" dirty="0"/>
              <a:t>Matplotlib</a:t>
            </a:r>
            <a:endParaRPr lang="en-CA" dirty="0"/>
          </a:p>
        </p:txBody>
      </p:sp>
      <p:pic>
        <p:nvPicPr>
          <p:cNvPr id="2050" name="Picture 2" descr="Image result for matplotlib">
            <a:extLst>
              <a:ext uri="{FF2B5EF4-FFF2-40B4-BE49-F238E27FC236}">
                <a16:creationId xmlns:a16="http://schemas.microsoft.com/office/drawing/2014/main" id="{69E4A3BC-319B-4F12-AC3D-395A02566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6579" y="3429000"/>
            <a:ext cx="5162550" cy="1238250"/>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82;p22">
            <a:extLst>
              <a:ext uri="{FF2B5EF4-FFF2-40B4-BE49-F238E27FC236}">
                <a16:creationId xmlns:a16="http://schemas.microsoft.com/office/drawing/2014/main" id="{18A51A90-15CA-49F5-9149-2135D25C9829}"/>
              </a:ext>
            </a:extLst>
          </p:cNvPr>
          <p:cNvSpPr txBox="1">
            <a:spLocks/>
          </p:cNvSpPr>
          <p:nvPr/>
        </p:nvSpPr>
        <p:spPr>
          <a:xfrm>
            <a:off x="131000" y="1117437"/>
            <a:ext cx="11455949" cy="80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228600" algn="l" rtl="0">
              <a:lnSpc>
                <a:spcPct val="115000"/>
              </a:lnSpc>
              <a:spcBef>
                <a:spcPts val="0"/>
              </a:spcBef>
              <a:spcAft>
                <a:spcPts val="0"/>
              </a:spcAft>
              <a:buClr>
                <a:schemeClr val="lt2"/>
              </a:buClr>
              <a:buSzPts val="1800"/>
              <a:buFont typeface="Calibri"/>
              <a:buNone/>
              <a:defRPr sz="1800" b="0" i="0" u="none" strike="noStrike" cap="none">
                <a:solidFill>
                  <a:schemeClr val="lt2"/>
                </a:solidFill>
                <a:latin typeface="Calibri"/>
                <a:ea typeface="Calibri"/>
                <a:cs typeface="Calibri"/>
                <a:sym typeface="Calibri"/>
              </a:defRPr>
            </a:lvl1pPr>
            <a:lvl2pPr marL="914400" marR="0" lvl="1"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2pPr>
            <a:lvl3pPr marL="1371600" marR="0" lvl="2"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3pPr>
            <a:lvl4pPr marL="1828800" marR="0" lvl="3"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4pPr>
            <a:lvl5pPr marL="2286000" marR="0" lvl="4"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5pPr>
            <a:lvl6pPr marL="2743200" marR="0" lvl="5"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6pPr>
            <a:lvl7pPr marL="3200400" marR="0" lvl="6"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7pPr>
            <a:lvl8pPr marL="3657600" marR="0" lvl="7"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8pPr>
            <a:lvl9pPr marL="4114800" marR="0" lvl="8" indent="-228600" algn="l" rtl="0">
              <a:lnSpc>
                <a:spcPct val="115000"/>
              </a:lnSpc>
              <a:spcBef>
                <a:spcPts val="1600"/>
              </a:spcBef>
              <a:spcAft>
                <a:spcPts val="1600"/>
              </a:spcAft>
              <a:buClr>
                <a:schemeClr val="lt2"/>
              </a:buClr>
              <a:buSzPts val="2801"/>
              <a:buFont typeface="Calibri"/>
              <a:buNone/>
              <a:defRPr sz="2801" b="0" i="0" u="none" strike="noStrike" cap="none">
                <a:solidFill>
                  <a:schemeClr val="lt2"/>
                </a:solidFill>
                <a:latin typeface="Calibri"/>
                <a:ea typeface="Calibri"/>
                <a:cs typeface="Calibri"/>
                <a:sym typeface="Calibri"/>
              </a:defRPr>
            </a:lvl9pPr>
          </a:lstStyle>
          <a:p>
            <a:pPr marL="609702" indent="-474211">
              <a:buClr>
                <a:srgbClr val="434343"/>
              </a:buClr>
              <a:buSzPct val="148000"/>
              <a:buFont typeface="Arial" panose="020B0604020202020204" pitchFamily="34" charset="0"/>
              <a:buChar char="•"/>
            </a:pPr>
            <a:r>
              <a:rPr lang="en-US" sz="2668" kern="0" dirty="0">
                <a:solidFill>
                  <a:srgbClr val="434343"/>
                </a:solidFill>
              </a:rPr>
              <a:t>Matplotlib is the "grandfather" library of data visualization with Python.</a:t>
            </a:r>
          </a:p>
          <a:p>
            <a:pPr marL="609702" indent="-474211">
              <a:buClr>
                <a:srgbClr val="434343"/>
              </a:buClr>
              <a:buSzPct val="148000"/>
              <a:buFont typeface="Arial" panose="020B0604020202020204" pitchFamily="34" charset="0"/>
              <a:buChar char="•"/>
            </a:pPr>
            <a:r>
              <a:rPr lang="en-US" sz="2668" kern="0" dirty="0">
                <a:solidFill>
                  <a:srgbClr val="434343"/>
                </a:solidFill>
              </a:rPr>
              <a:t>Can be used to create 2D and 3D graphs</a:t>
            </a:r>
          </a:p>
        </p:txBody>
      </p:sp>
      <p:pic>
        <p:nvPicPr>
          <p:cNvPr id="3" name="Picture 2">
            <a:extLst>
              <a:ext uri="{FF2B5EF4-FFF2-40B4-BE49-F238E27FC236}">
                <a16:creationId xmlns:a16="http://schemas.microsoft.com/office/drawing/2014/main" id="{769AE14B-2859-4717-818A-FF2CFDB34BC1}"/>
              </a:ext>
            </a:extLst>
          </p:cNvPr>
          <p:cNvPicPr>
            <a:picLocks noChangeAspect="1"/>
          </p:cNvPicPr>
          <p:nvPr/>
        </p:nvPicPr>
        <p:blipFill>
          <a:blip r:embed="rId3"/>
          <a:stretch>
            <a:fillRect/>
          </a:stretch>
        </p:blipFill>
        <p:spPr>
          <a:xfrm>
            <a:off x="1882509" y="4917533"/>
            <a:ext cx="8426982" cy="1238250"/>
          </a:xfrm>
          <a:prstGeom prst="rect">
            <a:avLst/>
          </a:prstGeom>
        </p:spPr>
      </p:pic>
    </p:spTree>
    <p:extLst>
      <p:ext uri="{BB962C8B-B14F-4D97-AF65-F5344CB8AC3E}">
        <p14:creationId xmlns:p14="http://schemas.microsoft.com/office/powerpoint/2010/main" val="2436889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F2FE-9627-4F5A-9445-5E701F134166}"/>
              </a:ext>
            </a:extLst>
          </p:cNvPr>
          <p:cNvSpPr>
            <a:spLocks noGrp="1"/>
          </p:cNvSpPr>
          <p:nvPr>
            <p:ph type="title"/>
          </p:nvPr>
        </p:nvSpPr>
        <p:spPr/>
        <p:txBody>
          <a:bodyPr/>
          <a:lstStyle/>
          <a:p>
            <a:r>
              <a:rPr lang="en-US" dirty="0"/>
              <a:t>Seaborn</a:t>
            </a:r>
            <a:endParaRPr lang="en-CA" dirty="0"/>
          </a:p>
        </p:txBody>
      </p:sp>
      <p:sp>
        <p:nvSpPr>
          <p:cNvPr id="3" name="Google Shape;82;p22">
            <a:extLst>
              <a:ext uri="{FF2B5EF4-FFF2-40B4-BE49-F238E27FC236}">
                <a16:creationId xmlns:a16="http://schemas.microsoft.com/office/drawing/2014/main" id="{F8F31123-A661-4068-811B-3FB4DC5F8C57}"/>
              </a:ext>
            </a:extLst>
          </p:cNvPr>
          <p:cNvSpPr txBox="1">
            <a:spLocks/>
          </p:cNvSpPr>
          <p:nvPr/>
        </p:nvSpPr>
        <p:spPr>
          <a:xfrm>
            <a:off x="201907" y="1117437"/>
            <a:ext cx="11626985" cy="231156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228600" algn="l" rtl="0">
              <a:lnSpc>
                <a:spcPct val="115000"/>
              </a:lnSpc>
              <a:spcBef>
                <a:spcPts val="0"/>
              </a:spcBef>
              <a:spcAft>
                <a:spcPts val="0"/>
              </a:spcAft>
              <a:buClr>
                <a:schemeClr val="lt2"/>
              </a:buClr>
              <a:buSzPts val="1800"/>
              <a:buFont typeface="Calibri"/>
              <a:buNone/>
              <a:defRPr sz="1800" b="0" i="0" u="none" strike="noStrike" cap="none">
                <a:solidFill>
                  <a:schemeClr val="lt2"/>
                </a:solidFill>
                <a:latin typeface="Calibri"/>
                <a:ea typeface="Calibri"/>
                <a:cs typeface="Calibri"/>
                <a:sym typeface="Calibri"/>
              </a:defRPr>
            </a:lvl1pPr>
            <a:lvl2pPr marL="914400" marR="0" lvl="1"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2pPr>
            <a:lvl3pPr marL="1371600" marR="0" lvl="2"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3pPr>
            <a:lvl4pPr marL="1828800" marR="0" lvl="3"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4pPr>
            <a:lvl5pPr marL="2286000" marR="0" lvl="4"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5pPr>
            <a:lvl6pPr marL="2743200" marR="0" lvl="5"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6pPr>
            <a:lvl7pPr marL="3200400" marR="0" lvl="6"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7pPr>
            <a:lvl8pPr marL="3657600" marR="0" lvl="7"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8pPr>
            <a:lvl9pPr marL="4114800" marR="0" lvl="8" indent="-228600" algn="l" rtl="0">
              <a:lnSpc>
                <a:spcPct val="115000"/>
              </a:lnSpc>
              <a:spcBef>
                <a:spcPts val="1600"/>
              </a:spcBef>
              <a:spcAft>
                <a:spcPts val="1600"/>
              </a:spcAft>
              <a:buClr>
                <a:schemeClr val="lt2"/>
              </a:buClr>
              <a:buSzPts val="2801"/>
              <a:buFont typeface="Calibri"/>
              <a:buNone/>
              <a:defRPr sz="2801" b="0" i="0" u="none" strike="noStrike" cap="none">
                <a:solidFill>
                  <a:schemeClr val="lt2"/>
                </a:solidFill>
                <a:latin typeface="Calibri"/>
                <a:ea typeface="Calibri"/>
                <a:cs typeface="Calibri"/>
                <a:sym typeface="Calibri"/>
              </a:defRPr>
            </a:lvl9pPr>
          </a:lstStyle>
          <a:p>
            <a:pPr marL="609702" indent="-474211">
              <a:buClr>
                <a:srgbClr val="434343"/>
              </a:buClr>
              <a:buSzPct val="148000"/>
              <a:buFont typeface="Arial" panose="020B0604020202020204" pitchFamily="34" charset="0"/>
              <a:buChar char="•"/>
            </a:pPr>
            <a:r>
              <a:rPr lang="en-US" sz="2668" kern="0" dirty="0">
                <a:solidFill>
                  <a:srgbClr val="434343"/>
                </a:solidFill>
              </a:rPr>
              <a:t>The seaborn package was developed based on the Matplotlib library. </a:t>
            </a:r>
          </a:p>
          <a:p>
            <a:pPr marL="609702" indent="-474211">
              <a:buClr>
                <a:srgbClr val="434343"/>
              </a:buClr>
              <a:buSzPct val="148000"/>
              <a:buFont typeface="Arial" panose="020B0604020202020204" pitchFamily="34" charset="0"/>
              <a:buChar char="•"/>
            </a:pPr>
            <a:r>
              <a:rPr lang="en-US" sz="2668" kern="0" dirty="0">
                <a:solidFill>
                  <a:srgbClr val="434343"/>
                </a:solidFill>
              </a:rPr>
              <a:t>It is used to create </a:t>
            </a:r>
            <a:r>
              <a:rPr lang="en-US" sz="2668" b="1" kern="0" dirty="0">
                <a:solidFill>
                  <a:srgbClr val="434343"/>
                </a:solidFill>
              </a:rPr>
              <a:t>more attractive and informative statistical graphics</a:t>
            </a:r>
            <a:r>
              <a:rPr lang="en-US" sz="2668" kern="0" dirty="0">
                <a:solidFill>
                  <a:srgbClr val="434343"/>
                </a:solidFill>
              </a:rPr>
              <a:t>. While seaborn is a different package, it can also be used to develop the attractiveness of matplotlib graphics.</a:t>
            </a:r>
          </a:p>
        </p:txBody>
      </p:sp>
      <p:pic>
        <p:nvPicPr>
          <p:cNvPr id="5122" name="Picture 2" descr="Image result for seaborn vs matplotlib">
            <a:extLst>
              <a:ext uri="{FF2B5EF4-FFF2-40B4-BE49-F238E27FC236}">
                <a16:creationId xmlns:a16="http://schemas.microsoft.com/office/drawing/2014/main" id="{B582FC9C-200F-486F-8584-6B79D38957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3428" y="2996003"/>
            <a:ext cx="3385457" cy="296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87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F2FE-9627-4F5A-9445-5E701F134166}"/>
              </a:ext>
            </a:extLst>
          </p:cNvPr>
          <p:cNvSpPr>
            <a:spLocks noGrp="1"/>
          </p:cNvSpPr>
          <p:nvPr>
            <p:ph type="title"/>
          </p:nvPr>
        </p:nvSpPr>
        <p:spPr/>
        <p:txBody>
          <a:bodyPr/>
          <a:lstStyle/>
          <a:p>
            <a:r>
              <a:rPr lang="en-US" dirty="0" err="1"/>
              <a:t>Ggplot</a:t>
            </a:r>
            <a:r>
              <a:rPr lang="en-US" dirty="0"/>
              <a:t> (in R)  and Seaborn</a:t>
            </a:r>
            <a:endParaRPr lang="en-CA" dirty="0"/>
          </a:p>
        </p:txBody>
      </p:sp>
      <p:sp>
        <p:nvSpPr>
          <p:cNvPr id="3" name="Google Shape;82;p22">
            <a:extLst>
              <a:ext uri="{FF2B5EF4-FFF2-40B4-BE49-F238E27FC236}">
                <a16:creationId xmlns:a16="http://schemas.microsoft.com/office/drawing/2014/main" id="{F8F31123-A661-4068-811B-3FB4DC5F8C57}"/>
              </a:ext>
            </a:extLst>
          </p:cNvPr>
          <p:cNvSpPr txBox="1">
            <a:spLocks/>
          </p:cNvSpPr>
          <p:nvPr/>
        </p:nvSpPr>
        <p:spPr>
          <a:xfrm>
            <a:off x="201907" y="989173"/>
            <a:ext cx="11626985" cy="536191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228600" algn="l" rtl="0">
              <a:lnSpc>
                <a:spcPct val="115000"/>
              </a:lnSpc>
              <a:spcBef>
                <a:spcPts val="0"/>
              </a:spcBef>
              <a:spcAft>
                <a:spcPts val="0"/>
              </a:spcAft>
              <a:buClr>
                <a:schemeClr val="lt2"/>
              </a:buClr>
              <a:buSzPts val="1800"/>
              <a:buFont typeface="Calibri"/>
              <a:buNone/>
              <a:defRPr sz="1800" b="0" i="0" u="none" strike="noStrike" cap="none">
                <a:solidFill>
                  <a:schemeClr val="lt2"/>
                </a:solidFill>
                <a:latin typeface="Calibri"/>
                <a:ea typeface="Calibri"/>
                <a:cs typeface="Calibri"/>
                <a:sym typeface="Calibri"/>
              </a:defRPr>
            </a:lvl1pPr>
            <a:lvl2pPr marL="914400" marR="0" lvl="1"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2pPr>
            <a:lvl3pPr marL="1371600" marR="0" lvl="2"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3pPr>
            <a:lvl4pPr marL="1828800" marR="0" lvl="3"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4pPr>
            <a:lvl5pPr marL="2286000" marR="0" lvl="4"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5pPr>
            <a:lvl6pPr marL="2743200" marR="0" lvl="5"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6pPr>
            <a:lvl7pPr marL="3200400" marR="0" lvl="6"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7pPr>
            <a:lvl8pPr marL="3657600" marR="0" lvl="7" indent="-228600" algn="l" rtl="0">
              <a:lnSpc>
                <a:spcPct val="115000"/>
              </a:lnSpc>
              <a:spcBef>
                <a:spcPts val="1600"/>
              </a:spcBef>
              <a:spcAft>
                <a:spcPts val="0"/>
              </a:spcAft>
              <a:buClr>
                <a:schemeClr val="lt2"/>
              </a:buClr>
              <a:buSzPts val="2801"/>
              <a:buFont typeface="Calibri"/>
              <a:buNone/>
              <a:defRPr sz="2801" b="0" i="0" u="none" strike="noStrike" cap="none">
                <a:solidFill>
                  <a:schemeClr val="lt2"/>
                </a:solidFill>
                <a:latin typeface="Calibri"/>
                <a:ea typeface="Calibri"/>
                <a:cs typeface="Calibri"/>
                <a:sym typeface="Calibri"/>
              </a:defRPr>
            </a:lvl8pPr>
            <a:lvl9pPr marL="4114800" marR="0" lvl="8" indent="-228600" algn="l" rtl="0">
              <a:lnSpc>
                <a:spcPct val="115000"/>
              </a:lnSpc>
              <a:spcBef>
                <a:spcPts val="1600"/>
              </a:spcBef>
              <a:spcAft>
                <a:spcPts val="1600"/>
              </a:spcAft>
              <a:buClr>
                <a:schemeClr val="lt2"/>
              </a:buClr>
              <a:buSzPts val="2801"/>
              <a:buFont typeface="Calibri"/>
              <a:buNone/>
              <a:defRPr sz="2801" b="0" i="0" u="none" strike="noStrike" cap="none">
                <a:solidFill>
                  <a:schemeClr val="lt2"/>
                </a:solidFill>
                <a:latin typeface="Calibri"/>
                <a:ea typeface="Calibri"/>
                <a:cs typeface="Calibri"/>
                <a:sym typeface="Calibri"/>
              </a:defRPr>
            </a:lvl9pPr>
          </a:lstStyle>
          <a:p>
            <a:pPr marL="609702" indent="-474211">
              <a:buClr>
                <a:srgbClr val="434343"/>
              </a:buClr>
              <a:buSzPct val="148000"/>
              <a:buFont typeface="Arial" panose="020B0604020202020204" pitchFamily="34" charset="0"/>
              <a:buChar char="•"/>
            </a:pPr>
            <a:r>
              <a:rPr lang="en-US" sz="2668" kern="0" dirty="0">
                <a:solidFill>
                  <a:srgbClr val="434343"/>
                </a:solidFill>
              </a:rPr>
              <a:t>Seaborn gives us the same overall feel and functionalities as that of R. </a:t>
            </a:r>
          </a:p>
        </p:txBody>
      </p:sp>
      <p:pic>
        <p:nvPicPr>
          <p:cNvPr id="4" name="Picture 3">
            <a:extLst>
              <a:ext uri="{FF2B5EF4-FFF2-40B4-BE49-F238E27FC236}">
                <a16:creationId xmlns:a16="http://schemas.microsoft.com/office/drawing/2014/main" id="{3906198D-7967-4840-9D1A-1E54B9E57961}"/>
              </a:ext>
            </a:extLst>
          </p:cNvPr>
          <p:cNvPicPr>
            <a:picLocks noChangeAspect="1"/>
          </p:cNvPicPr>
          <p:nvPr/>
        </p:nvPicPr>
        <p:blipFill>
          <a:blip r:embed="rId2"/>
          <a:stretch>
            <a:fillRect/>
          </a:stretch>
        </p:blipFill>
        <p:spPr>
          <a:xfrm>
            <a:off x="3247057" y="2395493"/>
            <a:ext cx="4633362" cy="3322608"/>
          </a:xfrm>
          <a:prstGeom prst="rect">
            <a:avLst/>
          </a:prstGeom>
        </p:spPr>
      </p:pic>
    </p:spTree>
    <p:extLst>
      <p:ext uri="{BB962C8B-B14F-4D97-AF65-F5344CB8AC3E}">
        <p14:creationId xmlns:p14="http://schemas.microsoft.com/office/powerpoint/2010/main" val="1853479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visualization in python">
            <a:extLst>
              <a:ext uri="{FF2B5EF4-FFF2-40B4-BE49-F238E27FC236}">
                <a16:creationId xmlns:a16="http://schemas.microsoft.com/office/drawing/2014/main" id="{5E03FCEB-A8FB-4D88-8353-878D4B0E2B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5803" y="46120"/>
            <a:ext cx="9180394" cy="6765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620924"/>
      </p:ext>
    </p:extLst>
  </p:cSld>
  <p:clrMapOvr>
    <a:masterClrMapping/>
  </p:clrMapOvr>
</p:sld>
</file>

<file path=ppt/theme/theme1.xml><?xml version="1.0" encoding="utf-8"?>
<a:theme xmlns:a="http://schemas.openxmlformats.org/drawingml/2006/main" name="1_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88900" tIns="38100" rIns="88900" bIns="38100" rtlCol="0" anchor="ctr">
        <a:noAutofit/>
      </a:bodyPr>
      <a:lstStyle>
        <a:defPPr algn="l" eaLnBrk="0" fontAlgn="base" hangingPunct="0">
          <a:spcBef>
            <a:spcPct val="0"/>
          </a:spcBef>
          <a:spcAft>
            <a:spcPct val="0"/>
          </a:spcAft>
          <a:defRPr dirty="0" err="1" smtClean="0">
            <a:solidFill>
              <a:srgbClr val="313131"/>
            </a:solidFill>
            <a:latin typeface="Menlo"/>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31376</TotalTime>
  <Words>381</Words>
  <Application>Microsoft Office PowerPoint</Application>
  <PresentationFormat>Widescreen</PresentationFormat>
  <Paragraphs>78</Paragraphs>
  <Slides>25</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Calibri</vt:lpstr>
      <vt:lpstr>Roboto</vt:lpstr>
      <vt:lpstr>-apple-system</vt:lpstr>
      <vt:lpstr>Arial</vt:lpstr>
      <vt:lpstr>1_Packt</vt:lpstr>
      <vt:lpstr>2_Packt</vt:lpstr>
      <vt:lpstr>Let the data talk - Visualizing data</vt:lpstr>
      <vt:lpstr>Let the data talk - Visualizing data</vt:lpstr>
      <vt:lpstr>  In this section, we’ll look at: </vt:lpstr>
      <vt:lpstr> Introduction to matplotlib and seaborn</vt:lpstr>
      <vt:lpstr>Python’s visualization abilities</vt:lpstr>
      <vt:lpstr>Matplotlib</vt:lpstr>
      <vt:lpstr>Seaborn</vt:lpstr>
      <vt:lpstr>Ggplot (in R)  and Seaborn</vt:lpstr>
      <vt:lpstr>PowerPoint Presentation</vt:lpstr>
      <vt:lpstr>Working with Distribution Plots </vt:lpstr>
      <vt:lpstr>Working with Distribution Plots </vt:lpstr>
      <vt:lpstr>In this video, we will talk about…</vt:lpstr>
      <vt:lpstr>Better way of indexing in pandas</vt:lpstr>
      <vt:lpstr>Using Categorical Plots</vt:lpstr>
      <vt:lpstr>Using Categorical Plots</vt:lpstr>
      <vt:lpstr>Using Matrix Plots </vt:lpstr>
      <vt:lpstr>Using Matrix Plots </vt:lpstr>
      <vt:lpstr>Formatting - Styling and Color</vt:lpstr>
      <vt:lpstr>Formatting - Styling and Color</vt:lpstr>
      <vt:lpstr>In this video, we will talk about…</vt:lpstr>
      <vt:lpstr>Concatenating</vt:lpstr>
      <vt:lpstr>Concatenation</vt:lpstr>
      <vt:lpstr>Merging- “how”</vt:lpstr>
      <vt:lpstr>Types of Joins</vt:lpstr>
      <vt:lpstr>Data Input and 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Rajat Jatana</dc:creator>
  <cp:lastModifiedBy>Rajat Jatana</cp:lastModifiedBy>
  <cp:revision>57</cp:revision>
  <dcterms:created xsi:type="dcterms:W3CDTF">2019-05-12T12:56:42Z</dcterms:created>
  <dcterms:modified xsi:type="dcterms:W3CDTF">2019-10-20T12:58:03Z</dcterms:modified>
</cp:coreProperties>
</file>