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21.04.2021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19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21.04.2021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12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21.04.2021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12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21.04.2021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70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21.04.2021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76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21.04.2021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90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21.04.2021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08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21.04.2021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96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21.04.2021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38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21.04.2021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32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21.04.2021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21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18184-AC6B-4EC8-A593-7F91D186A496}" type="datetimeFigureOut">
              <a:rPr lang="de-DE" smtClean="0"/>
              <a:t>21.04.2021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15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56520" y="550506"/>
            <a:ext cx="6242932" cy="13902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 anchorCtr="1"/>
          <a:lstStyle/>
          <a:p>
            <a:pPr algn="ctr"/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56519" y="2128178"/>
            <a:ext cx="11920151" cy="31348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 anchorCtr="1"/>
          <a:lstStyle/>
          <a:p>
            <a:pPr algn="ctr"/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56518" y="5443246"/>
            <a:ext cx="11920151" cy="126373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 anchorCtr="1"/>
          <a:lstStyle/>
          <a:p>
            <a:pPr algn="ctr"/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Persistence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333374" y="5636964"/>
            <a:ext cx="3600000" cy="8763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Database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4048350" y="5630657"/>
            <a:ext cx="3600000" cy="8763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Filesystem / </a:t>
            </a:r>
            <a:r>
              <a:rPr lang="de-DE" dirty="0" err="1"/>
              <a:t>Flysystem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7763326" y="5630657"/>
            <a:ext cx="3600000" cy="8763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Cache-System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333376" y="3665288"/>
            <a:ext cx="11029950" cy="14731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vert270" rtlCol="0" anchor="t" anchorCtr="1"/>
          <a:lstStyle/>
          <a:p>
            <a:pPr algn="ctr"/>
            <a:r>
              <a:rPr lang="de-DE" dirty="0"/>
              <a:t>Pimcore</a:t>
            </a:r>
          </a:p>
          <a:p>
            <a:pPr algn="ctr"/>
            <a:r>
              <a:rPr lang="de-DE" dirty="0"/>
              <a:t>Core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1438793" y="3833521"/>
            <a:ext cx="9734032" cy="266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Event </a:t>
            </a:r>
            <a:r>
              <a:rPr lang="de-DE" sz="1400" dirty="0" err="1"/>
              <a:t>Driven</a:t>
            </a:r>
            <a:r>
              <a:rPr lang="de-DE" sz="1400" dirty="0"/>
              <a:t> API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4174476" y="4520235"/>
            <a:ext cx="1303200" cy="534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Assets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2807238" y="4520235"/>
            <a:ext cx="1303200" cy="534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Objects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1438793" y="4520235"/>
            <a:ext cx="1304407" cy="534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Documents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7025647" y="4188325"/>
            <a:ext cx="1303200" cy="86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Versioning</a:t>
            </a:r>
            <a:endParaRPr lang="de-DE" dirty="0"/>
          </a:p>
        </p:txBody>
      </p:sp>
      <p:sp>
        <p:nvSpPr>
          <p:cNvPr id="19" name="Abgerundetes Rechteck 18"/>
          <p:cNvSpPr/>
          <p:nvPr/>
        </p:nvSpPr>
        <p:spPr>
          <a:xfrm>
            <a:off x="8447531" y="4188325"/>
            <a:ext cx="1303200" cy="86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Workflows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9869414" y="4188325"/>
            <a:ext cx="1303200" cy="86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Scheduling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6550089" y="550506"/>
            <a:ext cx="5526579" cy="13902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 anchorCtr="1"/>
          <a:lstStyle/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Interfaces</a:t>
            </a:r>
          </a:p>
        </p:txBody>
      </p:sp>
      <p:cxnSp>
        <p:nvCxnSpPr>
          <p:cNvPr id="3" name="Gerade Verbindung mit Pfeil 2"/>
          <p:cNvCxnSpPr>
            <a:stCxn id="10" idx="0"/>
          </p:cNvCxnSpPr>
          <p:nvPr/>
        </p:nvCxnSpPr>
        <p:spPr>
          <a:xfrm flipV="1">
            <a:off x="2133374" y="5133690"/>
            <a:ext cx="12667" cy="503274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1" idx="0"/>
          </p:cNvCxnSpPr>
          <p:nvPr/>
        </p:nvCxnSpPr>
        <p:spPr>
          <a:xfrm flipV="1">
            <a:off x="5848350" y="5138877"/>
            <a:ext cx="12667" cy="49178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V="1">
            <a:off x="9550659" y="5127383"/>
            <a:ext cx="12667" cy="503274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bgerundetes Rechteck 6"/>
          <p:cNvSpPr/>
          <p:nvPr/>
        </p:nvSpPr>
        <p:spPr>
          <a:xfrm>
            <a:off x="333374" y="1628528"/>
            <a:ext cx="5514976" cy="16062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de-DE" dirty="0">
                <a:solidFill>
                  <a:schemeClr val="accent5"/>
                </a:solidFill>
              </a:rPr>
              <a:t>MVC &amp; APIs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950206" y="1924631"/>
            <a:ext cx="1235088" cy="1039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Admin Backend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3775410" y="1914046"/>
            <a:ext cx="1768655" cy="103932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Apps / Website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6382910" y="2255099"/>
            <a:ext cx="4980415" cy="97971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Bundles, Composer, Custom Modules 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301943" y="737126"/>
            <a:ext cx="2684004" cy="5750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3131370" y="729092"/>
            <a:ext cx="2684004" cy="5831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 Clients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6690298" y="737125"/>
            <a:ext cx="2043155" cy="101702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 </a:t>
            </a:r>
            <a:r>
              <a:rPr lang="de-DE" dirty="0" err="1"/>
              <a:t>Commands</a:t>
            </a:r>
            <a:endParaRPr lang="de-DE" dirty="0"/>
          </a:p>
        </p:txBody>
      </p:sp>
      <p:sp>
        <p:nvSpPr>
          <p:cNvPr id="32" name="Abgerundetes Rechteck 31"/>
          <p:cNvSpPr/>
          <p:nvPr/>
        </p:nvSpPr>
        <p:spPr>
          <a:xfrm>
            <a:off x="8873662" y="732867"/>
            <a:ext cx="2684004" cy="101702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Custom Interfaces</a:t>
            </a:r>
          </a:p>
        </p:txBody>
      </p:sp>
      <p:cxnSp>
        <p:nvCxnSpPr>
          <p:cNvPr id="33" name="Gerade Verbindung mit Pfeil 32"/>
          <p:cNvCxnSpPr/>
          <p:nvPr/>
        </p:nvCxnSpPr>
        <p:spPr>
          <a:xfrm flipV="1">
            <a:off x="1640779" y="1324485"/>
            <a:ext cx="6333" cy="305475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4467039" y="1318361"/>
            <a:ext cx="6333" cy="310167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endCxn id="7" idx="2"/>
          </p:cNvCxnSpPr>
          <p:nvPr/>
        </p:nvCxnSpPr>
        <p:spPr>
          <a:xfrm flipV="1">
            <a:off x="3090862" y="3234813"/>
            <a:ext cx="0" cy="41757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V="1">
            <a:off x="8892164" y="3234813"/>
            <a:ext cx="0" cy="41757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V="1">
            <a:off x="7697682" y="1760509"/>
            <a:ext cx="14193" cy="367669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V="1">
            <a:off x="10232474" y="1760508"/>
            <a:ext cx="14193" cy="367669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5822297" y="2719743"/>
            <a:ext cx="560614" cy="1873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bgerundetes Rechteck 40"/>
          <p:cNvSpPr/>
          <p:nvPr/>
        </p:nvSpPr>
        <p:spPr>
          <a:xfrm>
            <a:off x="1434127" y="4188325"/>
            <a:ext cx="4043549" cy="266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I18n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2374896" y="1924630"/>
            <a:ext cx="1223660" cy="1039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Datahub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APIs</a:t>
            </a:r>
          </a:p>
        </p:txBody>
      </p:sp>
      <p:sp>
        <p:nvSpPr>
          <p:cNvPr id="39" name="Abgerundetes Rechteck 17">
            <a:extLst>
              <a:ext uri="{FF2B5EF4-FFF2-40B4-BE49-F238E27FC236}">
                <a16:creationId xmlns:a16="http://schemas.microsoft.com/office/drawing/2014/main" id="{F0F31302-9630-44FD-BBC5-1C551C65A2CD}"/>
              </a:ext>
            </a:extLst>
          </p:cNvPr>
          <p:cNvSpPr/>
          <p:nvPr/>
        </p:nvSpPr>
        <p:spPr>
          <a:xfrm>
            <a:off x="5603763" y="4188325"/>
            <a:ext cx="1303200" cy="86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Commerce</a:t>
            </a:r>
          </a:p>
        </p:txBody>
      </p:sp>
    </p:spTree>
    <p:extLst>
      <p:ext uri="{BB962C8B-B14F-4D97-AF65-F5344CB8AC3E}">
        <p14:creationId xmlns:p14="http://schemas.microsoft.com/office/powerpoint/2010/main" val="198019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Breitbild</PresentationFormat>
  <Paragraphs>27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Bernhard Rusch</dc:creator>
  <cp:lastModifiedBy>Christian Fasching</cp:lastModifiedBy>
  <cp:revision>62</cp:revision>
  <dcterms:created xsi:type="dcterms:W3CDTF">2016-07-26T07:59:22Z</dcterms:created>
  <dcterms:modified xsi:type="dcterms:W3CDTF">2021-04-21T09:11:11Z</dcterms:modified>
</cp:coreProperties>
</file>