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1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7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3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156518" y="87474"/>
            <a:ext cx="118800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Factory</a:t>
            </a:r>
            <a:endParaRPr lang="de-DE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8108298" y="505738"/>
            <a:ext cx="3924000" cy="1632787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Filter Service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8240283" y="960347"/>
            <a:ext cx="180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 Definition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10106247" y="960347"/>
            <a:ext cx="180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59" name="Abgerundetes Rechteck 6"/>
          <p:cNvSpPr/>
          <p:nvPr/>
        </p:nvSpPr>
        <p:spPr>
          <a:xfrm>
            <a:off x="158334" y="505738"/>
            <a:ext cx="7884000" cy="1632787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Index Service</a:t>
            </a:r>
          </a:p>
        </p:txBody>
      </p:sp>
      <p:sp>
        <p:nvSpPr>
          <p:cNvPr id="49" name="Abgerundetes Rechteck 28"/>
          <p:cNvSpPr/>
          <p:nvPr/>
        </p:nvSpPr>
        <p:spPr>
          <a:xfrm>
            <a:off x="2247295" y="1540243"/>
            <a:ext cx="1764000" cy="50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Index Attributes</a:t>
            </a:r>
          </a:p>
        </p:txBody>
      </p:sp>
      <p:sp>
        <p:nvSpPr>
          <p:cNvPr id="50" name="Abgerundetes Rechteck 29"/>
          <p:cNvSpPr/>
          <p:nvPr/>
        </p:nvSpPr>
        <p:spPr>
          <a:xfrm>
            <a:off x="271677" y="957248"/>
            <a:ext cx="180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Search Backend Adapter</a:t>
            </a:r>
          </a:p>
        </p:txBody>
      </p:sp>
      <p:sp>
        <p:nvSpPr>
          <p:cNvPr id="56" name="Abgerundetes Rechteck 29"/>
          <p:cNvSpPr/>
          <p:nvPr/>
        </p:nvSpPr>
        <p:spPr>
          <a:xfrm>
            <a:off x="6126530" y="960347"/>
            <a:ext cx="180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List</a:t>
            </a:r>
          </a:p>
        </p:txBody>
      </p:sp>
      <p:sp>
        <p:nvSpPr>
          <p:cNvPr id="57" name="Abgerundetes Rechteck 29"/>
          <p:cNvSpPr/>
          <p:nvPr/>
        </p:nvSpPr>
        <p:spPr>
          <a:xfrm>
            <a:off x="2247295" y="964243"/>
            <a:ext cx="1764000" cy="50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Tenants</a:t>
            </a:r>
            <a:endParaRPr lang="de-DE" sz="1400" dirty="0"/>
          </a:p>
        </p:txBody>
      </p:sp>
      <p:sp>
        <p:nvSpPr>
          <p:cNvPr id="60" name="Abgerundetes Rechteck 28"/>
          <p:cNvSpPr/>
          <p:nvPr/>
        </p:nvSpPr>
        <p:spPr>
          <a:xfrm>
            <a:off x="4186913" y="1540243"/>
            <a:ext cx="1764000" cy="50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Getter / Interpreter</a:t>
            </a:r>
          </a:p>
        </p:txBody>
      </p:sp>
      <p:sp>
        <p:nvSpPr>
          <p:cNvPr id="61" name="Abgerundetes Rechteck 29"/>
          <p:cNvSpPr/>
          <p:nvPr/>
        </p:nvSpPr>
        <p:spPr>
          <a:xfrm>
            <a:off x="4186913" y="964243"/>
            <a:ext cx="1764000" cy="50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Worker</a:t>
            </a:r>
          </a:p>
        </p:txBody>
      </p:sp>
      <p:sp>
        <p:nvSpPr>
          <p:cNvPr id="64" name="Abgerundetes Rechteck 29"/>
          <p:cNvSpPr/>
          <p:nvPr/>
        </p:nvSpPr>
        <p:spPr>
          <a:xfrm>
            <a:off x="156518" y="2297436"/>
            <a:ext cx="1502192" cy="1333782"/>
          </a:xfrm>
          <a:prstGeom prst="roundRect">
            <a:avLst>
              <a:gd name="adj" fmla="val 89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Availability</a:t>
            </a:r>
            <a:r>
              <a:rPr lang="de-DE" dirty="0"/>
              <a:t> System</a:t>
            </a:r>
          </a:p>
        </p:txBody>
      </p:sp>
      <p:sp>
        <p:nvSpPr>
          <p:cNvPr id="66" name="Abgerundetes Rechteck 6"/>
          <p:cNvSpPr/>
          <p:nvPr/>
        </p:nvSpPr>
        <p:spPr>
          <a:xfrm>
            <a:off x="8106592" y="2303122"/>
            <a:ext cx="3924000" cy="1328095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Voucher System</a:t>
            </a:r>
          </a:p>
        </p:txBody>
      </p:sp>
      <p:sp>
        <p:nvSpPr>
          <p:cNvPr id="67" name="Abgerundetes Rechteck 28"/>
          <p:cNvSpPr/>
          <p:nvPr/>
        </p:nvSpPr>
        <p:spPr>
          <a:xfrm>
            <a:off x="8240283" y="2817810"/>
            <a:ext cx="1800000" cy="694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Voucher Series</a:t>
            </a:r>
          </a:p>
        </p:txBody>
      </p:sp>
      <p:sp>
        <p:nvSpPr>
          <p:cNvPr id="68" name="Abgerundetes Rechteck 29"/>
          <p:cNvSpPr/>
          <p:nvPr/>
        </p:nvSpPr>
        <p:spPr>
          <a:xfrm>
            <a:off x="10103093" y="2817807"/>
            <a:ext cx="1800000" cy="694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Voucher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9" name="Abgerundetes Rechteck 6"/>
          <p:cNvSpPr/>
          <p:nvPr/>
        </p:nvSpPr>
        <p:spPr>
          <a:xfrm>
            <a:off x="4118334" y="2303120"/>
            <a:ext cx="3924000" cy="1328097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Pricing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Manager</a:t>
            </a:r>
          </a:p>
        </p:txBody>
      </p:sp>
      <p:sp>
        <p:nvSpPr>
          <p:cNvPr id="70" name="Abgerundetes Rechteck 28"/>
          <p:cNvSpPr/>
          <p:nvPr/>
        </p:nvSpPr>
        <p:spPr>
          <a:xfrm>
            <a:off x="4260566" y="2817807"/>
            <a:ext cx="1800000" cy="694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Pricing</a:t>
            </a:r>
            <a:r>
              <a:rPr lang="de-DE" dirty="0"/>
              <a:t> Rules</a:t>
            </a:r>
          </a:p>
        </p:txBody>
      </p:sp>
      <p:sp>
        <p:nvSpPr>
          <p:cNvPr id="71" name="Abgerundetes Rechteck 29"/>
          <p:cNvSpPr/>
          <p:nvPr/>
        </p:nvSpPr>
        <p:spPr>
          <a:xfrm>
            <a:off x="6126530" y="2817807"/>
            <a:ext cx="1800000" cy="694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Pricing</a:t>
            </a:r>
            <a:r>
              <a:rPr lang="de-DE" dirty="0"/>
              <a:t> Actions</a:t>
            </a:r>
          </a:p>
        </p:txBody>
      </p:sp>
      <p:sp>
        <p:nvSpPr>
          <p:cNvPr id="72" name="Abgerundetes Rechteck 6"/>
          <p:cNvSpPr/>
          <p:nvPr/>
        </p:nvSpPr>
        <p:spPr>
          <a:xfrm>
            <a:off x="156518" y="3790128"/>
            <a:ext cx="3894971" cy="2533047"/>
          </a:xfrm>
          <a:prstGeom prst="roundRect">
            <a:avLst>
              <a:gd name="adj" fmla="val 3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Manager</a:t>
            </a:r>
          </a:p>
        </p:txBody>
      </p:sp>
      <p:sp>
        <p:nvSpPr>
          <p:cNvPr id="73" name="Abgerundetes Rechteck 29"/>
          <p:cNvSpPr/>
          <p:nvPr/>
        </p:nvSpPr>
        <p:spPr>
          <a:xfrm>
            <a:off x="289509" y="4395566"/>
            <a:ext cx="1782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Cart</a:t>
            </a:r>
            <a:endParaRPr lang="de-DE" dirty="0"/>
          </a:p>
        </p:txBody>
      </p:sp>
      <p:sp>
        <p:nvSpPr>
          <p:cNvPr id="74" name="Abgerundetes Rechteck 29"/>
          <p:cNvSpPr/>
          <p:nvPr/>
        </p:nvSpPr>
        <p:spPr>
          <a:xfrm>
            <a:off x="2130440" y="4395566"/>
            <a:ext cx="1782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Price </a:t>
            </a: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75" name="Abgerundetes Rechteck 29"/>
          <p:cNvSpPr/>
          <p:nvPr/>
        </p:nvSpPr>
        <p:spPr>
          <a:xfrm>
            <a:off x="289509" y="5232230"/>
            <a:ext cx="1782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Cart</a:t>
            </a:r>
            <a:r>
              <a:rPr lang="de-DE" dirty="0"/>
              <a:t> Price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76" name="Abgerundetes Rechteck 29"/>
          <p:cNvSpPr/>
          <p:nvPr/>
        </p:nvSpPr>
        <p:spPr>
          <a:xfrm>
            <a:off x="2130440" y="5232230"/>
            <a:ext cx="1782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Tenants</a:t>
            </a:r>
            <a:endParaRPr lang="de-DE" dirty="0"/>
          </a:p>
        </p:txBody>
      </p:sp>
      <p:sp>
        <p:nvSpPr>
          <p:cNvPr id="77" name="Abgerundetes Rechteck 6"/>
          <p:cNvSpPr/>
          <p:nvPr/>
        </p:nvSpPr>
        <p:spPr>
          <a:xfrm>
            <a:off x="1722968" y="2297435"/>
            <a:ext cx="2320640" cy="1333783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Price System</a:t>
            </a:r>
          </a:p>
        </p:txBody>
      </p:sp>
      <p:sp>
        <p:nvSpPr>
          <p:cNvPr id="78" name="Abgerundetes Rechteck 28"/>
          <p:cNvSpPr/>
          <p:nvPr/>
        </p:nvSpPr>
        <p:spPr>
          <a:xfrm>
            <a:off x="1905572" y="2817810"/>
            <a:ext cx="1800000" cy="3053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Price</a:t>
            </a:r>
          </a:p>
        </p:txBody>
      </p:sp>
      <p:sp>
        <p:nvSpPr>
          <p:cNvPr id="79" name="Abgerundetes Rechteck 28"/>
          <p:cNvSpPr/>
          <p:nvPr/>
        </p:nvSpPr>
        <p:spPr>
          <a:xfrm>
            <a:off x="1905572" y="3191888"/>
            <a:ext cx="1791832" cy="30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Tax</a:t>
            </a:r>
            <a:r>
              <a:rPr lang="de-DE" sz="1400" dirty="0"/>
              <a:t> Management</a:t>
            </a:r>
          </a:p>
        </p:txBody>
      </p:sp>
      <p:sp>
        <p:nvSpPr>
          <p:cNvPr id="80" name="Abgerundetes Rechteck 6"/>
          <p:cNvSpPr/>
          <p:nvPr/>
        </p:nvSpPr>
        <p:spPr>
          <a:xfrm>
            <a:off x="8112519" y="5090366"/>
            <a:ext cx="3924000" cy="1232809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Order Manager</a:t>
            </a:r>
          </a:p>
        </p:txBody>
      </p:sp>
      <p:sp>
        <p:nvSpPr>
          <p:cNvPr id="81" name="Abgerundetes Rechteck 29"/>
          <p:cNvSpPr/>
          <p:nvPr/>
        </p:nvSpPr>
        <p:spPr>
          <a:xfrm>
            <a:off x="8246210" y="5605185"/>
            <a:ext cx="1800000" cy="61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 List</a:t>
            </a:r>
          </a:p>
        </p:txBody>
      </p:sp>
      <p:sp>
        <p:nvSpPr>
          <p:cNvPr id="82" name="Abgerundetes Rechteck 29"/>
          <p:cNvSpPr/>
          <p:nvPr/>
        </p:nvSpPr>
        <p:spPr>
          <a:xfrm>
            <a:off x="10112174" y="5605185"/>
            <a:ext cx="1800000" cy="61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 Agent</a:t>
            </a:r>
          </a:p>
        </p:txBody>
      </p:sp>
      <p:sp>
        <p:nvSpPr>
          <p:cNvPr id="85" name="Abgerundetes Rechteck 6"/>
          <p:cNvSpPr/>
          <p:nvPr/>
        </p:nvSpPr>
        <p:spPr>
          <a:xfrm>
            <a:off x="8103439" y="3786284"/>
            <a:ext cx="3924000" cy="1232809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Payment Manager</a:t>
            </a:r>
          </a:p>
        </p:txBody>
      </p:sp>
      <p:sp>
        <p:nvSpPr>
          <p:cNvPr id="86" name="Abgerundetes Rechteck 29"/>
          <p:cNvSpPr/>
          <p:nvPr/>
        </p:nvSpPr>
        <p:spPr>
          <a:xfrm>
            <a:off x="8237130" y="4294893"/>
            <a:ext cx="1800000" cy="61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 </a:t>
            </a:r>
            <a:r>
              <a:rPr lang="de-DE" sz="1600" dirty="0"/>
              <a:t>Implementation</a:t>
            </a:r>
            <a:endParaRPr lang="de-DE" dirty="0"/>
          </a:p>
        </p:txBody>
      </p:sp>
      <p:sp>
        <p:nvSpPr>
          <p:cNvPr id="87" name="Abgerundetes Rechteck 29"/>
          <p:cNvSpPr/>
          <p:nvPr/>
        </p:nvSpPr>
        <p:spPr>
          <a:xfrm>
            <a:off x="10103094" y="4294893"/>
            <a:ext cx="1800000" cy="61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Payment Transactions</a:t>
            </a:r>
          </a:p>
        </p:txBody>
      </p:sp>
      <p:sp>
        <p:nvSpPr>
          <p:cNvPr id="88" name="Abgerundetes Rechteck 6"/>
          <p:cNvSpPr/>
          <p:nvPr/>
        </p:nvSpPr>
        <p:spPr>
          <a:xfrm>
            <a:off x="4118335" y="3790128"/>
            <a:ext cx="3922294" cy="2533047"/>
          </a:xfrm>
          <a:prstGeom prst="roundRect">
            <a:avLst>
              <a:gd name="adj" fmla="val 42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Manager</a:t>
            </a:r>
          </a:p>
        </p:txBody>
      </p:sp>
      <p:sp>
        <p:nvSpPr>
          <p:cNvPr id="89" name="Abgerundetes Rechteck 29"/>
          <p:cNvSpPr/>
          <p:nvPr/>
        </p:nvSpPr>
        <p:spPr>
          <a:xfrm>
            <a:off x="4263721" y="4395566"/>
            <a:ext cx="1800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90" name="Abgerundetes Rechteck 29"/>
          <p:cNvSpPr/>
          <p:nvPr/>
        </p:nvSpPr>
        <p:spPr>
          <a:xfrm>
            <a:off x="6126531" y="4395566"/>
            <a:ext cx="1800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Payment Provider</a:t>
            </a:r>
          </a:p>
        </p:txBody>
      </p:sp>
      <p:sp>
        <p:nvSpPr>
          <p:cNvPr id="91" name="Abgerundetes Rechteck 29"/>
          <p:cNvSpPr/>
          <p:nvPr/>
        </p:nvSpPr>
        <p:spPr>
          <a:xfrm>
            <a:off x="4268417" y="5232230"/>
            <a:ext cx="1800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Commit Order </a:t>
            </a:r>
            <a:r>
              <a:rPr lang="de-DE" dirty="0" err="1"/>
              <a:t>Processor</a:t>
            </a:r>
            <a:endParaRPr lang="de-DE" dirty="0"/>
          </a:p>
        </p:txBody>
      </p:sp>
      <p:sp>
        <p:nvSpPr>
          <p:cNvPr id="93" name="Abgerundetes Rechteck 29"/>
          <p:cNvSpPr/>
          <p:nvPr/>
        </p:nvSpPr>
        <p:spPr>
          <a:xfrm>
            <a:off x="6127348" y="5232230"/>
            <a:ext cx="1800000" cy="69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Tenants</a:t>
            </a:r>
            <a:endParaRPr lang="de-DE" sz="1600" dirty="0"/>
          </a:p>
        </p:txBody>
      </p:sp>
      <p:sp>
        <p:nvSpPr>
          <p:cNvPr id="95" name="Abgerundetes Rechteck 13"/>
          <p:cNvSpPr/>
          <p:nvPr/>
        </p:nvSpPr>
        <p:spPr>
          <a:xfrm>
            <a:off x="156518" y="6492868"/>
            <a:ext cx="118800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E-Commerce Framework </a:t>
            </a:r>
            <a:r>
              <a:rPr lang="de-DE" sz="1400" b="1" dirty="0" err="1"/>
              <a:t>Config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98019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Rusch</dc:creator>
  <cp:lastModifiedBy>Christian Fasching</cp:lastModifiedBy>
  <cp:revision>71</cp:revision>
  <dcterms:created xsi:type="dcterms:W3CDTF">2016-07-26T07:59:22Z</dcterms:created>
  <dcterms:modified xsi:type="dcterms:W3CDTF">2017-04-11T14:51:40Z</dcterms:modified>
</cp:coreProperties>
</file>