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2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7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96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3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3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8184-AC6B-4EC8-A593-7F91D186A496}" type="datetimeFigureOut">
              <a:rPr lang="de-DE" smtClean="0"/>
              <a:t>02.06.2017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84FD-1E56-4A97-950B-0E8E25D0F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56520" y="550506"/>
            <a:ext cx="6242932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6519" y="2128178"/>
            <a:ext cx="11920151" cy="31348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56518" y="5443246"/>
            <a:ext cx="11920151" cy="126373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33374" y="5636964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048350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Filesystem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763326" y="5630657"/>
            <a:ext cx="3600000" cy="8763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Cache-System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33376" y="3665288"/>
            <a:ext cx="11029950" cy="1473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vert270" rtlCol="0" anchor="t" anchorCtr="1"/>
          <a:lstStyle/>
          <a:p>
            <a:pPr algn="ctr"/>
            <a:r>
              <a:rPr lang="de-DE" dirty="0"/>
              <a:t>Pimcore</a:t>
            </a:r>
          </a:p>
          <a:p>
            <a:pPr algn="ctr"/>
            <a:r>
              <a:rPr lang="de-DE" dirty="0"/>
              <a:t>Core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438793" y="3833521"/>
            <a:ext cx="9734032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Event </a:t>
            </a:r>
            <a:r>
              <a:rPr lang="de-DE" sz="1400" dirty="0" err="1"/>
              <a:t>Driven</a:t>
            </a:r>
            <a:r>
              <a:rPr lang="de-DE" sz="1400" dirty="0"/>
              <a:t> API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4743967" y="4515476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Assets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094277" y="4515479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438793" y="4515478"/>
            <a:ext cx="1462088" cy="534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Documents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399451" y="4183567"/>
            <a:ext cx="1462088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8049141" y="4188325"/>
            <a:ext cx="1462088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Workflows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9710737" y="4183566"/>
            <a:ext cx="1462088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6550089" y="550506"/>
            <a:ext cx="5526579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1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</p:txBody>
      </p:sp>
      <p:cxnSp>
        <p:nvCxnSpPr>
          <p:cNvPr id="3" name="Gerade Verbindung mit Pfeil 2"/>
          <p:cNvCxnSpPr>
            <a:stCxn id="10" idx="0"/>
          </p:cNvCxnSpPr>
          <p:nvPr/>
        </p:nvCxnSpPr>
        <p:spPr>
          <a:xfrm flipV="1">
            <a:off x="2133374" y="5133690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5848350" y="5138877"/>
            <a:ext cx="12667" cy="49178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9550659" y="5127383"/>
            <a:ext cx="12667" cy="503274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33374" y="1628528"/>
            <a:ext cx="5514976" cy="16062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DE" dirty="0">
                <a:solidFill>
                  <a:schemeClr val="accent5"/>
                </a:solidFill>
              </a:rPr>
              <a:t>MVC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950206" y="1924631"/>
            <a:ext cx="1235088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Admin Backend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3775410" y="1914046"/>
            <a:ext cx="1768655" cy="1039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Apps / Website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6382910" y="2255099"/>
            <a:ext cx="4980415" cy="979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Bundles, Composer, Custom Modules 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01943" y="737126"/>
            <a:ext cx="2684004" cy="575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131370" y="729092"/>
            <a:ext cx="2684004" cy="5831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Clients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690298" y="737125"/>
            <a:ext cx="2043155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2" name="Abgerundetes Rechteck 31"/>
          <p:cNvSpPr/>
          <p:nvPr/>
        </p:nvSpPr>
        <p:spPr>
          <a:xfrm>
            <a:off x="8873662" y="732867"/>
            <a:ext cx="2684004" cy="10170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Interfaces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1640779" y="1324485"/>
            <a:ext cx="6333" cy="30547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467039" y="1318361"/>
            <a:ext cx="6333" cy="31016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7" idx="2"/>
          </p:cNvCxnSpPr>
          <p:nvPr/>
        </p:nvCxnSpPr>
        <p:spPr>
          <a:xfrm flipV="1">
            <a:off x="3090862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8892164" y="3234813"/>
            <a:ext cx="0" cy="41757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697682" y="1760509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10232474" y="1760508"/>
            <a:ext cx="14193" cy="36766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5822297" y="2719743"/>
            <a:ext cx="560614" cy="1873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1434127" y="4174925"/>
            <a:ext cx="4758251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I18n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2374896" y="1924630"/>
            <a:ext cx="1223660" cy="1039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9801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Rusch</dc:creator>
  <cp:lastModifiedBy>Bernhard Rusch</cp:lastModifiedBy>
  <cp:revision>61</cp:revision>
  <dcterms:created xsi:type="dcterms:W3CDTF">2016-07-26T07:59:22Z</dcterms:created>
  <dcterms:modified xsi:type="dcterms:W3CDTF">2017-06-02T09:03:27Z</dcterms:modified>
</cp:coreProperties>
</file>