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13716000" cx="24384000"/>
  <p:notesSz cx="6858000" cy="9144000"/>
  <p:embeddedFontLst>
    <p:embeddedFont>
      <p:font typeface="Helvetica Neue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2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showMasterSp="0" type="title">
  <p:cSld name="TITLE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flipH="1" rot="10800000">
            <a:off x="3619500" y="8635632"/>
            <a:ext cx="17145000" cy="369"/>
          </a:xfrm>
          <a:prstGeom prst="straightConnector1">
            <a:avLst/>
          </a:prstGeom>
          <a:noFill/>
          <a:ln cap="flat" cmpd="sng" w="508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0"/>
              <a:buFont typeface="Arial"/>
              <a:buNone/>
              <a:defRPr sz="238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/>
          <a:lstStyle>
            <a:lvl1pPr indent="-228600" lvl="0" marL="4572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20222927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bg>
      <p:bgPr>
        <a:solidFill>
          <a:srgbClr val="22222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 cap="none"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indent="-348613" lvl="0" marL="457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20211931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 showMasterSp="0">
  <p:cSld name="Photo - 3 Up">
    <p:bg>
      <p:bgPr>
        <a:solidFill>
          <a:srgbClr val="22222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>
            <p:ph idx="2" type="pic"/>
          </p:nvPr>
        </p:nvSpPr>
        <p:spPr>
          <a:xfrm>
            <a:off x="12193061" y="0"/>
            <a:ext cx="9144001" cy="6840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1" name="Google Shape;61;p12"/>
          <p:cNvSpPr/>
          <p:nvPr>
            <p:ph idx="3" type="pic"/>
          </p:nvPr>
        </p:nvSpPr>
        <p:spPr>
          <a:xfrm>
            <a:off x="12191999" y="6893718"/>
            <a:ext cx="9144001" cy="684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4" type="pic"/>
          </p:nvPr>
        </p:nvSpPr>
        <p:spPr>
          <a:xfrm>
            <a:off x="3048000" y="0"/>
            <a:ext cx="9096375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20211931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22222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3708796" y="3321843"/>
            <a:ext cx="16966408" cy="7353301"/>
          </a:xfrm>
          <a:custGeom>
            <a:rect b="b" l="l" r="r" t="t"/>
            <a:pathLst>
              <a:path extrusionOk="0" h="21600" w="2160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200"/>
              <a:buFont typeface="Arial"/>
              <a:buNone/>
              <a:defRPr sz="132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indent="-2286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400"/>
              <a:buFont typeface="Arial"/>
              <a:buNone/>
              <a:defRPr sz="8400"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3" type="body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 cap="none"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20211931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Alt" showMasterSp="0">
  <p:cSld name="Quote Alt">
    <p:bg>
      <p:bgPr>
        <a:solidFill>
          <a:schemeClr val="accen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200"/>
              <a:buFont typeface="Arial"/>
              <a:buNone/>
              <a:defRPr sz="132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72" name="Google Shape;72;p14"/>
          <p:cNvSpPr/>
          <p:nvPr>
            <p:ph idx="2" type="pic"/>
          </p:nvPr>
        </p:nvSpPr>
        <p:spPr>
          <a:xfrm>
            <a:off x="3048000" y="0"/>
            <a:ext cx="7715250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3" type="body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400"/>
              <a:buFont typeface="Arial"/>
              <a:buNone/>
              <a:defRPr sz="84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20211931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 showMasterSp="0">
  <p:cSld name="Photo">
    <p:bg>
      <p:bgPr>
        <a:solidFill>
          <a:srgbClr val="22222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20211931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bg>
      <p:bgPr>
        <a:solidFill>
          <a:srgbClr val="22222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20211931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Alt" showMasterSp="0">
  <p:cSld name="Blank Al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20211931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type="tx">
  <p:cSld name="TITLE_AND_BODY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 cap="none"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indent="-348613" lvl="0" marL="457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20211931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 showMasterSp="0">
  <p:cSld name="Photo - Horizontal">
    <p:bg>
      <p:bgPr>
        <a:solidFill>
          <a:srgbClr val="22222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2" name="Google Shape;22;p4"/>
          <p:cNvCxnSpPr/>
          <p:nvPr>
            <p:ph idx="1" type="body"/>
          </p:nvPr>
        </p:nvCxnSpPr>
        <p:spPr>
          <a:xfrm flipH="1" rot="10800000">
            <a:off x="3619500" y="8635632"/>
            <a:ext cx="17145000" cy="369"/>
          </a:xfrm>
          <a:prstGeom prst="straightConnector1">
            <a:avLst/>
          </a:prstGeom>
          <a:noFill/>
          <a:ln cap="flat" cmpd="sng" w="508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0"/>
              <a:buFont typeface="Arial"/>
              <a:buNone/>
              <a:defRPr sz="238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3" type="body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/>
          <a:lstStyle>
            <a:lvl1pPr indent="-228600" lvl="0" marL="4572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20222927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Alt" showMasterSp="0">
  <p:cSld name="Title &amp; Subtitle Al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 flipH="1" rot="10800000">
            <a:off x="3619500" y="8635632"/>
            <a:ext cx="17145000" cy="369"/>
          </a:xfrm>
          <a:prstGeom prst="straightConnector1">
            <a:avLst/>
          </a:prstGeom>
          <a:noFill/>
          <a:ln cap="flat" cmpd="sng" w="508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0"/>
              <a:buFont typeface="Arial"/>
              <a:buNone/>
              <a:defRPr sz="238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/>
          <a:lstStyle>
            <a:lvl1pPr indent="-228600" lvl="0" marL="4572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 showMasterSp="0">
  <p:cSld name="Title - Center">
    <p:bg>
      <p:bgPr>
        <a:solidFill>
          <a:srgbClr val="22222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0"/>
              <a:buFont typeface="Arial"/>
              <a:buNone/>
              <a:defRPr sz="238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20222927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 showMasterSp="0">
  <p:cSld name="Photo - Vertical">
    <p:bg>
      <p:bgPr>
        <a:solidFill>
          <a:srgbClr val="22222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 flipH="1" rot="10800000">
            <a:off x="11334750" y="8635798"/>
            <a:ext cx="9429750" cy="203"/>
          </a:xfrm>
          <a:prstGeom prst="straightConnector1">
            <a:avLst/>
          </a:prstGeom>
          <a:noFill/>
          <a:ln cap="flat" cmpd="sng" w="508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6" name="Google Shape;36;p7"/>
          <p:cNvSpPr/>
          <p:nvPr>
            <p:ph idx="2" type="pic"/>
          </p:nvPr>
        </p:nvSpPr>
        <p:spPr>
          <a:xfrm>
            <a:off x="3048000" y="0"/>
            <a:ext cx="7715250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0"/>
              <a:buFont typeface="Arial"/>
              <a:buNone/>
              <a:defRPr sz="238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/>
          <a:lstStyle>
            <a:lvl1pPr indent="-228600" lvl="0" marL="4572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20222927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 cap="none"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20211931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Alt">
  <p:cSld name="Title &amp; Bullets Al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 cap="none"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indent="-348613" lvl="0" marL="457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20211931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bg>
      <p:bgPr>
        <a:solidFill>
          <a:srgbClr val="22222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 cap="none"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51" name="Google Shape;51;p10"/>
          <p:cNvSpPr/>
          <p:nvPr>
            <p:ph idx="2" type="pic"/>
          </p:nvPr>
        </p:nvSpPr>
        <p:spPr>
          <a:xfrm>
            <a:off x="13049250" y="2160984"/>
            <a:ext cx="7715251" cy="10965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3" type="body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indent="-481962" lvl="0" marL="457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990"/>
              <a:buChar char="▸"/>
              <a:defRPr sz="3800"/>
            </a:lvl1pPr>
            <a:lvl2pPr indent="-481962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990"/>
              <a:buChar char="▸"/>
              <a:defRPr sz="3800"/>
            </a:lvl2pPr>
            <a:lvl3pPr indent="-481962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990"/>
              <a:buChar char="▸"/>
              <a:defRPr sz="3800"/>
            </a:lvl3pPr>
            <a:lvl4pPr indent="-481962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990"/>
              <a:buChar char="▸"/>
              <a:defRPr sz="3800"/>
            </a:lvl4pPr>
            <a:lvl5pPr indent="-481962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990"/>
              <a:buChar char="▸"/>
              <a:defRPr sz="3800"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20211931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3619500" y="1396632"/>
            <a:ext cx="17145000" cy="369"/>
          </a:xfrm>
          <a:prstGeom prst="straightConnector1">
            <a:avLst/>
          </a:prstGeom>
          <a:noFill/>
          <a:ln cap="flat" cmpd="sng" w="254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lvl="0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400"/>
              <a:buFont typeface="Arial"/>
              <a:buNone/>
              <a:defRPr b="0" i="0" sz="8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400"/>
              <a:buFont typeface="Arial"/>
              <a:buNone/>
              <a:defRPr b="0" i="0" sz="8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400"/>
              <a:buFont typeface="Arial"/>
              <a:buNone/>
              <a:defRPr b="0" i="0" sz="8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400"/>
              <a:buFont typeface="Arial"/>
              <a:buNone/>
              <a:defRPr b="0" i="0" sz="8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400"/>
              <a:buFont typeface="Arial"/>
              <a:buNone/>
              <a:defRPr b="0" i="0" sz="8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400"/>
              <a:buFont typeface="Arial"/>
              <a:buNone/>
              <a:defRPr b="0" i="0" sz="8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400"/>
              <a:buFont typeface="Arial"/>
              <a:buNone/>
              <a:defRPr b="0" i="0" sz="8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400"/>
              <a:buFont typeface="Arial"/>
              <a:buNone/>
              <a:defRPr b="0" i="0" sz="8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400"/>
              <a:buFont typeface="Arial"/>
              <a:buNone/>
              <a:defRPr b="0" i="0" sz="8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indent="-535302" lvl="0" marL="4572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535302" lvl="1" marL="9144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535302" lvl="2" marL="13716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535302" lvl="3" marL="18288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535302" lvl="4" marL="22860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535302" lvl="5" marL="27432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535302" lvl="6" marL="32004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535302" lvl="7" marL="36576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535302" lvl="8" marL="41148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20211931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4294967295" type="ctrTitle"/>
          </p:nvPr>
        </p:nvSpPr>
        <p:spPr>
          <a:xfrm>
            <a:off x="3619500" y="5366742"/>
            <a:ext cx="17145000" cy="380404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16800"/>
              <a:buFont typeface="Avenir"/>
              <a:buNone/>
            </a:pPr>
            <a:r>
              <a:rPr b="0" i="0" lang="en-US" sz="16800" u="none" cap="none" strike="noStrik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MongoDB</a:t>
            </a:r>
            <a:endParaRPr/>
          </a:p>
        </p:txBody>
      </p:sp>
      <p:pic>
        <p:nvPicPr>
          <p:cNvPr descr="Eduonix_logo_1.png"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6114" y="531490"/>
            <a:ext cx="3780194" cy="91480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706416" y="9065925"/>
            <a:ext cx="11853300" cy="18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400"/>
              <a:buFont typeface="Arial"/>
              <a:buNone/>
            </a:pPr>
            <a:r>
              <a:rPr b="0" i="0" lang="en-US" sz="8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ADVANCED USAGE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838787"/>
              </a:buClr>
              <a:buSzPts val="3800"/>
              <a:buFont typeface="Avenir"/>
              <a:buNone/>
            </a:pPr>
            <a:r>
              <a:rPr b="0" i="0" lang="en-US" sz="3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by Nick Virag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cap="none">
                <a:latin typeface="Arial"/>
                <a:ea typeface="Arial"/>
                <a:cs typeface="Arial"/>
                <a:sym typeface="Arial"/>
              </a:rPr>
              <a:t>ADDING MONGODB TO YOUR APPLICATION</a:t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3619500" y="1942869"/>
            <a:ext cx="17145000" cy="2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6200"/>
              <a:buFont typeface="Avenir"/>
              <a:buNone/>
            </a:pPr>
            <a:r>
              <a:rPr lang="en-US" sz="6200" cap="non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Replica Sets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3304227" y="4456128"/>
            <a:ext cx="17775546" cy="17859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735547" y="4877610"/>
            <a:ext cx="16310483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4600"/>
              <a:buFont typeface="Avenir"/>
              <a:buNone/>
            </a:pPr>
            <a:r>
              <a:rPr b="0" i="0" lang="en-US" sz="4600" u="none" cap="none" strike="noStrike">
                <a:solidFill>
                  <a:srgbClr val="FFFB00"/>
                </a:solidFill>
                <a:latin typeface="Avenir"/>
                <a:ea typeface="Avenir"/>
                <a:cs typeface="Avenir"/>
                <a:sym typeface="Avenir"/>
              </a:rPr>
              <a:t>mongod --port 27017 --dbpath /data/db1 --replSet rs1 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3304227" y="6955963"/>
            <a:ext cx="17775546" cy="17859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3735547" y="7377445"/>
            <a:ext cx="16310483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4600"/>
              <a:buFont typeface="Avenir"/>
              <a:buNone/>
            </a:pPr>
            <a:r>
              <a:rPr b="0" i="0" lang="en-US" sz="4600" u="none" cap="none" strike="noStrike">
                <a:solidFill>
                  <a:srgbClr val="FFFB00"/>
                </a:solidFill>
                <a:latin typeface="Avenir"/>
                <a:ea typeface="Avenir"/>
                <a:cs typeface="Avenir"/>
                <a:sym typeface="Avenir"/>
              </a:rPr>
              <a:t>mongod --port 27018 --dbpath /data/db2 --replSet rs1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cap="none">
                <a:latin typeface="Arial"/>
                <a:ea typeface="Arial"/>
                <a:cs typeface="Arial"/>
                <a:sym typeface="Arial"/>
              </a:rPr>
              <a:t>ADDING MONGODB TO YOUR APPLICATION</a:t>
            </a:r>
            <a:endParaRPr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619500" y="1942869"/>
            <a:ext cx="17145000" cy="2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6200"/>
              <a:buFont typeface="Avenir"/>
              <a:buNone/>
            </a:pPr>
            <a:r>
              <a:rPr lang="en-US" sz="6200" cap="non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Helper Methods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5363993" y="4456128"/>
            <a:ext cx="13656014" cy="17859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353032" y="4877610"/>
            <a:ext cx="11075514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4600"/>
              <a:buFont typeface="Avenir"/>
              <a:buNone/>
            </a:pPr>
            <a:r>
              <a:rPr b="0" i="0" lang="en-US" sz="4600" u="none" cap="none" strike="noStrike">
                <a:solidFill>
                  <a:srgbClr val="FFFB00"/>
                </a:solidFill>
                <a:latin typeface="Avenir"/>
                <a:ea typeface="Avenir"/>
                <a:cs typeface="Avenir"/>
                <a:sym typeface="Avenir"/>
              </a:rPr>
              <a:t>rs.initiate()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5363993" y="6955963"/>
            <a:ext cx="13656014" cy="17859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6353032" y="7377445"/>
            <a:ext cx="11075514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4600"/>
              <a:buFont typeface="Avenir"/>
              <a:buNone/>
            </a:pPr>
            <a:r>
              <a:rPr b="0" i="0" lang="en-US" sz="4600" u="none" cap="none" strike="noStrike">
                <a:solidFill>
                  <a:srgbClr val="FFFB00"/>
                </a:solidFill>
                <a:latin typeface="Avenir"/>
                <a:ea typeface="Avenir"/>
                <a:cs typeface="Avenir"/>
                <a:sym typeface="Avenir"/>
              </a:rPr>
              <a:t>rs.add()</a:t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5363993" y="9455798"/>
            <a:ext cx="13656014" cy="17859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6353032" y="9877280"/>
            <a:ext cx="11075514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4600"/>
              <a:buFont typeface="Avenir"/>
              <a:buNone/>
            </a:pPr>
            <a:r>
              <a:rPr b="0" i="0" lang="en-US" sz="4600" u="none" cap="none" strike="noStrike">
                <a:solidFill>
                  <a:srgbClr val="FFFB00"/>
                </a:solidFill>
                <a:latin typeface="Avenir"/>
                <a:ea typeface="Avenir"/>
                <a:cs typeface="Avenir"/>
                <a:sym typeface="Avenir"/>
              </a:rPr>
              <a:t>rs.status()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cap="none">
                <a:latin typeface="Arial"/>
                <a:ea typeface="Arial"/>
                <a:cs typeface="Arial"/>
                <a:sym typeface="Arial"/>
              </a:rPr>
              <a:t>ADDING MONGODB TO YOUR APPLICATION</a:t>
            </a:r>
            <a:endParaRPr/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3619500" y="1942869"/>
            <a:ext cx="17145000" cy="2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6200"/>
              <a:buFont typeface="Avenir"/>
              <a:buNone/>
            </a:pPr>
            <a:r>
              <a:rPr lang="en-US" sz="6200" cap="non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Sharding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4622727" y="4426200"/>
            <a:ext cx="11054651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Each shard is deployed as a replica set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4622727" y="5954099"/>
            <a:ext cx="10456266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5397499" lvl="0" marL="53974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is the query router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4622727" y="7481998"/>
            <a:ext cx="12236488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Config servers hold meta data and settings</a:t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5207885" y="5532618"/>
            <a:ext cx="4491159" cy="17859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6196925" y="5954099"/>
            <a:ext cx="2750346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4600"/>
              <a:buFont typeface="Avenir"/>
              <a:buNone/>
            </a:pPr>
            <a:r>
              <a:rPr b="0" i="0" lang="en-US" sz="4600" u="none" cap="none" strike="noStrike">
                <a:solidFill>
                  <a:srgbClr val="FFFB00"/>
                </a:solidFill>
                <a:latin typeface="Avenir"/>
                <a:ea typeface="Avenir"/>
                <a:cs typeface="Avenir"/>
                <a:sym typeface="Avenir"/>
              </a:rPr>
              <a:t>mongos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4604886" y="9009897"/>
            <a:ext cx="13745477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MongoDB divides a collection using a Shard Key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