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svg" ContentType="image/svg"/>
  <Override PartName="/customXml/item1.xml" ContentType="application/xml"/>
  <Override PartName="/customXml/item2.xml" ContentType="application/xml"/>
  <Override PartName="/customXml/item3.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3.7-->
<p:presentation xmlns:r="http://schemas.openxmlformats.org/officeDocument/2006/relationships" xmlns:a="http://schemas.openxmlformats.org/drawingml/2006/main" xmlns:p="http://schemas.openxmlformats.org/presentationml/2006/main" showSpecialPlsOnTitleSld="0" saveSubsetFonts="1" autoCompressPictures="0">
  <p:sldMasterIdLst>
    <p:sldMasterId id="2147483648" r:id="rId5"/>
    <p:sldMasterId id="2147483719" r:id="rId6"/>
    <p:sldMasterId id="2147483740" r:id="rId7"/>
    <p:sldMasterId id="2147483761" r:id="rId8"/>
    <p:sldMasterId id="2147483782" r:id="rId9"/>
    <p:sldMasterId id="2147483803" r:id="rId10"/>
  </p:sldMasterIdLst>
  <p:notesMasterIdLst>
    <p:notesMasterId r:id="rId11"/>
  </p:notesMasterIdLst>
  <p:handoutMasterIdLst>
    <p:handoutMasterId r:id="rId12"/>
  </p:handoutMasterIdLst>
  <p:sldIdLst>
    <p:sldId id="264" r:id="rId13"/>
    <p:sldId id="267" r:id="rId14"/>
    <p:sldId id="270" r:id="rId15"/>
    <p:sldId id="273" r:id="rId16"/>
    <p:sldId id="276" r:id="rId17"/>
    <p:sldId id="279" r:id="rId18"/>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p="http://schemas.openxmlformats.org/presentationml/2006/main">
  <p:cmAuthor id="2" name="Author" initials="A" lastIdx="0" clrIdx="1"/>
</p:cmAuthorLst>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6" autoAdjust="0"/>
    <p:restoredTop sz="93215" autoAdjust="0"/>
  </p:normalViewPr>
  <p:slideViewPr>
    <p:cSldViewPr snapToGrid="0">
      <p:cViewPr varScale="1">
        <p:scale>
          <a:sx n="72" d="100"/>
          <a:sy n="72" d="100"/>
        </p:scale>
        <p:origin x="732" y="60"/>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customXml" Target="../customXml/item1.xml" /><Relationship Id="rId10" Type="http://schemas.openxmlformats.org/officeDocument/2006/relationships/slideMaster" Target="slideMasters/slideMaster6.xml" /><Relationship Id="rId11" Type="http://schemas.openxmlformats.org/officeDocument/2006/relationships/notesMaster" Target="notesMasters/notesMaster1.xml" /><Relationship Id="rId12" Type="http://schemas.openxmlformats.org/officeDocument/2006/relationships/handoutMaster" Target="handoutMasters/handoutMaster1.xml" /><Relationship Id="rId13" Type="http://schemas.openxmlformats.org/officeDocument/2006/relationships/slide" Target="slides/slide1.xml" /><Relationship Id="rId14" Type="http://schemas.openxmlformats.org/officeDocument/2006/relationships/slide" Target="slides/slide2.xml" /><Relationship Id="rId15" Type="http://schemas.openxmlformats.org/officeDocument/2006/relationships/slide" Target="slides/slide3.xml" /><Relationship Id="rId16" Type="http://schemas.openxmlformats.org/officeDocument/2006/relationships/slide" Target="slides/slide4.xml" /><Relationship Id="rId17" Type="http://schemas.openxmlformats.org/officeDocument/2006/relationships/slide" Target="slides/slide5.xml" /><Relationship Id="rId18" Type="http://schemas.openxmlformats.org/officeDocument/2006/relationships/slide" Target="slides/slide6.xml" /><Relationship Id="rId19" Type="http://schemas.openxmlformats.org/officeDocument/2006/relationships/tags" Target="tags/tag1.xml" /><Relationship Id="rId2" Type="http://schemas.openxmlformats.org/officeDocument/2006/relationships/customXml" Target="../customXml/item2.xml" /><Relationship Id="rId20" Type="http://schemas.openxmlformats.org/officeDocument/2006/relationships/presProps" Target="presProps.xml" /><Relationship Id="rId21" Type="http://schemas.openxmlformats.org/officeDocument/2006/relationships/viewProps" Target="viewProps.xml" /><Relationship Id="rId22" Type="http://schemas.openxmlformats.org/officeDocument/2006/relationships/theme" Target="theme/theme1.xml" /><Relationship Id="rId23" Type="http://schemas.openxmlformats.org/officeDocument/2006/relationships/tableStyles" Target="tableStyles.xml" /><Relationship Id="rId3" Type="http://schemas.openxmlformats.org/officeDocument/2006/relationships/customXml" Target="../customXml/item3.xml" /><Relationship Id="rId4" Type="http://schemas.openxmlformats.org/officeDocument/2006/relationships/commentAuthors" Target="commentAuthors.xml" /><Relationship Id="rId5" Type="http://schemas.openxmlformats.org/officeDocument/2006/relationships/slideMaster" Target="slideMasters/slideMaster1.xml" /><Relationship Id="rId6" Type="http://schemas.openxmlformats.org/officeDocument/2006/relationships/slideMaster" Target="slideMasters/slideMaster2.xml" /><Relationship Id="rId7" Type="http://schemas.openxmlformats.org/officeDocument/2006/relationships/slideMaster" Target="slideMasters/slideMaster3.xml" /><Relationship Id="rId8" Type="http://schemas.openxmlformats.org/officeDocument/2006/relationships/slideMaster" Target="slideMasters/slideMaster4.xml" /><Relationship Id="rId9" Type="http://schemas.openxmlformats.org/officeDocument/2006/relationships/slideMaster" Target="slideMasters/slideMaster5.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8.xml" /></Relationships>
</file>

<file path=ppt/handoutMasters/handoutMaster1.xml><?xml version="1.0" encoding="utf-8"?>
<p:handout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1/22/2024</a:t>
            </a:fld>
            <a:endParaRPr lang="en-US"/>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svg" /><Relationship Id="rId3" Type="http://schemas.openxmlformats.org/officeDocument/2006/relationships/image" Target="../media/image3.png" /><Relationship Id="rId4" Type="http://schemas.openxmlformats.org/officeDocument/2006/relationships/image" Target="../media/image4.svg" /><Relationship Id="rId5"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image" Target="../media/image21.png" /><Relationship Id="rId2" Type="http://schemas.openxmlformats.org/officeDocument/2006/relationships/image" Target="../media/image22.svg" /><Relationship Id="rId3" Type="http://schemas.openxmlformats.org/officeDocument/2006/relationships/image" Target="../media/image19.png" /><Relationship Id="rId4" Type="http://schemas.openxmlformats.org/officeDocument/2006/relationships/image" Target="../media/image20.svg" /><Relationship Id="rId5" Type="http://schemas.openxmlformats.org/officeDocument/2006/relationships/slideMaster" Target="../slideMasters/slideMaster1.xml" /></Relationships>
</file>

<file path=ppt/slideLayouts/_rels/slideLayout100.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image" Target="../media/image11.svg" /><Relationship Id="rId3" Type="http://schemas.openxmlformats.org/officeDocument/2006/relationships/image" Target="../media/image12.png" /><Relationship Id="rId4" Type="http://schemas.openxmlformats.org/officeDocument/2006/relationships/image" Target="../media/image13.svg" /><Relationship Id="rId5" Type="http://schemas.openxmlformats.org/officeDocument/2006/relationships/image" Target="../media/image14.png" /><Relationship Id="rId6" Type="http://schemas.openxmlformats.org/officeDocument/2006/relationships/image" Target="../media/image15.svg" /><Relationship Id="rId7" Type="http://schemas.openxmlformats.org/officeDocument/2006/relationships/slideMaster" Target="../slideMasters/slideMaster5.xml" /></Relationships>
</file>

<file path=ppt/slideLayouts/_rels/slideLayout10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svg" /><Relationship Id="rId3" Type="http://schemas.openxmlformats.org/officeDocument/2006/relationships/image" Target="../media/image3.png" /><Relationship Id="rId4" Type="http://schemas.openxmlformats.org/officeDocument/2006/relationships/image" Target="../media/image4.svg" /><Relationship Id="rId5" Type="http://schemas.openxmlformats.org/officeDocument/2006/relationships/slideMaster" Target="../slideMasters/slideMaster6.xml" /></Relationships>
</file>

<file path=ppt/slideLayouts/_rels/slideLayout102.xml.rels>&#65279;<?xml version="1.0" encoding="utf-8" standalone="yes"?><Relationships xmlns="http://schemas.openxmlformats.org/package/2006/relationships"><Relationship Id="rId1" Type="http://schemas.openxmlformats.org/officeDocument/2006/relationships/image" Target="../media/image5.png" /><Relationship Id="rId2" Type="http://schemas.openxmlformats.org/officeDocument/2006/relationships/image" Target="../media/image6.png" /><Relationship Id="rId3" Type="http://schemas.openxmlformats.org/officeDocument/2006/relationships/image" Target="../media/image7.svg" /><Relationship Id="rId4" Type="http://schemas.openxmlformats.org/officeDocument/2006/relationships/image" Target="../media/image8.png" /><Relationship Id="rId5" Type="http://schemas.openxmlformats.org/officeDocument/2006/relationships/image" Target="../media/image9.svg" /><Relationship Id="rId6" Type="http://schemas.openxmlformats.org/officeDocument/2006/relationships/slideMaster" Target="../slideMasters/slideMaster6.xml" /></Relationships>
</file>

<file path=ppt/slideLayouts/_rels/slideLayout103.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image" Target="../media/image11.svg" /><Relationship Id="rId3" Type="http://schemas.openxmlformats.org/officeDocument/2006/relationships/image" Target="../media/image12.png" /><Relationship Id="rId4" Type="http://schemas.openxmlformats.org/officeDocument/2006/relationships/image" Target="../media/image13.svg" /><Relationship Id="rId5" Type="http://schemas.openxmlformats.org/officeDocument/2006/relationships/image" Target="../media/image14.png" /><Relationship Id="rId6" Type="http://schemas.openxmlformats.org/officeDocument/2006/relationships/image" Target="../media/image15.svg" /><Relationship Id="rId7" Type="http://schemas.openxmlformats.org/officeDocument/2006/relationships/slideMaster" Target="../slideMasters/slideMaster6.xml" /></Relationships>
</file>

<file path=ppt/slideLayouts/_rels/slideLayout104.xml.rels>&#65279;<?xml version="1.0" encoding="utf-8" standalone="yes"?><Relationships xmlns="http://schemas.openxmlformats.org/package/2006/relationships"><Relationship Id="rId1" Type="http://schemas.openxmlformats.org/officeDocument/2006/relationships/image" Target="../media/image5.png" /><Relationship Id="rId2" Type="http://schemas.openxmlformats.org/officeDocument/2006/relationships/image" Target="../media/image12.png" /><Relationship Id="rId3" Type="http://schemas.openxmlformats.org/officeDocument/2006/relationships/image" Target="../media/image13.svg" /><Relationship Id="rId4" Type="http://schemas.openxmlformats.org/officeDocument/2006/relationships/image" Target="../media/image8.png" /><Relationship Id="rId5" Type="http://schemas.openxmlformats.org/officeDocument/2006/relationships/image" Target="../media/image9.svg" /><Relationship Id="rId6" Type="http://schemas.openxmlformats.org/officeDocument/2006/relationships/slideMaster" Target="../slideMasters/slideMaster6.xml" /></Relationships>
</file>

<file path=ppt/slideLayouts/_rels/slideLayout105.x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svg" /><Relationship Id="rId3" Type="http://schemas.openxmlformats.org/officeDocument/2006/relationships/image" Target="../media/image5.png" /><Relationship Id="rId4" Type="http://schemas.openxmlformats.org/officeDocument/2006/relationships/image" Target="../media/image12.png" /><Relationship Id="rId5" Type="http://schemas.openxmlformats.org/officeDocument/2006/relationships/image" Target="../media/image13.svg" /><Relationship Id="rId6" Type="http://schemas.openxmlformats.org/officeDocument/2006/relationships/slideMaster" Target="../slideMasters/slideMaster6.xml" /></Relationships>
</file>

<file path=ppt/slideLayouts/_rels/slideLayout106.x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svg" /><Relationship Id="rId3" Type="http://schemas.openxmlformats.org/officeDocument/2006/relationships/image" Target="../media/image5.png" /><Relationship Id="rId4" Type="http://schemas.openxmlformats.org/officeDocument/2006/relationships/image" Target="../media/image12.png" /><Relationship Id="rId5" Type="http://schemas.openxmlformats.org/officeDocument/2006/relationships/image" Target="../media/image13.svg" /><Relationship Id="rId6" Type="http://schemas.openxmlformats.org/officeDocument/2006/relationships/slideMaster" Target="../slideMasters/slideMaster6.xml" /></Relationships>
</file>

<file path=ppt/slideLayouts/_rels/slideLayout107.xml.rels>&#65279;<?xml version="1.0" encoding="utf-8" standalone="yes"?><Relationships xmlns="http://schemas.openxmlformats.org/package/2006/relationships"><Relationship Id="rId1" Type="http://schemas.openxmlformats.org/officeDocument/2006/relationships/image" Target="../media/image10.png" /><Relationship Id="rId10" Type="http://schemas.openxmlformats.org/officeDocument/2006/relationships/image" Target="../media/image2.svg" /><Relationship Id="rId11" Type="http://schemas.openxmlformats.org/officeDocument/2006/relationships/image" Target="../media/image5.png" /><Relationship Id="rId12" Type="http://schemas.openxmlformats.org/officeDocument/2006/relationships/slideMaster" Target="../slideMasters/slideMaster6.xml" /><Relationship Id="rId2" Type="http://schemas.openxmlformats.org/officeDocument/2006/relationships/image" Target="../media/image11.svg" /><Relationship Id="rId3" Type="http://schemas.openxmlformats.org/officeDocument/2006/relationships/image" Target="../media/image12.png" /><Relationship Id="rId4" Type="http://schemas.openxmlformats.org/officeDocument/2006/relationships/image" Target="../media/image13.svg" /><Relationship Id="rId5" Type="http://schemas.openxmlformats.org/officeDocument/2006/relationships/image" Target="../media/image3.png" /><Relationship Id="rId6" Type="http://schemas.openxmlformats.org/officeDocument/2006/relationships/image" Target="../media/image4.svg" /><Relationship Id="rId7" Type="http://schemas.openxmlformats.org/officeDocument/2006/relationships/image" Target="../media/image16.png" /><Relationship Id="rId8" Type="http://schemas.openxmlformats.org/officeDocument/2006/relationships/image" Target="../media/image17.svg" /><Relationship Id="rId9" Type="http://schemas.openxmlformats.org/officeDocument/2006/relationships/image" Target="../media/image1.png" /></Relationships>
</file>

<file path=ppt/slideLayouts/_rels/slideLayout108.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19.png" /><Relationship Id="rId3" Type="http://schemas.openxmlformats.org/officeDocument/2006/relationships/image" Target="../media/image20.svg" /><Relationship Id="rId4" Type="http://schemas.openxmlformats.org/officeDocument/2006/relationships/slideMaster" Target="../slideMasters/slideMaster6.xml" /></Relationships>
</file>

<file path=ppt/slideLayouts/_rels/slideLayout109.xml.rels>&#65279;<?xml version="1.0" encoding="utf-8" standalone="yes"?><Relationships xmlns="http://schemas.openxmlformats.org/package/2006/relationships"><Relationship Id="rId1" Type="http://schemas.openxmlformats.org/officeDocument/2006/relationships/image" Target="../media/image14.png" /><Relationship Id="rId2" Type="http://schemas.openxmlformats.org/officeDocument/2006/relationships/image" Target="../media/image15.svg" /><Relationship Id="rId3" Type="http://schemas.openxmlformats.org/officeDocument/2006/relationships/image" Target="../media/image8.png" /><Relationship Id="rId4" Type="http://schemas.openxmlformats.org/officeDocument/2006/relationships/image" Target="../media/image9.svg" /><Relationship Id="rId5" Type="http://schemas.openxmlformats.org/officeDocument/2006/relationships/slideMaster" Target="../slideMasters/slideMaster6.xml" /></Relationships>
</file>

<file path=ppt/slideLayouts/_rels/slideLayout11.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21.png" /><Relationship Id="rId3" Type="http://schemas.openxmlformats.org/officeDocument/2006/relationships/image" Target="../media/image22.svg" /><Relationship Id="rId4" Type="http://schemas.openxmlformats.org/officeDocument/2006/relationships/image" Target="../media/image23.png" /><Relationship Id="rId5" Type="http://schemas.openxmlformats.org/officeDocument/2006/relationships/image" Target="../media/image24.svg" /><Relationship Id="rId6" Type="http://schemas.openxmlformats.org/officeDocument/2006/relationships/slideMaster" Target="../slideMasters/slideMaster1.xml" /></Relationships>
</file>

<file path=ppt/slideLayouts/_rels/slideLayout110.xml.rels>&#65279;<?xml version="1.0" encoding="utf-8" standalone="yes"?><Relationships xmlns="http://schemas.openxmlformats.org/package/2006/relationships"><Relationship Id="rId1" Type="http://schemas.openxmlformats.org/officeDocument/2006/relationships/image" Target="../media/image21.png" /><Relationship Id="rId2" Type="http://schemas.openxmlformats.org/officeDocument/2006/relationships/image" Target="../media/image22.svg" /><Relationship Id="rId3" Type="http://schemas.openxmlformats.org/officeDocument/2006/relationships/image" Target="../media/image19.png" /><Relationship Id="rId4" Type="http://schemas.openxmlformats.org/officeDocument/2006/relationships/image" Target="../media/image20.svg" /><Relationship Id="rId5" Type="http://schemas.openxmlformats.org/officeDocument/2006/relationships/slideMaster" Target="../slideMasters/slideMaster6.xml" /></Relationships>
</file>

<file path=ppt/slideLayouts/_rels/slideLayout111.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21.png" /><Relationship Id="rId3" Type="http://schemas.openxmlformats.org/officeDocument/2006/relationships/image" Target="../media/image22.svg" /><Relationship Id="rId4" Type="http://schemas.openxmlformats.org/officeDocument/2006/relationships/image" Target="../media/image23.png" /><Relationship Id="rId5" Type="http://schemas.openxmlformats.org/officeDocument/2006/relationships/image" Target="../media/image24.svg" /><Relationship Id="rId6" Type="http://schemas.openxmlformats.org/officeDocument/2006/relationships/slideMaster" Target="../slideMasters/slideMaster6.xml" /></Relationships>
</file>

<file path=ppt/slideLayouts/_rels/slideLayout112.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svg" /><Relationship Id="rId3" Type="http://schemas.openxmlformats.org/officeDocument/2006/relationships/slideMaster" Target="../slideMasters/slideMaster6.xml" /></Relationships>
</file>

<file path=ppt/slideLayouts/_rels/slideLayout113.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image" Target="../media/image11.svg" /><Relationship Id="rId3" Type="http://schemas.openxmlformats.org/officeDocument/2006/relationships/image" Target="../media/image14.png" /><Relationship Id="rId4" Type="http://schemas.openxmlformats.org/officeDocument/2006/relationships/image" Target="../media/image15.svg" /><Relationship Id="rId5" Type="http://schemas.openxmlformats.org/officeDocument/2006/relationships/image" Target="../media/image12.png" /><Relationship Id="rId6" Type="http://schemas.openxmlformats.org/officeDocument/2006/relationships/image" Target="../media/image13.svg" /><Relationship Id="rId7" Type="http://schemas.openxmlformats.org/officeDocument/2006/relationships/slideMaster" Target="../slideMasters/slideMaster6.xml" /></Relationships>
</file>

<file path=ppt/slideLayouts/_rels/slideLayout114.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21.png" /><Relationship Id="rId3" Type="http://schemas.openxmlformats.org/officeDocument/2006/relationships/image" Target="../media/image22.svg" /><Relationship Id="rId4" Type="http://schemas.openxmlformats.org/officeDocument/2006/relationships/image" Target="../media/image23.png" /><Relationship Id="rId5" Type="http://schemas.openxmlformats.org/officeDocument/2006/relationships/image" Target="../media/image24.svg" /><Relationship Id="rId6" Type="http://schemas.openxmlformats.org/officeDocument/2006/relationships/slideMaster" Target="../slideMasters/slideMaster6.xml" /></Relationships>
</file>

<file path=ppt/slideLayouts/_rels/slideLayout115.xml.rels>&#65279;<?xml version="1.0" encoding="utf-8" standalone="yes"?><Relationships xmlns="http://schemas.openxmlformats.org/package/2006/relationships"><Relationship Id="rId1" Type="http://schemas.openxmlformats.org/officeDocument/2006/relationships/image" Target="../media/image25.png" /><Relationship Id="rId2" Type="http://schemas.openxmlformats.org/officeDocument/2006/relationships/image" Target="../media/image26.svg" /><Relationship Id="rId3" Type="http://schemas.openxmlformats.org/officeDocument/2006/relationships/slideMaster" Target="../slideMasters/slideMaster6.xml" /></Relationships>
</file>

<file path=ppt/slideLayouts/_rels/slideLayout11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117.xml.rels>&#65279;<?xml version="1.0" encoding="utf-8" standalone="yes"?><Relationships xmlns="http://schemas.openxmlformats.org/package/2006/relationships"><Relationship Id="rId1" Type="http://schemas.openxmlformats.org/officeDocument/2006/relationships/image" Target="../media/image27.png" /><Relationship Id="rId2" Type="http://schemas.openxmlformats.org/officeDocument/2006/relationships/image" Target="../media/image28.svg" /><Relationship Id="rId3" Type="http://schemas.openxmlformats.org/officeDocument/2006/relationships/slideMaster" Target="../slideMasters/slideMaster6.xml" /></Relationships>
</file>

<file path=ppt/slideLayouts/_rels/slideLayout118.xml.rels>&#65279;<?xml version="1.0" encoding="utf-8" standalone="yes"?><Relationships xmlns="http://schemas.openxmlformats.org/package/2006/relationships"><Relationship Id="rId1" Type="http://schemas.openxmlformats.org/officeDocument/2006/relationships/image" Target="../media/image27.png" /><Relationship Id="rId2" Type="http://schemas.openxmlformats.org/officeDocument/2006/relationships/image" Target="../media/image28.svg" /><Relationship Id="rId3" Type="http://schemas.openxmlformats.org/officeDocument/2006/relationships/slideMaster" Target="../slideMasters/slideMaster6.xml" /></Relationships>
</file>

<file path=ppt/slideLayouts/_rels/slideLayout119.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19.png" /><Relationship Id="rId3" Type="http://schemas.openxmlformats.org/officeDocument/2006/relationships/image" Target="../media/image20.svg" /><Relationship Id="rId4" Type="http://schemas.openxmlformats.org/officeDocument/2006/relationships/slideMaster" Target="../slideMasters/slideMaster6.xml" /></Relationships>
</file>

<file path=ppt/slideLayouts/_rels/slideLayout12.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svg" /><Relationship Id="rId3" Type="http://schemas.openxmlformats.org/officeDocument/2006/relationships/slideMaster" Target="../slideMasters/slideMaster1.xml" /></Relationships>
</file>

<file path=ppt/slideLayouts/_rels/slideLayout120.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image" Target="../media/image11.svg" /><Relationship Id="rId3" Type="http://schemas.openxmlformats.org/officeDocument/2006/relationships/image" Target="../media/image12.png" /><Relationship Id="rId4" Type="http://schemas.openxmlformats.org/officeDocument/2006/relationships/image" Target="../media/image13.svg" /><Relationship Id="rId5" Type="http://schemas.openxmlformats.org/officeDocument/2006/relationships/image" Target="../media/image14.png" /><Relationship Id="rId6" Type="http://schemas.openxmlformats.org/officeDocument/2006/relationships/image" Target="../media/image15.svg" /><Relationship Id="rId7" Type="http://schemas.openxmlformats.org/officeDocument/2006/relationships/slideMaster" Target="../slideMasters/slideMaster6.xml" /></Relationships>
</file>

<file path=ppt/slideLayouts/_rels/slideLayout13.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image" Target="../media/image11.svg" /><Relationship Id="rId3" Type="http://schemas.openxmlformats.org/officeDocument/2006/relationships/image" Target="../media/image14.png" /><Relationship Id="rId4" Type="http://schemas.openxmlformats.org/officeDocument/2006/relationships/image" Target="../media/image15.svg" /><Relationship Id="rId5" Type="http://schemas.openxmlformats.org/officeDocument/2006/relationships/image" Target="../media/image12.png" /><Relationship Id="rId6" Type="http://schemas.openxmlformats.org/officeDocument/2006/relationships/image" Target="../media/image13.svg" /><Relationship Id="rId7"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21.png" /><Relationship Id="rId3" Type="http://schemas.openxmlformats.org/officeDocument/2006/relationships/image" Target="../media/image22.svg" /><Relationship Id="rId4" Type="http://schemas.openxmlformats.org/officeDocument/2006/relationships/image" Target="../media/image23.png" /><Relationship Id="rId5" Type="http://schemas.openxmlformats.org/officeDocument/2006/relationships/image" Target="../media/image24.svg" /><Relationship Id="rId6"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image" Target="../media/image25.png" /><Relationship Id="rId2" Type="http://schemas.openxmlformats.org/officeDocument/2006/relationships/image" Target="../media/image26.svg" /><Relationship Id="rId3"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7.xml.rels>&#65279;<?xml version="1.0" encoding="utf-8" standalone="yes"?><Relationships xmlns="http://schemas.openxmlformats.org/package/2006/relationships"><Relationship Id="rId1" Type="http://schemas.openxmlformats.org/officeDocument/2006/relationships/image" Target="../media/image27.png" /><Relationship Id="rId2" Type="http://schemas.openxmlformats.org/officeDocument/2006/relationships/image" Target="../media/image28.svg" /><Relationship Id="rId3" Type="http://schemas.openxmlformats.org/officeDocument/2006/relationships/slideMaster" Target="../slideMasters/slideMaster1.xml" /></Relationships>
</file>

<file path=ppt/slideLayouts/_rels/slideLayout18.xml.rels>&#65279;<?xml version="1.0" encoding="utf-8" standalone="yes"?><Relationships xmlns="http://schemas.openxmlformats.org/package/2006/relationships"><Relationship Id="rId1" Type="http://schemas.openxmlformats.org/officeDocument/2006/relationships/image" Target="../media/image27.png" /><Relationship Id="rId2" Type="http://schemas.openxmlformats.org/officeDocument/2006/relationships/image" Target="../media/image28.svg" /><Relationship Id="rId3" Type="http://schemas.openxmlformats.org/officeDocument/2006/relationships/slideMaster" Target="../slideMasters/slideMaster1.xml" /></Relationships>
</file>

<file path=ppt/slideLayouts/_rels/slideLayout19.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19.png" /><Relationship Id="rId3" Type="http://schemas.openxmlformats.org/officeDocument/2006/relationships/image" Target="../media/image20.svg" /><Relationship Id="rId4"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image" Target="../media/image5.png" /><Relationship Id="rId2" Type="http://schemas.openxmlformats.org/officeDocument/2006/relationships/image" Target="../media/image6.png" /><Relationship Id="rId3" Type="http://schemas.openxmlformats.org/officeDocument/2006/relationships/image" Target="../media/image7.svg" /><Relationship Id="rId4" Type="http://schemas.openxmlformats.org/officeDocument/2006/relationships/image" Target="../media/image8.png" /><Relationship Id="rId5" Type="http://schemas.openxmlformats.org/officeDocument/2006/relationships/image" Target="../media/image9.svg" /><Relationship Id="rId6"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image" Target="../media/image11.svg" /><Relationship Id="rId3" Type="http://schemas.openxmlformats.org/officeDocument/2006/relationships/image" Target="../media/image12.png" /><Relationship Id="rId4" Type="http://schemas.openxmlformats.org/officeDocument/2006/relationships/image" Target="../media/image13.svg" /><Relationship Id="rId5" Type="http://schemas.openxmlformats.org/officeDocument/2006/relationships/image" Target="../media/image14.png" /><Relationship Id="rId6" Type="http://schemas.openxmlformats.org/officeDocument/2006/relationships/image" Target="../media/image15.svg" /><Relationship Id="rId7" Type="http://schemas.openxmlformats.org/officeDocument/2006/relationships/slideMaster" Target="../slideMasters/slideMaster1.xml" /></Relationships>
</file>

<file path=ppt/slideLayouts/_rels/slideLayout2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svg" /><Relationship Id="rId3" Type="http://schemas.openxmlformats.org/officeDocument/2006/relationships/image" Target="../media/image3.png" /><Relationship Id="rId4" Type="http://schemas.openxmlformats.org/officeDocument/2006/relationships/image" Target="../media/image4.svg" /><Relationship Id="rId5"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image" Target="../media/image5.png" /><Relationship Id="rId2" Type="http://schemas.openxmlformats.org/officeDocument/2006/relationships/image" Target="../media/image6.png" /><Relationship Id="rId3" Type="http://schemas.openxmlformats.org/officeDocument/2006/relationships/image" Target="../media/image7.svg" /><Relationship Id="rId4" Type="http://schemas.openxmlformats.org/officeDocument/2006/relationships/image" Target="../media/image8.png" /><Relationship Id="rId5" Type="http://schemas.openxmlformats.org/officeDocument/2006/relationships/image" Target="../media/image9.svg" /><Relationship Id="rId6"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image" Target="../media/image11.svg" /><Relationship Id="rId3" Type="http://schemas.openxmlformats.org/officeDocument/2006/relationships/image" Target="../media/image12.png" /><Relationship Id="rId4" Type="http://schemas.openxmlformats.org/officeDocument/2006/relationships/image" Target="../media/image13.svg" /><Relationship Id="rId5" Type="http://schemas.openxmlformats.org/officeDocument/2006/relationships/image" Target="../media/image14.png" /><Relationship Id="rId6" Type="http://schemas.openxmlformats.org/officeDocument/2006/relationships/image" Target="../media/image15.svg" /><Relationship Id="rId7" Type="http://schemas.openxmlformats.org/officeDocument/2006/relationships/slideMaster" Target="../slideMasters/slideMaster2.xml" /></Relationships>
</file>

<file path=ppt/slideLayouts/_rels/slideLayout24.xml.rels>&#65279;<?xml version="1.0" encoding="utf-8" standalone="yes"?><Relationships xmlns="http://schemas.openxmlformats.org/package/2006/relationships"><Relationship Id="rId1" Type="http://schemas.openxmlformats.org/officeDocument/2006/relationships/image" Target="../media/image5.png" /><Relationship Id="rId2" Type="http://schemas.openxmlformats.org/officeDocument/2006/relationships/image" Target="../media/image12.png" /><Relationship Id="rId3" Type="http://schemas.openxmlformats.org/officeDocument/2006/relationships/image" Target="../media/image13.svg" /><Relationship Id="rId4" Type="http://schemas.openxmlformats.org/officeDocument/2006/relationships/image" Target="../media/image8.png" /><Relationship Id="rId5" Type="http://schemas.openxmlformats.org/officeDocument/2006/relationships/image" Target="../media/image9.svg" /><Relationship Id="rId6" Type="http://schemas.openxmlformats.org/officeDocument/2006/relationships/slideMaster" Target="../slideMasters/slideMaster2.xml" /></Relationships>
</file>

<file path=ppt/slideLayouts/_rels/slideLayout25.x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svg" /><Relationship Id="rId3" Type="http://schemas.openxmlformats.org/officeDocument/2006/relationships/image" Target="../media/image5.png" /><Relationship Id="rId4" Type="http://schemas.openxmlformats.org/officeDocument/2006/relationships/image" Target="../media/image12.png" /><Relationship Id="rId5" Type="http://schemas.openxmlformats.org/officeDocument/2006/relationships/image" Target="../media/image13.svg" /><Relationship Id="rId6" Type="http://schemas.openxmlformats.org/officeDocument/2006/relationships/slideMaster" Target="../slideMasters/slideMaster2.xml" /></Relationships>
</file>

<file path=ppt/slideLayouts/_rels/slideLayout26.x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svg" /><Relationship Id="rId3" Type="http://schemas.openxmlformats.org/officeDocument/2006/relationships/image" Target="../media/image5.png" /><Relationship Id="rId4" Type="http://schemas.openxmlformats.org/officeDocument/2006/relationships/image" Target="../media/image12.png" /><Relationship Id="rId5" Type="http://schemas.openxmlformats.org/officeDocument/2006/relationships/image" Target="../media/image13.svg" /><Relationship Id="rId6" Type="http://schemas.openxmlformats.org/officeDocument/2006/relationships/slideMaster" Target="../slideMasters/slideMaster2.xml" /></Relationships>
</file>

<file path=ppt/slideLayouts/_rels/slideLayout27.xml.rels>&#65279;<?xml version="1.0" encoding="utf-8" standalone="yes"?><Relationships xmlns="http://schemas.openxmlformats.org/package/2006/relationships"><Relationship Id="rId1" Type="http://schemas.openxmlformats.org/officeDocument/2006/relationships/image" Target="../media/image10.png" /><Relationship Id="rId10" Type="http://schemas.openxmlformats.org/officeDocument/2006/relationships/image" Target="../media/image2.svg" /><Relationship Id="rId11" Type="http://schemas.openxmlformats.org/officeDocument/2006/relationships/image" Target="../media/image5.png" /><Relationship Id="rId12" Type="http://schemas.openxmlformats.org/officeDocument/2006/relationships/slideMaster" Target="../slideMasters/slideMaster2.xml" /><Relationship Id="rId2" Type="http://schemas.openxmlformats.org/officeDocument/2006/relationships/image" Target="../media/image11.svg" /><Relationship Id="rId3" Type="http://schemas.openxmlformats.org/officeDocument/2006/relationships/image" Target="../media/image12.png" /><Relationship Id="rId4" Type="http://schemas.openxmlformats.org/officeDocument/2006/relationships/image" Target="../media/image13.svg" /><Relationship Id="rId5" Type="http://schemas.openxmlformats.org/officeDocument/2006/relationships/image" Target="../media/image3.png" /><Relationship Id="rId6" Type="http://schemas.openxmlformats.org/officeDocument/2006/relationships/image" Target="../media/image4.svg" /><Relationship Id="rId7" Type="http://schemas.openxmlformats.org/officeDocument/2006/relationships/image" Target="../media/image16.png" /><Relationship Id="rId8" Type="http://schemas.openxmlformats.org/officeDocument/2006/relationships/image" Target="../media/image17.svg" /><Relationship Id="rId9" Type="http://schemas.openxmlformats.org/officeDocument/2006/relationships/image" Target="../media/image1.png" /></Relationships>
</file>

<file path=ppt/slideLayouts/_rels/slideLayout28.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19.png" /><Relationship Id="rId3" Type="http://schemas.openxmlformats.org/officeDocument/2006/relationships/image" Target="../media/image20.svg" /><Relationship Id="rId4" Type="http://schemas.openxmlformats.org/officeDocument/2006/relationships/slideMaster" Target="../slideMasters/slideMaster2.xml" /></Relationships>
</file>

<file path=ppt/slideLayouts/_rels/slideLayout29.xml.rels>&#65279;<?xml version="1.0" encoding="utf-8" standalone="yes"?><Relationships xmlns="http://schemas.openxmlformats.org/package/2006/relationships"><Relationship Id="rId1" Type="http://schemas.openxmlformats.org/officeDocument/2006/relationships/image" Target="../media/image14.png" /><Relationship Id="rId2" Type="http://schemas.openxmlformats.org/officeDocument/2006/relationships/image" Target="../media/image15.svg" /><Relationship Id="rId3" Type="http://schemas.openxmlformats.org/officeDocument/2006/relationships/image" Target="../media/image8.png" /><Relationship Id="rId4" Type="http://schemas.openxmlformats.org/officeDocument/2006/relationships/image" Target="../media/image9.svg" /><Relationship Id="rId5" Type="http://schemas.openxmlformats.org/officeDocument/2006/relationships/slideMaster" Target="../slideMasters/slideMaster2.xml" /></Relationships>
</file>

<file path=ppt/slideLayouts/_rels/slideLayout3.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image" Target="../media/image11.svg" /><Relationship Id="rId3" Type="http://schemas.openxmlformats.org/officeDocument/2006/relationships/image" Target="../media/image12.png" /><Relationship Id="rId4" Type="http://schemas.openxmlformats.org/officeDocument/2006/relationships/image" Target="../media/image13.svg" /><Relationship Id="rId5" Type="http://schemas.openxmlformats.org/officeDocument/2006/relationships/image" Target="../media/image14.png" /><Relationship Id="rId6" Type="http://schemas.openxmlformats.org/officeDocument/2006/relationships/image" Target="../media/image15.svg" /><Relationship Id="rId7"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image" Target="../media/image21.png" /><Relationship Id="rId2" Type="http://schemas.openxmlformats.org/officeDocument/2006/relationships/image" Target="../media/image22.svg" /><Relationship Id="rId3" Type="http://schemas.openxmlformats.org/officeDocument/2006/relationships/image" Target="../media/image19.png" /><Relationship Id="rId4" Type="http://schemas.openxmlformats.org/officeDocument/2006/relationships/image" Target="../media/image20.svg" /><Relationship Id="rId5" Type="http://schemas.openxmlformats.org/officeDocument/2006/relationships/slideMaster" Target="../slideMasters/slideMaster2.xml" /></Relationships>
</file>

<file path=ppt/slideLayouts/_rels/slideLayout31.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21.png" /><Relationship Id="rId3" Type="http://schemas.openxmlformats.org/officeDocument/2006/relationships/image" Target="../media/image22.svg" /><Relationship Id="rId4" Type="http://schemas.openxmlformats.org/officeDocument/2006/relationships/image" Target="../media/image23.png" /><Relationship Id="rId5" Type="http://schemas.openxmlformats.org/officeDocument/2006/relationships/image" Target="../media/image24.svg" /><Relationship Id="rId6" Type="http://schemas.openxmlformats.org/officeDocument/2006/relationships/slideMaster" Target="../slideMasters/slideMaster2.xml" /></Relationships>
</file>

<file path=ppt/slideLayouts/_rels/slideLayout32.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svg" /><Relationship Id="rId3" Type="http://schemas.openxmlformats.org/officeDocument/2006/relationships/slideMaster" Target="../slideMasters/slideMaster2.xml" /></Relationships>
</file>

<file path=ppt/slideLayouts/_rels/slideLayout33.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image" Target="../media/image11.svg" /><Relationship Id="rId3" Type="http://schemas.openxmlformats.org/officeDocument/2006/relationships/image" Target="../media/image14.png" /><Relationship Id="rId4" Type="http://schemas.openxmlformats.org/officeDocument/2006/relationships/image" Target="../media/image15.svg" /><Relationship Id="rId5" Type="http://schemas.openxmlformats.org/officeDocument/2006/relationships/image" Target="../media/image12.png" /><Relationship Id="rId6" Type="http://schemas.openxmlformats.org/officeDocument/2006/relationships/image" Target="../media/image13.svg" /><Relationship Id="rId7" Type="http://schemas.openxmlformats.org/officeDocument/2006/relationships/slideMaster" Target="../slideMasters/slideMaster2.xml" /></Relationships>
</file>

<file path=ppt/slideLayouts/_rels/slideLayout34.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21.png" /><Relationship Id="rId3" Type="http://schemas.openxmlformats.org/officeDocument/2006/relationships/image" Target="../media/image22.svg" /><Relationship Id="rId4" Type="http://schemas.openxmlformats.org/officeDocument/2006/relationships/image" Target="../media/image23.png" /><Relationship Id="rId5" Type="http://schemas.openxmlformats.org/officeDocument/2006/relationships/image" Target="../media/image24.svg" /><Relationship Id="rId6" Type="http://schemas.openxmlformats.org/officeDocument/2006/relationships/slideMaster" Target="../slideMasters/slideMaster2.xml" /></Relationships>
</file>

<file path=ppt/slideLayouts/_rels/slideLayout35.xml.rels>&#65279;<?xml version="1.0" encoding="utf-8" standalone="yes"?><Relationships xmlns="http://schemas.openxmlformats.org/package/2006/relationships"><Relationship Id="rId1" Type="http://schemas.openxmlformats.org/officeDocument/2006/relationships/image" Target="../media/image25.png" /><Relationship Id="rId2" Type="http://schemas.openxmlformats.org/officeDocument/2006/relationships/image" Target="../media/image26.svg" /><Relationship Id="rId3" Type="http://schemas.openxmlformats.org/officeDocument/2006/relationships/slideMaster" Target="../slideMasters/slideMaster2.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37.xml.rels>&#65279;<?xml version="1.0" encoding="utf-8" standalone="yes"?><Relationships xmlns="http://schemas.openxmlformats.org/package/2006/relationships"><Relationship Id="rId1" Type="http://schemas.openxmlformats.org/officeDocument/2006/relationships/image" Target="../media/image27.png" /><Relationship Id="rId2" Type="http://schemas.openxmlformats.org/officeDocument/2006/relationships/image" Target="../media/image28.svg" /><Relationship Id="rId3" Type="http://schemas.openxmlformats.org/officeDocument/2006/relationships/slideMaster" Target="../slideMasters/slideMaster2.xml" /></Relationships>
</file>

<file path=ppt/slideLayouts/_rels/slideLayout38.xml.rels>&#65279;<?xml version="1.0" encoding="utf-8" standalone="yes"?><Relationships xmlns="http://schemas.openxmlformats.org/package/2006/relationships"><Relationship Id="rId1" Type="http://schemas.openxmlformats.org/officeDocument/2006/relationships/image" Target="../media/image27.png" /><Relationship Id="rId2" Type="http://schemas.openxmlformats.org/officeDocument/2006/relationships/image" Target="../media/image28.svg" /><Relationship Id="rId3" Type="http://schemas.openxmlformats.org/officeDocument/2006/relationships/slideMaster" Target="../slideMasters/slideMaster2.xml" /></Relationships>
</file>

<file path=ppt/slideLayouts/_rels/slideLayout39.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19.png" /><Relationship Id="rId3" Type="http://schemas.openxmlformats.org/officeDocument/2006/relationships/image" Target="../media/image20.svg" /><Relationship Id="rId4" Type="http://schemas.openxmlformats.org/officeDocument/2006/relationships/slideMaster" Target="../slideMasters/slideMaster2.xml" /></Relationships>
</file>

<file path=ppt/slideLayouts/_rels/slideLayout4.xml.rels>&#65279;<?xml version="1.0" encoding="utf-8" standalone="yes"?><Relationships xmlns="http://schemas.openxmlformats.org/package/2006/relationships"><Relationship Id="rId1" Type="http://schemas.openxmlformats.org/officeDocument/2006/relationships/image" Target="../media/image5.png" /><Relationship Id="rId2" Type="http://schemas.openxmlformats.org/officeDocument/2006/relationships/image" Target="../media/image12.png" /><Relationship Id="rId3" Type="http://schemas.openxmlformats.org/officeDocument/2006/relationships/image" Target="../media/image13.svg" /><Relationship Id="rId4" Type="http://schemas.openxmlformats.org/officeDocument/2006/relationships/image" Target="../media/image8.png" /><Relationship Id="rId5" Type="http://schemas.openxmlformats.org/officeDocument/2006/relationships/image" Target="../media/image9.svg" /><Relationship Id="rId6"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image" Target="../media/image11.svg" /><Relationship Id="rId3" Type="http://schemas.openxmlformats.org/officeDocument/2006/relationships/image" Target="../media/image12.png" /><Relationship Id="rId4" Type="http://schemas.openxmlformats.org/officeDocument/2006/relationships/image" Target="../media/image13.svg" /><Relationship Id="rId5" Type="http://schemas.openxmlformats.org/officeDocument/2006/relationships/image" Target="../media/image14.png" /><Relationship Id="rId6" Type="http://schemas.openxmlformats.org/officeDocument/2006/relationships/image" Target="../media/image15.svg" /><Relationship Id="rId7" Type="http://schemas.openxmlformats.org/officeDocument/2006/relationships/slideMaster" Target="../slideMasters/slideMaster2.xml" /></Relationships>
</file>

<file path=ppt/slideLayouts/_rels/slideLayout4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svg" /><Relationship Id="rId3" Type="http://schemas.openxmlformats.org/officeDocument/2006/relationships/image" Target="../media/image3.png" /><Relationship Id="rId4" Type="http://schemas.openxmlformats.org/officeDocument/2006/relationships/image" Target="../media/image4.svg" /><Relationship Id="rId5" Type="http://schemas.openxmlformats.org/officeDocument/2006/relationships/slideMaster" Target="../slideMasters/slideMaster3.xml" /></Relationships>
</file>

<file path=ppt/slideLayouts/_rels/slideLayout42.xml.rels>&#65279;<?xml version="1.0" encoding="utf-8" standalone="yes"?><Relationships xmlns="http://schemas.openxmlformats.org/package/2006/relationships"><Relationship Id="rId1" Type="http://schemas.openxmlformats.org/officeDocument/2006/relationships/image" Target="../media/image5.png" /><Relationship Id="rId2" Type="http://schemas.openxmlformats.org/officeDocument/2006/relationships/image" Target="../media/image6.png" /><Relationship Id="rId3" Type="http://schemas.openxmlformats.org/officeDocument/2006/relationships/image" Target="../media/image7.svg" /><Relationship Id="rId4" Type="http://schemas.openxmlformats.org/officeDocument/2006/relationships/image" Target="../media/image8.png" /><Relationship Id="rId5" Type="http://schemas.openxmlformats.org/officeDocument/2006/relationships/image" Target="../media/image9.svg" /><Relationship Id="rId6" Type="http://schemas.openxmlformats.org/officeDocument/2006/relationships/slideMaster" Target="../slideMasters/slideMaster3.xml" /></Relationships>
</file>

<file path=ppt/slideLayouts/_rels/slideLayout43.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image" Target="../media/image11.svg" /><Relationship Id="rId3" Type="http://schemas.openxmlformats.org/officeDocument/2006/relationships/image" Target="../media/image12.png" /><Relationship Id="rId4" Type="http://schemas.openxmlformats.org/officeDocument/2006/relationships/image" Target="../media/image13.svg" /><Relationship Id="rId5" Type="http://schemas.openxmlformats.org/officeDocument/2006/relationships/image" Target="../media/image14.png" /><Relationship Id="rId6" Type="http://schemas.openxmlformats.org/officeDocument/2006/relationships/image" Target="../media/image15.svg" /><Relationship Id="rId7" Type="http://schemas.openxmlformats.org/officeDocument/2006/relationships/slideMaster" Target="../slideMasters/slideMaster3.xml" /></Relationships>
</file>

<file path=ppt/slideLayouts/_rels/slideLayout44.xml.rels>&#65279;<?xml version="1.0" encoding="utf-8" standalone="yes"?><Relationships xmlns="http://schemas.openxmlformats.org/package/2006/relationships"><Relationship Id="rId1" Type="http://schemas.openxmlformats.org/officeDocument/2006/relationships/image" Target="../media/image5.png" /><Relationship Id="rId2" Type="http://schemas.openxmlformats.org/officeDocument/2006/relationships/image" Target="../media/image12.png" /><Relationship Id="rId3" Type="http://schemas.openxmlformats.org/officeDocument/2006/relationships/image" Target="../media/image13.svg" /><Relationship Id="rId4" Type="http://schemas.openxmlformats.org/officeDocument/2006/relationships/image" Target="../media/image8.png" /><Relationship Id="rId5" Type="http://schemas.openxmlformats.org/officeDocument/2006/relationships/image" Target="../media/image9.svg" /><Relationship Id="rId6" Type="http://schemas.openxmlformats.org/officeDocument/2006/relationships/slideMaster" Target="../slideMasters/slideMaster3.xml" /></Relationships>
</file>

<file path=ppt/slideLayouts/_rels/slideLayout45.x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svg" /><Relationship Id="rId3" Type="http://schemas.openxmlformats.org/officeDocument/2006/relationships/image" Target="../media/image5.png" /><Relationship Id="rId4" Type="http://schemas.openxmlformats.org/officeDocument/2006/relationships/image" Target="../media/image12.png" /><Relationship Id="rId5" Type="http://schemas.openxmlformats.org/officeDocument/2006/relationships/image" Target="../media/image13.svg" /><Relationship Id="rId6" Type="http://schemas.openxmlformats.org/officeDocument/2006/relationships/slideMaster" Target="../slideMasters/slideMaster3.xml" /></Relationships>
</file>

<file path=ppt/slideLayouts/_rels/slideLayout46.x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svg" /><Relationship Id="rId3" Type="http://schemas.openxmlformats.org/officeDocument/2006/relationships/image" Target="../media/image5.png" /><Relationship Id="rId4" Type="http://schemas.openxmlformats.org/officeDocument/2006/relationships/image" Target="../media/image12.png" /><Relationship Id="rId5" Type="http://schemas.openxmlformats.org/officeDocument/2006/relationships/image" Target="../media/image13.svg" /><Relationship Id="rId6" Type="http://schemas.openxmlformats.org/officeDocument/2006/relationships/slideMaster" Target="../slideMasters/slideMaster3.xml" /></Relationships>
</file>

<file path=ppt/slideLayouts/_rels/slideLayout47.xml.rels>&#65279;<?xml version="1.0" encoding="utf-8" standalone="yes"?><Relationships xmlns="http://schemas.openxmlformats.org/package/2006/relationships"><Relationship Id="rId1" Type="http://schemas.openxmlformats.org/officeDocument/2006/relationships/image" Target="../media/image10.png" /><Relationship Id="rId10" Type="http://schemas.openxmlformats.org/officeDocument/2006/relationships/image" Target="../media/image2.svg" /><Relationship Id="rId11" Type="http://schemas.openxmlformats.org/officeDocument/2006/relationships/image" Target="../media/image5.png" /><Relationship Id="rId12" Type="http://schemas.openxmlformats.org/officeDocument/2006/relationships/slideMaster" Target="../slideMasters/slideMaster3.xml" /><Relationship Id="rId2" Type="http://schemas.openxmlformats.org/officeDocument/2006/relationships/image" Target="../media/image11.svg" /><Relationship Id="rId3" Type="http://schemas.openxmlformats.org/officeDocument/2006/relationships/image" Target="../media/image12.png" /><Relationship Id="rId4" Type="http://schemas.openxmlformats.org/officeDocument/2006/relationships/image" Target="../media/image13.svg" /><Relationship Id="rId5" Type="http://schemas.openxmlformats.org/officeDocument/2006/relationships/image" Target="../media/image3.png" /><Relationship Id="rId6" Type="http://schemas.openxmlformats.org/officeDocument/2006/relationships/image" Target="../media/image4.svg" /><Relationship Id="rId7" Type="http://schemas.openxmlformats.org/officeDocument/2006/relationships/image" Target="../media/image16.png" /><Relationship Id="rId8" Type="http://schemas.openxmlformats.org/officeDocument/2006/relationships/image" Target="../media/image17.svg" /><Relationship Id="rId9" Type="http://schemas.openxmlformats.org/officeDocument/2006/relationships/image" Target="../media/image1.png" /></Relationships>
</file>

<file path=ppt/slideLayouts/_rels/slideLayout48.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19.png" /><Relationship Id="rId3" Type="http://schemas.openxmlformats.org/officeDocument/2006/relationships/image" Target="../media/image20.svg" /><Relationship Id="rId4" Type="http://schemas.openxmlformats.org/officeDocument/2006/relationships/slideMaster" Target="../slideMasters/slideMaster3.xml" /></Relationships>
</file>

<file path=ppt/slideLayouts/_rels/slideLayout49.xml.rels>&#65279;<?xml version="1.0" encoding="utf-8" standalone="yes"?><Relationships xmlns="http://schemas.openxmlformats.org/package/2006/relationships"><Relationship Id="rId1" Type="http://schemas.openxmlformats.org/officeDocument/2006/relationships/image" Target="../media/image14.png" /><Relationship Id="rId2" Type="http://schemas.openxmlformats.org/officeDocument/2006/relationships/image" Target="../media/image15.svg" /><Relationship Id="rId3" Type="http://schemas.openxmlformats.org/officeDocument/2006/relationships/image" Target="../media/image8.png" /><Relationship Id="rId4" Type="http://schemas.openxmlformats.org/officeDocument/2006/relationships/image" Target="../media/image9.svg" /><Relationship Id="rId5" Type="http://schemas.openxmlformats.org/officeDocument/2006/relationships/slideMaster" Target="../slideMasters/slideMaster3.xml" /></Relationships>
</file>

<file path=ppt/slideLayouts/_rels/slideLayout5.x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svg" /><Relationship Id="rId3" Type="http://schemas.openxmlformats.org/officeDocument/2006/relationships/image" Target="../media/image5.png" /><Relationship Id="rId4" Type="http://schemas.openxmlformats.org/officeDocument/2006/relationships/image" Target="../media/image12.png" /><Relationship Id="rId5" Type="http://schemas.openxmlformats.org/officeDocument/2006/relationships/image" Target="../media/image13.svg" /><Relationship Id="rId6"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image" Target="../media/image21.png" /><Relationship Id="rId2" Type="http://schemas.openxmlformats.org/officeDocument/2006/relationships/image" Target="../media/image22.svg" /><Relationship Id="rId3" Type="http://schemas.openxmlformats.org/officeDocument/2006/relationships/image" Target="../media/image19.png" /><Relationship Id="rId4" Type="http://schemas.openxmlformats.org/officeDocument/2006/relationships/image" Target="../media/image20.svg" /><Relationship Id="rId5" Type="http://schemas.openxmlformats.org/officeDocument/2006/relationships/slideMaster" Target="../slideMasters/slideMaster3.xml" /></Relationships>
</file>

<file path=ppt/slideLayouts/_rels/slideLayout51.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21.png" /><Relationship Id="rId3" Type="http://schemas.openxmlformats.org/officeDocument/2006/relationships/image" Target="../media/image22.svg" /><Relationship Id="rId4" Type="http://schemas.openxmlformats.org/officeDocument/2006/relationships/image" Target="../media/image23.png" /><Relationship Id="rId5" Type="http://schemas.openxmlformats.org/officeDocument/2006/relationships/image" Target="../media/image24.svg" /><Relationship Id="rId6" Type="http://schemas.openxmlformats.org/officeDocument/2006/relationships/slideMaster" Target="../slideMasters/slideMaster3.xml" /></Relationships>
</file>

<file path=ppt/slideLayouts/_rels/slideLayout52.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svg" /><Relationship Id="rId3" Type="http://schemas.openxmlformats.org/officeDocument/2006/relationships/slideMaster" Target="../slideMasters/slideMaster3.xml" /></Relationships>
</file>

<file path=ppt/slideLayouts/_rels/slideLayout53.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image" Target="../media/image11.svg" /><Relationship Id="rId3" Type="http://schemas.openxmlformats.org/officeDocument/2006/relationships/image" Target="../media/image14.png" /><Relationship Id="rId4" Type="http://schemas.openxmlformats.org/officeDocument/2006/relationships/image" Target="../media/image15.svg" /><Relationship Id="rId5" Type="http://schemas.openxmlformats.org/officeDocument/2006/relationships/image" Target="../media/image12.png" /><Relationship Id="rId6" Type="http://schemas.openxmlformats.org/officeDocument/2006/relationships/image" Target="../media/image13.svg" /><Relationship Id="rId7" Type="http://schemas.openxmlformats.org/officeDocument/2006/relationships/slideMaster" Target="../slideMasters/slideMaster3.xml" /></Relationships>
</file>

<file path=ppt/slideLayouts/_rels/slideLayout54.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21.png" /><Relationship Id="rId3" Type="http://schemas.openxmlformats.org/officeDocument/2006/relationships/image" Target="../media/image22.svg" /><Relationship Id="rId4" Type="http://schemas.openxmlformats.org/officeDocument/2006/relationships/image" Target="../media/image23.png" /><Relationship Id="rId5" Type="http://schemas.openxmlformats.org/officeDocument/2006/relationships/image" Target="../media/image24.svg" /><Relationship Id="rId6" Type="http://schemas.openxmlformats.org/officeDocument/2006/relationships/slideMaster" Target="../slideMasters/slideMaster3.xml" /></Relationships>
</file>

<file path=ppt/slideLayouts/_rels/slideLayout55.xml.rels>&#65279;<?xml version="1.0" encoding="utf-8" standalone="yes"?><Relationships xmlns="http://schemas.openxmlformats.org/package/2006/relationships"><Relationship Id="rId1" Type="http://schemas.openxmlformats.org/officeDocument/2006/relationships/image" Target="../media/image25.png" /><Relationship Id="rId2" Type="http://schemas.openxmlformats.org/officeDocument/2006/relationships/image" Target="../media/image26.svg" /><Relationship Id="rId3" Type="http://schemas.openxmlformats.org/officeDocument/2006/relationships/slideMaster" Target="../slideMasters/slideMaster3.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57.xml.rels>&#65279;<?xml version="1.0" encoding="utf-8" standalone="yes"?><Relationships xmlns="http://schemas.openxmlformats.org/package/2006/relationships"><Relationship Id="rId1" Type="http://schemas.openxmlformats.org/officeDocument/2006/relationships/image" Target="../media/image27.png" /><Relationship Id="rId2" Type="http://schemas.openxmlformats.org/officeDocument/2006/relationships/image" Target="../media/image28.svg" /><Relationship Id="rId3" Type="http://schemas.openxmlformats.org/officeDocument/2006/relationships/slideMaster" Target="../slideMasters/slideMaster3.xml" /></Relationships>
</file>

<file path=ppt/slideLayouts/_rels/slideLayout58.xml.rels>&#65279;<?xml version="1.0" encoding="utf-8" standalone="yes"?><Relationships xmlns="http://schemas.openxmlformats.org/package/2006/relationships"><Relationship Id="rId1" Type="http://schemas.openxmlformats.org/officeDocument/2006/relationships/image" Target="../media/image27.png" /><Relationship Id="rId2" Type="http://schemas.openxmlformats.org/officeDocument/2006/relationships/image" Target="../media/image28.svg" /><Relationship Id="rId3" Type="http://schemas.openxmlformats.org/officeDocument/2006/relationships/slideMaster" Target="../slideMasters/slideMaster3.xml" /></Relationships>
</file>

<file path=ppt/slideLayouts/_rels/slideLayout59.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19.png" /><Relationship Id="rId3" Type="http://schemas.openxmlformats.org/officeDocument/2006/relationships/image" Target="../media/image20.svg" /><Relationship Id="rId4" Type="http://schemas.openxmlformats.org/officeDocument/2006/relationships/slideMaster" Target="../slideMasters/slideMaster3.xml" /></Relationships>
</file>

<file path=ppt/slideLayouts/_rels/slideLayout6.x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svg" /><Relationship Id="rId3" Type="http://schemas.openxmlformats.org/officeDocument/2006/relationships/image" Target="../media/image5.png" /><Relationship Id="rId4" Type="http://schemas.openxmlformats.org/officeDocument/2006/relationships/image" Target="../media/image12.png" /><Relationship Id="rId5" Type="http://schemas.openxmlformats.org/officeDocument/2006/relationships/image" Target="../media/image13.svg" /><Relationship Id="rId6"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image" Target="../media/image11.svg" /><Relationship Id="rId3" Type="http://schemas.openxmlformats.org/officeDocument/2006/relationships/image" Target="../media/image12.png" /><Relationship Id="rId4" Type="http://schemas.openxmlformats.org/officeDocument/2006/relationships/image" Target="../media/image13.svg" /><Relationship Id="rId5" Type="http://schemas.openxmlformats.org/officeDocument/2006/relationships/image" Target="../media/image14.png" /><Relationship Id="rId6" Type="http://schemas.openxmlformats.org/officeDocument/2006/relationships/image" Target="../media/image15.svg" /><Relationship Id="rId7" Type="http://schemas.openxmlformats.org/officeDocument/2006/relationships/slideMaster" Target="../slideMasters/slideMaster3.xml" /></Relationships>
</file>

<file path=ppt/slideLayouts/_rels/slideLayout6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svg" /><Relationship Id="rId3" Type="http://schemas.openxmlformats.org/officeDocument/2006/relationships/image" Target="../media/image3.png" /><Relationship Id="rId4" Type="http://schemas.openxmlformats.org/officeDocument/2006/relationships/image" Target="../media/image4.svg" /><Relationship Id="rId5" Type="http://schemas.openxmlformats.org/officeDocument/2006/relationships/slideMaster" Target="../slideMasters/slideMaster4.xml" /></Relationships>
</file>

<file path=ppt/slideLayouts/_rels/slideLayout62.xml.rels>&#65279;<?xml version="1.0" encoding="utf-8" standalone="yes"?><Relationships xmlns="http://schemas.openxmlformats.org/package/2006/relationships"><Relationship Id="rId1" Type="http://schemas.openxmlformats.org/officeDocument/2006/relationships/image" Target="../media/image5.png" /><Relationship Id="rId2" Type="http://schemas.openxmlformats.org/officeDocument/2006/relationships/image" Target="../media/image6.png" /><Relationship Id="rId3" Type="http://schemas.openxmlformats.org/officeDocument/2006/relationships/image" Target="../media/image7.svg" /><Relationship Id="rId4" Type="http://schemas.openxmlformats.org/officeDocument/2006/relationships/image" Target="../media/image8.png" /><Relationship Id="rId5" Type="http://schemas.openxmlformats.org/officeDocument/2006/relationships/image" Target="../media/image9.svg" /><Relationship Id="rId6" Type="http://schemas.openxmlformats.org/officeDocument/2006/relationships/slideMaster" Target="../slideMasters/slideMaster4.xml" /></Relationships>
</file>

<file path=ppt/slideLayouts/_rels/slideLayout63.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image" Target="../media/image11.svg" /><Relationship Id="rId3" Type="http://schemas.openxmlformats.org/officeDocument/2006/relationships/image" Target="../media/image12.png" /><Relationship Id="rId4" Type="http://schemas.openxmlformats.org/officeDocument/2006/relationships/image" Target="../media/image13.svg" /><Relationship Id="rId5" Type="http://schemas.openxmlformats.org/officeDocument/2006/relationships/image" Target="../media/image14.png" /><Relationship Id="rId6" Type="http://schemas.openxmlformats.org/officeDocument/2006/relationships/image" Target="../media/image15.svg" /><Relationship Id="rId7" Type="http://schemas.openxmlformats.org/officeDocument/2006/relationships/slideMaster" Target="../slideMasters/slideMaster4.xml" /></Relationships>
</file>

<file path=ppt/slideLayouts/_rels/slideLayout64.xml.rels>&#65279;<?xml version="1.0" encoding="utf-8" standalone="yes"?><Relationships xmlns="http://schemas.openxmlformats.org/package/2006/relationships"><Relationship Id="rId1" Type="http://schemas.openxmlformats.org/officeDocument/2006/relationships/image" Target="../media/image5.png" /><Relationship Id="rId2" Type="http://schemas.openxmlformats.org/officeDocument/2006/relationships/image" Target="../media/image12.png" /><Relationship Id="rId3" Type="http://schemas.openxmlformats.org/officeDocument/2006/relationships/image" Target="../media/image13.svg" /><Relationship Id="rId4" Type="http://schemas.openxmlformats.org/officeDocument/2006/relationships/image" Target="../media/image8.png" /><Relationship Id="rId5" Type="http://schemas.openxmlformats.org/officeDocument/2006/relationships/image" Target="../media/image9.svg" /><Relationship Id="rId6" Type="http://schemas.openxmlformats.org/officeDocument/2006/relationships/slideMaster" Target="../slideMasters/slideMaster4.xml" /></Relationships>
</file>

<file path=ppt/slideLayouts/_rels/slideLayout65.x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svg" /><Relationship Id="rId3" Type="http://schemas.openxmlformats.org/officeDocument/2006/relationships/image" Target="../media/image5.png" /><Relationship Id="rId4" Type="http://schemas.openxmlformats.org/officeDocument/2006/relationships/image" Target="../media/image12.png" /><Relationship Id="rId5" Type="http://schemas.openxmlformats.org/officeDocument/2006/relationships/image" Target="../media/image13.svg" /><Relationship Id="rId6" Type="http://schemas.openxmlformats.org/officeDocument/2006/relationships/slideMaster" Target="../slideMasters/slideMaster4.xml" /></Relationships>
</file>

<file path=ppt/slideLayouts/_rels/slideLayout66.x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svg" /><Relationship Id="rId3" Type="http://schemas.openxmlformats.org/officeDocument/2006/relationships/image" Target="../media/image5.png" /><Relationship Id="rId4" Type="http://schemas.openxmlformats.org/officeDocument/2006/relationships/image" Target="../media/image12.png" /><Relationship Id="rId5" Type="http://schemas.openxmlformats.org/officeDocument/2006/relationships/image" Target="../media/image13.svg" /><Relationship Id="rId6" Type="http://schemas.openxmlformats.org/officeDocument/2006/relationships/slideMaster" Target="../slideMasters/slideMaster4.xml" /></Relationships>
</file>

<file path=ppt/slideLayouts/_rels/slideLayout67.xml.rels>&#65279;<?xml version="1.0" encoding="utf-8" standalone="yes"?><Relationships xmlns="http://schemas.openxmlformats.org/package/2006/relationships"><Relationship Id="rId1" Type="http://schemas.openxmlformats.org/officeDocument/2006/relationships/image" Target="../media/image10.png" /><Relationship Id="rId10" Type="http://schemas.openxmlformats.org/officeDocument/2006/relationships/image" Target="../media/image2.svg" /><Relationship Id="rId11" Type="http://schemas.openxmlformats.org/officeDocument/2006/relationships/image" Target="../media/image5.png" /><Relationship Id="rId12" Type="http://schemas.openxmlformats.org/officeDocument/2006/relationships/slideMaster" Target="../slideMasters/slideMaster4.xml" /><Relationship Id="rId2" Type="http://schemas.openxmlformats.org/officeDocument/2006/relationships/image" Target="../media/image11.svg" /><Relationship Id="rId3" Type="http://schemas.openxmlformats.org/officeDocument/2006/relationships/image" Target="../media/image12.png" /><Relationship Id="rId4" Type="http://schemas.openxmlformats.org/officeDocument/2006/relationships/image" Target="../media/image13.svg" /><Relationship Id="rId5" Type="http://schemas.openxmlformats.org/officeDocument/2006/relationships/image" Target="../media/image3.png" /><Relationship Id="rId6" Type="http://schemas.openxmlformats.org/officeDocument/2006/relationships/image" Target="../media/image4.svg" /><Relationship Id="rId7" Type="http://schemas.openxmlformats.org/officeDocument/2006/relationships/image" Target="../media/image16.png" /><Relationship Id="rId8" Type="http://schemas.openxmlformats.org/officeDocument/2006/relationships/image" Target="../media/image17.svg" /><Relationship Id="rId9" Type="http://schemas.openxmlformats.org/officeDocument/2006/relationships/image" Target="../media/image1.png" /></Relationships>
</file>

<file path=ppt/slideLayouts/_rels/slideLayout68.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19.png" /><Relationship Id="rId3" Type="http://schemas.openxmlformats.org/officeDocument/2006/relationships/image" Target="../media/image20.svg" /><Relationship Id="rId4" Type="http://schemas.openxmlformats.org/officeDocument/2006/relationships/slideMaster" Target="../slideMasters/slideMaster4.xml" /></Relationships>
</file>

<file path=ppt/slideLayouts/_rels/slideLayout69.xml.rels>&#65279;<?xml version="1.0" encoding="utf-8" standalone="yes"?><Relationships xmlns="http://schemas.openxmlformats.org/package/2006/relationships"><Relationship Id="rId1" Type="http://schemas.openxmlformats.org/officeDocument/2006/relationships/image" Target="../media/image14.png" /><Relationship Id="rId2" Type="http://schemas.openxmlformats.org/officeDocument/2006/relationships/image" Target="../media/image15.svg" /><Relationship Id="rId3" Type="http://schemas.openxmlformats.org/officeDocument/2006/relationships/image" Target="../media/image8.png" /><Relationship Id="rId4" Type="http://schemas.openxmlformats.org/officeDocument/2006/relationships/image" Target="../media/image9.svg" /><Relationship Id="rId5" Type="http://schemas.openxmlformats.org/officeDocument/2006/relationships/slideMaster" Target="../slideMasters/slideMaster4.xml" /></Relationships>
</file>

<file path=ppt/slideLayouts/_rels/slideLayout7.xml.rels>&#65279;<?xml version="1.0" encoding="utf-8" standalone="yes"?><Relationships xmlns="http://schemas.openxmlformats.org/package/2006/relationships"><Relationship Id="rId1" Type="http://schemas.openxmlformats.org/officeDocument/2006/relationships/image" Target="../media/image10.png" /><Relationship Id="rId10" Type="http://schemas.openxmlformats.org/officeDocument/2006/relationships/image" Target="../media/image2.svg" /><Relationship Id="rId11" Type="http://schemas.openxmlformats.org/officeDocument/2006/relationships/image" Target="../media/image5.png" /><Relationship Id="rId12" Type="http://schemas.openxmlformats.org/officeDocument/2006/relationships/slideMaster" Target="../slideMasters/slideMaster1.xml" /><Relationship Id="rId2" Type="http://schemas.openxmlformats.org/officeDocument/2006/relationships/image" Target="../media/image11.svg" /><Relationship Id="rId3" Type="http://schemas.openxmlformats.org/officeDocument/2006/relationships/image" Target="../media/image12.png" /><Relationship Id="rId4" Type="http://schemas.openxmlformats.org/officeDocument/2006/relationships/image" Target="../media/image13.svg" /><Relationship Id="rId5" Type="http://schemas.openxmlformats.org/officeDocument/2006/relationships/image" Target="../media/image3.png" /><Relationship Id="rId6" Type="http://schemas.openxmlformats.org/officeDocument/2006/relationships/image" Target="../media/image4.svg" /><Relationship Id="rId7" Type="http://schemas.openxmlformats.org/officeDocument/2006/relationships/image" Target="../media/image16.png" /><Relationship Id="rId8" Type="http://schemas.openxmlformats.org/officeDocument/2006/relationships/image" Target="../media/image17.svg" /><Relationship Id="rId9" Type="http://schemas.openxmlformats.org/officeDocument/2006/relationships/image" Target="../media/image1.png" /></Relationships>
</file>

<file path=ppt/slideLayouts/_rels/slideLayout70.xml.rels>&#65279;<?xml version="1.0" encoding="utf-8" standalone="yes"?><Relationships xmlns="http://schemas.openxmlformats.org/package/2006/relationships"><Relationship Id="rId1" Type="http://schemas.openxmlformats.org/officeDocument/2006/relationships/image" Target="../media/image21.png" /><Relationship Id="rId2" Type="http://schemas.openxmlformats.org/officeDocument/2006/relationships/image" Target="../media/image22.svg" /><Relationship Id="rId3" Type="http://schemas.openxmlformats.org/officeDocument/2006/relationships/image" Target="../media/image19.png" /><Relationship Id="rId4" Type="http://schemas.openxmlformats.org/officeDocument/2006/relationships/image" Target="../media/image20.svg" /><Relationship Id="rId5" Type="http://schemas.openxmlformats.org/officeDocument/2006/relationships/slideMaster" Target="../slideMasters/slideMaster4.xml" /></Relationships>
</file>

<file path=ppt/slideLayouts/_rels/slideLayout71.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21.png" /><Relationship Id="rId3" Type="http://schemas.openxmlformats.org/officeDocument/2006/relationships/image" Target="../media/image22.svg" /><Relationship Id="rId4" Type="http://schemas.openxmlformats.org/officeDocument/2006/relationships/image" Target="../media/image23.png" /><Relationship Id="rId5" Type="http://schemas.openxmlformats.org/officeDocument/2006/relationships/image" Target="../media/image24.svg" /><Relationship Id="rId6" Type="http://schemas.openxmlformats.org/officeDocument/2006/relationships/slideMaster" Target="../slideMasters/slideMaster4.xml" /></Relationships>
</file>

<file path=ppt/slideLayouts/_rels/slideLayout72.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svg" /><Relationship Id="rId3" Type="http://schemas.openxmlformats.org/officeDocument/2006/relationships/slideMaster" Target="../slideMasters/slideMaster4.xml" /></Relationships>
</file>

<file path=ppt/slideLayouts/_rels/slideLayout73.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image" Target="../media/image11.svg" /><Relationship Id="rId3" Type="http://schemas.openxmlformats.org/officeDocument/2006/relationships/image" Target="../media/image14.png" /><Relationship Id="rId4" Type="http://schemas.openxmlformats.org/officeDocument/2006/relationships/image" Target="../media/image15.svg" /><Relationship Id="rId5" Type="http://schemas.openxmlformats.org/officeDocument/2006/relationships/image" Target="../media/image12.png" /><Relationship Id="rId6" Type="http://schemas.openxmlformats.org/officeDocument/2006/relationships/image" Target="../media/image13.svg" /><Relationship Id="rId7" Type="http://schemas.openxmlformats.org/officeDocument/2006/relationships/slideMaster" Target="../slideMasters/slideMaster4.xml" /></Relationships>
</file>

<file path=ppt/slideLayouts/_rels/slideLayout74.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21.png" /><Relationship Id="rId3" Type="http://schemas.openxmlformats.org/officeDocument/2006/relationships/image" Target="../media/image22.svg" /><Relationship Id="rId4" Type="http://schemas.openxmlformats.org/officeDocument/2006/relationships/image" Target="../media/image23.png" /><Relationship Id="rId5" Type="http://schemas.openxmlformats.org/officeDocument/2006/relationships/image" Target="../media/image24.svg" /><Relationship Id="rId6" Type="http://schemas.openxmlformats.org/officeDocument/2006/relationships/slideMaster" Target="../slideMasters/slideMaster4.xml" /></Relationships>
</file>

<file path=ppt/slideLayouts/_rels/slideLayout75.xml.rels>&#65279;<?xml version="1.0" encoding="utf-8" standalone="yes"?><Relationships xmlns="http://schemas.openxmlformats.org/package/2006/relationships"><Relationship Id="rId1" Type="http://schemas.openxmlformats.org/officeDocument/2006/relationships/image" Target="../media/image25.png" /><Relationship Id="rId2" Type="http://schemas.openxmlformats.org/officeDocument/2006/relationships/image" Target="../media/image26.svg" /><Relationship Id="rId3" Type="http://schemas.openxmlformats.org/officeDocument/2006/relationships/slideMaster" Target="../slideMasters/slideMaster4.xml" /></Relationships>
</file>

<file path=ppt/slideLayouts/_rels/slideLayout7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77.xml.rels>&#65279;<?xml version="1.0" encoding="utf-8" standalone="yes"?><Relationships xmlns="http://schemas.openxmlformats.org/package/2006/relationships"><Relationship Id="rId1" Type="http://schemas.openxmlformats.org/officeDocument/2006/relationships/image" Target="../media/image27.png" /><Relationship Id="rId2" Type="http://schemas.openxmlformats.org/officeDocument/2006/relationships/image" Target="../media/image28.svg" /><Relationship Id="rId3" Type="http://schemas.openxmlformats.org/officeDocument/2006/relationships/slideMaster" Target="../slideMasters/slideMaster4.xml" /></Relationships>
</file>

<file path=ppt/slideLayouts/_rels/slideLayout78.xml.rels>&#65279;<?xml version="1.0" encoding="utf-8" standalone="yes"?><Relationships xmlns="http://schemas.openxmlformats.org/package/2006/relationships"><Relationship Id="rId1" Type="http://schemas.openxmlformats.org/officeDocument/2006/relationships/image" Target="../media/image27.png" /><Relationship Id="rId2" Type="http://schemas.openxmlformats.org/officeDocument/2006/relationships/image" Target="../media/image28.svg" /><Relationship Id="rId3" Type="http://schemas.openxmlformats.org/officeDocument/2006/relationships/slideMaster" Target="../slideMasters/slideMaster4.xml" /></Relationships>
</file>

<file path=ppt/slideLayouts/_rels/slideLayout79.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19.png" /><Relationship Id="rId3" Type="http://schemas.openxmlformats.org/officeDocument/2006/relationships/image" Target="../media/image20.svg" /><Relationship Id="rId4" Type="http://schemas.openxmlformats.org/officeDocument/2006/relationships/slideMaster" Target="../slideMasters/slideMaster4.xml" /></Relationships>
</file>

<file path=ppt/slideLayouts/_rels/slideLayout8.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19.png" /><Relationship Id="rId3" Type="http://schemas.openxmlformats.org/officeDocument/2006/relationships/image" Target="../media/image20.svg" /><Relationship Id="rId4" Type="http://schemas.openxmlformats.org/officeDocument/2006/relationships/slideMaster" Target="../slideMasters/slideMaster1.xml" /></Relationships>
</file>

<file path=ppt/slideLayouts/_rels/slideLayout80.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image" Target="../media/image11.svg" /><Relationship Id="rId3" Type="http://schemas.openxmlformats.org/officeDocument/2006/relationships/image" Target="../media/image12.png" /><Relationship Id="rId4" Type="http://schemas.openxmlformats.org/officeDocument/2006/relationships/image" Target="../media/image13.svg" /><Relationship Id="rId5" Type="http://schemas.openxmlformats.org/officeDocument/2006/relationships/image" Target="../media/image14.png" /><Relationship Id="rId6" Type="http://schemas.openxmlformats.org/officeDocument/2006/relationships/image" Target="../media/image15.svg" /><Relationship Id="rId7" Type="http://schemas.openxmlformats.org/officeDocument/2006/relationships/slideMaster" Target="../slideMasters/slideMaster4.xml" /></Relationships>
</file>

<file path=ppt/slideLayouts/_rels/slideLayout8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svg" /><Relationship Id="rId3" Type="http://schemas.openxmlformats.org/officeDocument/2006/relationships/image" Target="../media/image3.png" /><Relationship Id="rId4" Type="http://schemas.openxmlformats.org/officeDocument/2006/relationships/image" Target="../media/image4.svg" /><Relationship Id="rId5" Type="http://schemas.openxmlformats.org/officeDocument/2006/relationships/slideMaster" Target="../slideMasters/slideMaster5.xml" /></Relationships>
</file>

<file path=ppt/slideLayouts/_rels/slideLayout82.xml.rels>&#65279;<?xml version="1.0" encoding="utf-8" standalone="yes"?><Relationships xmlns="http://schemas.openxmlformats.org/package/2006/relationships"><Relationship Id="rId1" Type="http://schemas.openxmlformats.org/officeDocument/2006/relationships/image" Target="../media/image5.png" /><Relationship Id="rId2" Type="http://schemas.openxmlformats.org/officeDocument/2006/relationships/image" Target="../media/image6.png" /><Relationship Id="rId3" Type="http://schemas.openxmlformats.org/officeDocument/2006/relationships/image" Target="../media/image7.svg" /><Relationship Id="rId4" Type="http://schemas.openxmlformats.org/officeDocument/2006/relationships/image" Target="../media/image8.png" /><Relationship Id="rId5" Type="http://schemas.openxmlformats.org/officeDocument/2006/relationships/image" Target="../media/image9.svg" /><Relationship Id="rId6" Type="http://schemas.openxmlformats.org/officeDocument/2006/relationships/slideMaster" Target="../slideMasters/slideMaster5.xml" /></Relationships>
</file>

<file path=ppt/slideLayouts/_rels/slideLayout83.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image" Target="../media/image11.svg" /><Relationship Id="rId3" Type="http://schemas.openxmlformats.org/officeDocument/2006/relationships/image" Target="../media/image12.png" /><Relationship Id="rId4" Type="http://schemas.openxmlformats.org/officeDocument/2006/relationships/image" Target="../media/image13.svg" /><Relationship Id="rId5" Type="http://schemas.openxmlformats.org/officeDocument/2006/relationships/image" Target="../media/image14.png" /><Relationship Id="rId6" Type="http://schemas.openxmlformats.org/officeDocument/2006/relationships/image" Target="../media/image15.svg" /><Relationship Id="rId7" Type="http://schemas.openxmlformats.org/officeDocument/2006/relationships/slideMaster" Target="../slideMasters/slideMaster5.xml" /></Relationships>
</file>

<file path=ppt/slideLayouts/_rels/slideLayout84.xml.rels>&#65279;<?xml version="1.0" encoding="utf-8" standalone="yes"?><Relationships xmlns="http://schemas.openxmlformats.org/package/2006/relationships"><Relationship Id="rId1" Type="http://schemas.openxmlformats.org/officeDocument/2006/relationships/image" Target="../media/image5.png" /><Relationship Id="rId2" Type="http://schemas.openxmlformats.org/officeDocument/2006/relationships/image" Target="../media/image12.png" /><Relationship Id="rId3" Type="http://schemas.openxmlformats.org/officeDocument/2006/relationships/image" Target="../media/image13.svg" /><Relationship Id="rId4" Type="http://schemas.openxmlformats.org/officeDocument/2006/relationships/image" Target="../media/image8.png" /><Relationship Id="rId5" Type="http://schemas.openxmlformats.org/officeDocument/2006/relationships/image" Target="../media/image9.svg" /><Relationship Id="rId6" Type="http://schemas.openxmlformats.org/officeDocument/2006/relationships/slideMaster" Target="../slideMasters/slideMaster5.xml" /></Relationships>
</file>

<file path=ppt/slideLayouts/_rels/slideLayout85.x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svg" /><Relationship Id="rId3" Type="http://schemas.openxmlformats.org/officeDocument/2006/relationships/image" Target="../media/image5.png" /><Relationship Id="rId4" Type="http://schemas.openxmlformats.org/officeDocument/2006/relationships/image" Target="../media/image12.png" /><Relationship Id="rId5" Type="http://schemas.openxmlformats.org/officeDocument/2006/relationships/image" Target="../media/image13.svg" /><Relationship Id="rId6" Type="http://schemas.openxmlformats.org/officeDocument/2006/relationships/slideMaster" Target="../slideMasters/slideMaster5.xml" /></Relationships>
</file>

<file path=ppt/slideLayouts/_rels/slideLayout86.x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svg" /><Relationship Id="rId3" Type="http://schemas.openxmlformats.org/officeDocument/2006/relationships/image" Target="../media/image5.png" /><Relationship Id="rId4" Type="http://schemas.openxmlformats.org/officeDocument/2006/relationships/image" Target="../media/image12.png" /><Relationship Id="rId5" Type="http://schemas.openxmlformats.org/officeDocument/2006/relationships/image" Target="../media/image13.svg" /><Relationship Id="rId6" Type="http://schemas.openxmlformats.org/officeDocument/2006/relationships/slideMaster" Target="../slideMasters/slideMaster5.xml" /></Relationships>
</file>

<file path=ppt/slideLayouts/_rels/slideLayout87.xml.rels>&#65279;<?xml version="1.0" encoding="utf-8" standalone="yes"?><Relationships xmlns="http://schemas.openxmlformats.org/package/2006/relationships"><Relationship Id="rId1" Type="http://schemas.openxmlformats.org/officeDocument/2006/relationships/image" Target="../media/image10.png" /><Relationship Id="rId10" Type="http://schemas.openxmlformats.org/officeDocument/2006/relationships/image" Target="../media/image2.svg" /><Relationship Id="rId11" Type="http://schemas.openxmlformats.org/officeDocument/2006/relationships/image" Target="../media/image5.png" /><Relationship Id="rId12" Type="http://schemas.openxmlformats.org/officeDocument/2006/relationships/slideMaster" Target="../slideMasters/slideMaster5.xml" /><Relationship Id="rId2" Type="http://schemas.openxmlformats.org/officeDocument/2006/relationships/image" Target="../media/image11.svg" /><Relationship Id="rId3" Type="http://schemas.openxmlformats.org/officeDocument/2006/relationships/image" Target="../media/image12.png" /><Relationship Id="rId4" Type="http://schemas.openxmlformats.org/officeDocument/2006/relationships/image" Target="../media/image13.svg" /><Relationship Id="rId5" Type="http://schemas.openxmlformats.org/officeDocument/2006/relationships/image" Target="../media/image3.png" /><Relationship Id="rId6" Type="http://schemas.openxmlformats.org/officeDocument/2006/relationships/image" Target="../media/image4.svg" /><Relationship Id="rId7" Type="http://schemas.openxmlformats.org/officeDocument/2006/relationships/image" Target="../media/image16.png" /><Relationship Id="rId8" Type="http://schemas.openxmlformats.org/officeDocument/2006/relationships/image" Target="../media/image17.svg" /><Relationship Id="rId9" Type="http://schemas.openxmlformats.org/officeDocument/2006/relationships/image" Target="../media/image1.png" /></Relationships>
</file>

<file path=ppt/slideLayouts/_rels/slideLayout88.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19.png" /><Relationship Id="rId3" Type="http://schemas.openxmlformats.org/officeDocument/2006/relationships/image" Target="../media/image20.svg" /><Relationship Id="rId4" Type="http://schemas.openxmlformats.org/officeDocument/2006/relationships/slideMaster" Target="../slideMasters/slideMaster5.xml" /></Relationships>
</file>

<file path=ppt/slideLayouts/_rels/slideLayout89.xml.rels>&#65279;<?xml version="1.0" encoding="utf-8" standalone="yes"?><Relationships xmlns="http://schemas.openxmlformats.org/package/2006/relationships"><Relationship Id="rId1" Type="http://schemas.openxmlformats.org/officeDocument/2006/relationships/image" Target="../media/image14.png" /><Relationship Id="rId2" Type="http://schemas.openxmlformats.org/officeDocument/2006/relationships/image" Target="../media/image15.svg" /><Relationship Id="rId3" Type="http://schemas.openxmlformats.org/officeDocument/2006/relationships/image" Target="../media/image8.png" /><Relationship Id="rId4" Type="http://schemas.openxmlformats.org/officeDocument/2006/relationships/image" Target="../media/image9.svg" /><Relationship Id="rId5" Type="http://schemas.openxmlformats.org/officeDocument/2006/relationships/slideMaster" Target="../slideMasters/slideMaster5.xml" /></Relationships>
</file>

<file path=ppt/slideLayouts/_rels/slideLayout9.xml.rels>&#65279;<?xml version="1.0" encoding="utf-8" standalone="yes"?><Relationships xmlns="http://schemas.openxmlformats.org/package/2006/relationships"><Relationship Id="rId1" Type="http://schemas.openxmlformats.org/officeDocument/2006/relationships/image" Target="../media/image14.png" /><Relationship Id="rId2" Type="http://schemas.openxmlformats.org/officeDocument/2006/relationships/image" Target="../media/image15.svg" /><Relationship Id="rId3" Type="http://schemas.openxmlformats.org/officeDocument/2006/relationships/image" Target="../media/image8.png" /><Relationship Id="rId4" Type="http://schemas.openxmlformats.org/officeDocument/2006/relationships/image" Target="../media/image9.svg" /><Relationship Id="rId5" Type="http://schemas.openxmlformats.org/officeDocument/2006/relationships/slideMaster" Target="../slideMasters/slideMaster1.xml" /></Relationships>
</file>

<file path=ppt/slideLayouts/_rels/slideLayout90.xml.rels>&#65279;<?xml version="1.0" encoding="utf-8" standalone="yes"?><Relationships xmlns="http://schemas.openxmlformats.org/package/2006/relationships"><Relationship Id="rId1" Type="http://schemas.openxmlformats.org/officeDocument/2006/relationships/image" Target="../media/image21.png" /><Relationship Id="rId2" Type="http://schemas.openxmlformats.org/officeDocument/2006/relationships/image" Target="../media/image22.svg" /><Relationship Id="rId3" Type="http://schemas.openxmlformats.org/officeDocument/2006/relationships/image" Target="../media/image19.png" /><Relationship Id="rId4" Type="http://schemas.openxmlformats.org/officeDocument/2006/relationships/image" Target="../media/image20.svg" /><Relationship Id="rId5" Type="http://schemas.openxmlformats.org/officeDocument/2006/relationships/slideMaster" Target="../slideMasters/slideMaster5.xml" /></Relationships>
</file>

<file path=ppt/slideLayouts/_rels/slideLayout91.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21.png" /><Relationship Id="rId3" Type="http://schemas.openxmlformats.org/officeDocument/2006/relationships/image" Target="../media/image22.svg" /><Relationship Id="rId4" Type="http://schemas.openxmlformats.org/officeDocument/2006/relationships/image" Target="../media/image23.png" /><Relationship Id="rId5" Type="http://schemas.openxmlformats.org/officeDocument/2006/relationships/image" Target="../media/image24.svg" /><Relationship Id="rId6" Type="http://schemas.openxmlformats.org/officeDocument/2006/relationships/slideMaster" Target="../slideMasters/slideMaster5.xml" /></Relationships>
</file>

<file path=ppt/slideLayouts/_rels/slideLayout92.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svg" /><Relationship Id="rId3" Type="http://schemas.openxmlformats.org/officeDocument/2006/relationships/slideMaster" Target="../slideMasters/slideMaster5.xml" /></Relationships>
</file>

<file path=ppt/slideLayouts/_rels/slideLayout93.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image" Target="../media/image11.svg" /><Relationship Id="rId3" Type="http://schemas.openxmlformats.org/officeDocument/2006/relationships/image" Target="../media/image14.png" /><Relationship Id="rId4" Type="http://schemas.openxmlformats.org/officeDocument/2006/relationships/image" Target="../media/image15.svg" /><Relationship Id="rId5" Type="http://schemas.openxmlformats.org/officeDocument/2006/relationships/image" Target="../media/image12.png" /><Relationship Id="rId6" Type="http://schemas.openxmlformats.org/officeDocument/2006/relationships/image" Target="../media/image13.svg" /><Relationship Id="rId7" Type="http://schemas.openxmlformats.org/officeDocument/2006/relationships/slideMaster" Target="../slideMasters/slideMaster5.xml" /></Relationships>
</file>

<file path=ppt/slideLayouts/_rels/slideLayout94.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21.png" /><Relationship Id="rId3" Type="http://schemas.openxmlformats.org/officeDocument/2006/relationships/image" Target="../media/image22.svg" /><Relationship Id="rId4" Type="http://schemas.openxmlformats.org/officeDocument/2006/relationships/image" Target="../media/image23.png" /><Relationship Id="rId5" Type="http://schemas.openxmlformats.org/officeDocument/2006/relationships/image" Target="../media/image24.svg" /><Relationship Id="rId6" Type="http://schemas.openxmlformats.org/officeDocument/2006/relationships/slideMaster" Target="../slideMasters/slideMaster5.xml" /></Relationships>
</file>

<file path=ppt/slideLayouts/_rels/slideLayout95.xml.rels>&#65279;<?xml version="1.0" encoding="utf-8" standalone="yes"?><Relationships xmlns="http://schemas.openxmlformats.org/package/2006/relationships"><Relationship Id="rId1" Type="http://schemas.openxmlformats.org/officeDocument/2006/relationships/image" Target="../media/image25.png" /><Relationship Id="rId2" Type="http://schemas.openxmlformats.org/officeDocument/2006/relationships/image" Target="../media/image26.svg" /><Relationship Id="rId3" Type="http://schemas.openxmlformats.org/officeDocument/2006/relationships/slideMaster" Target="../slideMasters/slideMaster5.xml" /></Relationships>
</file>

<file path=ppt/slideLayouts/_rels/slideLayout9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97.xml.rels>&#65279;<?xml version="1.0" encoding="utf-8" standalone="yes"?><Relationships xmlns="http://schemas.openxmlformats.org/package/2006/relationships"><Relationship Id="rId1" Type="http://schemas.openxmlformats.org/officeDocument/2006/relationships/image" Target="../media/image27.png" /><Relationship Id="rId2" Type="http://schemas.openxmlformats.org/officeDocument/2006/relationships/image" Target="../media/image28.svg" /><Relationship Id="rId3" Type="http://schemas.openxmlformats.org/officeDocument/2006/relationships/slideMaster" Target="../slideMasters/slideMaster5.xml" /></Relationships>
</file>

<file path=ppt/slideLayouts/_rels/slideLayout98.xml.rels>&#65279;<?xml version="1.0" encoding="utf-8" standalone="yes"?><Relationships xmlns="http://schemas.openxmlformats.org/package/2006/relationships"><Relationship Id="rId1" Type="http://schemas.openxmlformats.org/officeDocument/2006/relationships/image" Target="../media/image27.png" /><Relationship Id="rId2" Type="http://schemas.openxmlformats.org/officeDocument/2006/relationships/image" Target="../media/image28.svg" /><Relationship Id="rId3" Type="http://schemas.openxmlformats.org/officeDocument/2006/relationships/slideMaster" Target="../slideMasters/slideMaster5.xml" /></Relationships>
</file>

<file path=ppt/slideLayouts/_rels/slideLayout99.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image" Target="../media/image19.png" /><Relationship Id="rId3" Type="http://schemas.openxmlformats.org/officeDocument/2006/relationships/image" Target="../media/image20.svg" /><Relationship Id="rId4" Type="http://schemas.openxmlformats.org/officeDocument/2006/relationships/slideMaster" Target="../slideMasters/slideMaster5.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bg>
      <p:bgPr>
        <a:solidFill>
          <a:schemeClr val="accent2"/>
        </a:solidFill>
        <a:effectLst/>
      </p:bgPr>
    </p:bg>
    <p:spTree>
      <p:nvGrpSpPr>
        <p:cNvPr id="1" name=""/>
        <p:cNvGrpSpPr/>
        <p:nvPr/>
      </p:nvGrpSpPr>
      <p:grpSpPr>
        <a:xfrm>
          <a:off x="0" y="0"/>
          <a: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ct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3839583478"/>
      </p:ext>
    </p:extLst>
  </p:cSld>
  <p:clrMapOvr>
    <a:masterClrMapping/>
  </p:clrMapOvr>
  <p:transition/>
  <p:timing/>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D896F91-3D1D-4BF4-B726-B6B1034E68C1}"/>
                </a:ext>
              </a:extLst>
            </p:cNvPr>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807368846"/>
      </p:ext>
    </p:extLst>
  </p:cSld>
  <p:clrMapOvr>
    <a:masterClrMapping/>
  </p:clrMapOvr>
  <p:transition/>
  <p:timing/>
  <p:extLst>
    <p:ext uri="{DCECCB84-F9BA-43D5-87BE-67443E8EF086}">
      <p15:sldGuideLst xmlns:p15="http://schemas.microsoft.com/office/powerpoint/2012/main">
        <p15:guide id="1" pos="7392" userDrawn="1">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ct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8902532">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0">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0">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0">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cxnLst>
              <a:cxn ang="0">
                <a:pos x="connsiteX0" y="connsiteY0"/>
              </a:cxn>
              <a:cxn ang="0">
                <a:pos x="connsiteX1" y="connsiteY1"/>
              </a:cxn>
              <a:cxn ang="0">
                <a:pos x="connsiteX2" y="connsiteY2"/>
              </a:cxn>
              <a:cxn ang="0">
                <a:pos x="connsiteX3" y="connsiteY3"/>
              </a:cxn>
              <a:cxn ang="0">
                <a:pos x="connsiteX4" y="connsiteY4"/>
              </a:cxn>
            </a:cxnLst>
            <a:rect l="l" t="t" r="r" b="b"/>
            <a:pathLst>
              <a:path w="993436"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2"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78573"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9"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2">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459" h="504338">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1"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005"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930"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4087566611"/>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bg>
      <p:bgPr>
        <a:solidFill>
          <a:schemeClr val="accent2"/>
        </a:solidFill>
        <a:effectLst/>
      </p:bgPr>
    </p:bg>
    <p:spTree>
      <p:nvGrpSpPr>
        <p:cNvPr id="1" name=""/>
        <p:cNvGrpSpPr/>
        <p:nvPr/>
      </p:nvGrpSpPr>
      <p:grpSpPr>
        <a:xfrm>
          <a:off x="0" y="0"/>
          <a: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ct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3839583478"/>
      </p:ext>
    </p:extLst>
  </p:cSld>
  <p:clrMapOvr>
    <a:masterClrMapping/>
  </p:clrMapOvr>
  <p:transition/>
  <p:timing/>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ct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6" name="Straight Connector 65">
            <a:extLst>
              <a:ext uri="{FF2B5EF4-FFF2-40B4-BE49-F238E27FC236}">
                <a16:creationId xmlns:a16="http://schemas.microsoft.com/office/drawing/2014/main" id="{2208FD0E-034D-4DF3-85D7-F0EBE2775B58}"/>
              </a:ext>
            </a:extLst>
          </p:cNvPr>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93739902"/>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8902532">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0">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0">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0">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cxnLst>
                <a:cxn ang="0">
                  <a:pos x="connsiteX0" y="connsiteY0"/>
                </a:cxn>
                <a:cxn ang="0">
                  <a:pos x="connsiteX1" y="connsiteY1"/>
                </a:cxn>
                <a:cxn ang="0">
                  <a:pos x="connsiteX2" y="connsiteY2"/>
                </a:cxn>
                <a:cxn ang="0">
                  <a:pos x="connsiteX3" y="connsiteY3"/>
                </a:cxn>
                <a:cxn ang="0">
                  <a:pos x="connsiteX4" y="connsiteY4"/>
                </a:cxn>
              </a:cxnLst>
              <a:rect l="l" t="t" r="r" b="b"/>
              <a:pathLst>
                <a:path w="993436"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2"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78573"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9"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2">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459" h="504338">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1"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005"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930"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921514593"/>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olution">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202555004"/>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259404552"/>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2780696027"/>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77" name="Straight Connector 76">
            <a:extLst>
              <a:ext uri="{FF2B5EF4-FFF2-40B4-BE49-F238E27FC236}">
                <a16:creationId xmlns:a16="http://schemas.microsoft.com/office/drawing/2014/main" id="{DE09EA6C-7AC2-47BE-95B8-4D3412867BA5}"/>
              </a:ext>
            </a:extLst>
          </p:cNvPr>
          <p:cNvCxnSpPr>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transition/>
  <p:timing/>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4031323575"/>
      </p:ext>
    </p:extLst>
  </p:cSld>
  <p:clrMapOvr>
    <a:masterClrMapping/>
  </p:clrMapOvr>
  <p:transition/>
  <p:timing/>
</p:sldLayout>
</file>

<file path=ppt/slideLayouts/slideLayout10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ct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ct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ct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247610492"/>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arison">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988813763"/>
      </p:ext>
    </p:extLst>
  </p:cSld>
  <p:clrMapOvr>
    <a:masterClrMapping/>
  </p:clrMapOvr>
  <p:transition/>
  <p:timing/>
</p:sldLayout>
</file>

<file path=ppt/slideLayouts/slideLayout1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7" name="Straight Connector 6">
              <a:extLst>
                <a:ext uri="{FF2B5EF4-FFF2-40B4-BE49-F238E27FC236}">
                  <a16:creationId xmlns:a16="http://schemas.microsoft.com/office/drawing/2014/main" id="{9D896F91-3D1D-4BF4-B726-B6B1034E68C1}"/>
                </a:ext>
              </a:extLst>
            </p:cNvPr>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807368846"/>
      </p:ext>
    </p:extLst>
  </p:cSld>
  <p:clrMapOvr>
    <a:masterClrMapping/>
  </p:clrMapOvr>
  <p:transition/>
  <p:timing/>
  <p:extLst>
    <p:ext uri="{DCECCB84-F9BA-43D5-87BE-67443E8EF086}">
      <p15:sldGuideLst xmlns:p15="http://schemas.microsoft.com/office/powerpoint/2012/main">
        <p15:guide id="1" pos="7392" userDrawn="1">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arison">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988813763"/>
      </p:ext>
    </p:extLst>
  </p:cSld>
  <p:clrMapOvr>
    <a:masterClrMapping/>
  </p:clrMapOvr>
  <p:transition/>
  <p:timing/>
</p:sldLayout>
</file>

<file path=ppt/slideLayouts/slideLayout1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endParaRPr lang="en-ZA"/>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p:nvPr userDrawn="1"/>
        </p:nvCxnSpPr>
        <p:spPr>
          <a:xfrm flipH="1">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586500154"/>
      </p:ext>
    </p:extLst>
  </p:cSld>
  <p:clrMapOvr>
    <a:masterClrMapping/>
  </p:clrMapOvr>
  <p:transition/>
  <p:timing/>
</p:sldLayout>
</file>

<file path=ppt/slideLayouts/slideLayout1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8902532">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0">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0">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0">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cxnLst>
                  <a:cxn ang="0">
                    <a:pos x="connsiteX0" y="connsiteY0"/>
                  </a:cxn>
                  <a:cxn ang="0">
                    <a:pos x="connsiteX1" y="connsiteY1"/>
                  </a:cxn>
                  <a:cxn ang="0">
                    <a:pos x="connsiteX2" y="connsiteY2"/>
                  </a:cxn>
                  <a:cxn ang="0">
                    <a:pos x="connsiteX3" y="connsiteY3"/>
                  </a:cxn>
                  <a:cxn ang="0">
                    <a:pos x="connsiteX4" y="connsiteY4"/>
                  </a:cxn>
                </a:cxnLst>
                <a:rect l="l" t="t" r="r" b="b"/>
                <a:pathLst>
                  <a:path w="993436"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2"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78573"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9"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2">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459" h="504338">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1"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005"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930"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413579987"/>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2875606301"/>
      </p:ext>
    </p:extLst>
  </p:cSld>
  <p:clrMapOvr>
    <a:masterClrMapping/>
  </p:clrMapOvr>
  <p:transition/>
  <p:timing/>
</p:sldLayout>
</file>

<file path=ppt/slideLayouts/slideLayout1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meline">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a:t>Click to ADD TITLE</a:t>
            </a:r>
            <a:endParaRPr lang="en-ZA"/>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ZA">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p:nvPr userDrawn="1"/>
        </p:nvCxnSpPr>
        <p:spPr>
          <a:xfrm flipH="1">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p:nvPr userDrawn="1"/>
        </p:nvCxnSpPr>
        <p:spPr>
          <a:xfrm flipH="1">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p:nvPr userDrawn="1"/>
        </p:nvCxnSpPr>
        <p:spPr>
          <a:xfrm flipH="1">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p:nvPr userDrawn="1"/>
        </p:nvCxnSpPr>
        <p:spPr>
          <a:xfrm rot="10800000" flipH="1">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p:nvPr userDrawn="1"/>
        </p:nvCxnSpPr>
        <p:spPr>
          <a:xfrm rot="10800000" flipH="1">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p:nvPr userDrawn="1"/>
        </p:nvCxnSpPr>
        <p:spPr>
          <a:xfrm rot="10800000" flipH="1">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565061128"/>
      </p:ext>
    </p:extLst>
  </p:cSld>
  <p:clrMapOvr>
    <a:masterClrMapping/>
  </p:clrMapOvr>
  <p:transition/>
  <p:timing/>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523748004"/>
      </p:ext>
    </p:extLst>
  </p:cSld>
  <p:clrMapOvr>
    <a:masterClrMapping/>
  </p:clrMapOvr>
  <p:transition/>
  <p:timing/>
</p:sldLayout>
</file>

<file path=ppt/slideLayouts/slideLayout1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eam - 4 up">
    <p:bg>
      <p:bgPr>
        <a:solidFill>
          <a:schemeClr val="accent1"/>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707115712"/>
      </p:ext>
    </p:extLst>
  </p:cSld>
  <p:clrMapOvr>
    <a:masterClrMapping/>
  </p:clrMapOvr>
  <p:transition/>
  <p:timing/>
</p:sldLayout>
</file>

<file path=ppt/slideLayouts/slideLayout1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eam - 8 up">
    <p:bg>
      <p:bgPr>
        <a:solidFill>
          <a:schemeClr val="accent1"/>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768931293"/>
      </p:ext>
    </p:extLst>
  </p:cSld>
  <p:clrMapOvr>
    <a:masterClrMapping/>
  </p:clrMapOvr>
  <p:transition/>
  <p:timing/>
</p:sldLayout>
</file>

<file path=ppt/slideLayouts/slideLayout1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unding">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902027925"/>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endParaRPr lang="en-ZA"/>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p:nvPr userDrawn="1"/>
        </p:nvCxnSpPr>
        <p:spPr>
          <a:xfrm flipH="1">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586500154"/>
      </p:ext>
    </p:extLst>
  </p:cSld>
  <p:clrMapOvr>
    <a:masterClrMapping/>
  </p:clrMapOvr>
  <p:transition/>
  <p:timing/>
</p:sldLayout>
</file>

<file path=ppt/slideLayouts/slideLayout1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ct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8902532">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0">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0">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0">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cxnLst>
              <a:cxn ang="0">
                <a:pos x="connsiteX0" y="connsiteY0"/>
              </a:cxn>
              <a:cxn ang="0">
                <a:pos x="connsiteX1" y="connsiteY1"/>
              </a:cxn>
              <a:cxn ang="0">
                <a:pos x="connsiteX2" y="connsiteY2"/>
              </a:cxn>
              <a:cxn ang="0">
                <a:pos x="connsiteX3" y="connsiteY3"/>
              </a:cxn>
              <a:cxn ang="0">
                <a:pos x="connsiteX4" y="connsiteY4"/>
              </a:cxn>
            </a:cxnLst>
            <a:rect l="l" t="t" r="r" b="b"/>
            <a:pathLst>
              <a:path w="993436"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2"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78573"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9"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2">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459" h="504338">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1"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005"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930"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4087566611"/>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8902532">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0">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0">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0">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cxnLst>
                  <a:cxn ang="0">
                    <a:pos x="connsiteX0" y="connsiteY0"/>
                  </a:cxn>
                  <a:cxn ang="0">
                    <a:pos x="connsiteX1" y="connsiteY1"/>
                  </a:cxn>
                  <a:cxn ang="0">
                    <a:pos x="connsiteX2" y="connsiteY2"/>
                  </a:cxn>
                  <a:cxn ang="0">
                    <a:pos x="connsiteX3" y="connsiteY3"/>
                  </a:cxn>
                  <a:cxn ang="0">
                    <a:pos x="connsiteX4" y="connsiteY4"/>
                  </a:cxn>
                </a:cxnLst>
                <a:rect l="l" t="t" r="r" b="b"/>
                <a:pathLst>
                  <a:path w="993436"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2"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78573"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9"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2">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459" h="504338">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1"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005"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930"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413579987"/>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2875606301"/>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meline">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a:t>Click to ADD TITLE</a:t>
            </a:r>
            <a:endParaRPr lang="en-ZA"/>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p:nvPr userDrawn="1"/>
        </p:nvCxnSpPr>
        <p:spPr>
          <a:xfrm flipH="1">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p:nvPr userDrawn="1"/>
        </p:nvCxnSpPr>
        <p:spPr>
          <a:xfrm flipH="1">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p:nvPr userDrawn="1"/>
        </p:nvCxnSpPr>
        <p:spPr>
          <a:xfrm flipH="1">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p:nvPr userDrawn="1"/>
        </p:nvCxnSpPr>
        <p:spPr>
          <a:xfrm rot="10800000" flipH="1">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p:nvPr userDrawn="1"/>
        </p:nvCxnSpPr>
        <p:spPr>
          <a:xfrm rot="10800000" flipH="1">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p:nvPr userDrawn="1"/>
        </p:nvCxnSpPr>
        <p:spPr>
          <a:xfrm rot="10800000" flipH="1">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565061128"/>
      </p:ext>
    </p:extLst>
  </p:cSld>
  <p:clrMapOvr>
    <a:masterClrMapping/>
  </p:clrMapOvr>
  <p:transition/>
  <p:timing/>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52374800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eam - 4 up">
    <p:bg>
      <p:bgPr>
        <a:solidFill>
          <a:schemeClr val="accent1"/>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707115712"/>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eam - 8 up">
    <p:bg>
      <p:bgPr>
        <a:solidFill>
          <a:schemeClr val="accent1"/>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768931293"/>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unding">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902027925"/>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ct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6" name="Straight Connector 65">
            <a:extLst>
              <a:ext uri="{FF2B5EF4-FFF2-40B4-BE49-F238E27FC236}">
                <a16:creationId xmlns:a16="http://schemas.microsoft.com/office/drawing/2014/main" id="{2208FD0E-034D-4DF3-85D7-F0EBE2775B58}"/>
              </a:ext>
            </a:extLst>
          </p:cNvPr>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93739902"/>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ct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8902532">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0">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0">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0">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cxnLst>
              <a:cxn ang="0">
                <a:pos x="connsiteX0" y="connsiteY0"/>
              </a:cxn>
              <a:cxn ang="0">
                <a:pos x="connsiteX1" y="connsiteY1"/>
              </a:cxn>
              <a:cxn ang="0">
                <a:pos x="connsiteX2" y="connsiteY2"/>
              </a:cxn>
              <a:cxn ang="0">
                <a:pos x="connsiteX3" y="connsiteY3"/>
              </a:cxn>
              <a:cxn ang="0">
                <a:pos x="connsiteX4" y="connsiteY4"/>
              </a:cxn>
            </a:cxnLst>
            <a:rect l="l" t="t" r="r" b="b"/>
            <a:pathLst>
              <a:path w="993436"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2"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78573"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9"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2">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459" h="504338">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1"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005"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930"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4087566611"/>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bg>
      <p:bgPr>
        <a:solidFill>
          <a:schemeClr val="accent2"/>
        </a:solidFill>
        <a:effectLst/>
      </p:bgPr>
    </p:bg>
    <p:spTree>
      <p:nvGrpSpPr>
        <p:cNvPr id="1" name=""/>
        <p:cNvGrpSpPr/>
        <p:nvPr/>
      </p:nvGrpSpPr>
      <p:grpSpPr>
        <a:xfrm>
          <a:off x="0" y="0"/>
          <a: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ct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3839583478"/>
      </p:ext>
    </p:extLst>
  </p:cSld>
  <p:clrMapOvr>
    <a:masterClrMapping/>
  </p:clrMapOvr>
  <p:transition/>
  <p:timing/>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ct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6" name="Straight Connector 65">
            <a:extLst>
              <a:ext uri="{FF2B5EF4-FFF2-40B4-BE49-F238E27FC236}">
                <a16:creationId xmlns:a16="http://schemas.microsoft.com/office/drawing/2014/main" id="{2208FD0E-034D-4DF3-85D7-F0EBE2775B58}"/>
              </a:ext>
            </a:extLst>
          </p:cNvPr>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93739902"/>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8902532">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0">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0">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0">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cxnLst>
                <a:cxn ang="0">
                  <a:pos x="connsiteX0" y="connsiteY0"/>
                </a:cxn>
                <a:cxn ang="0">
                  <a:pos x="connsiteX1" y="connsiteY1"/>
                </a:cxn>
                <a:cxn ang="0">
                  <a:pos x="connsiteX2" y="connsiteY2"/>
                </a:cxn>
                <a:cxn ang="0">
                  <a:pos x="connsiteX3" y="connsiteY3"/>
                </a:cxn>
                <a:cxn ang="0">
                  <a:pos x="connsiteX4" y="connsiteY4"/>
                </a:cxn>
              </a:cxnLst>
              <a:rect l="l" t="t" r="r" b="b"/>
              <a:pathLst>
                <a:path w="993436"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2"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78573"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9"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2">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459" h="504338">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1"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005"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930"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921514593"/>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olution">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202555004"/>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259404552"/>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2780696027"/>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77" name="Straight Connector 76">
            <a:extLst>
              <a:ext uri="{FF2B5EF4-FFF2-40B4-BE49-F238E27FC236}">
                <a16:creationId xmlns:a16="http://schemas.microsoft.com/office/drawing/2014/main" id="{DE09EA6C-7AC2-47BE-95B8-4D3412867BA5}"/>
              </a:ext>
            </a:extLst>
          </p:cNvPr>
          <p:cNvCxnSpPr>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transition/>
  <p:timing/>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4031323575"/>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ct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ct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ct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247610492"/>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8902532">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0">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0">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0">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cxnLst>
                <a:cxn ang="0">
                  <a:pos x="connsiteX0" y="connsiteY0"/>
                </a:cxn>
                <a:cxn ang="0">
                  <a:pos x="connsiteX1" y="connsiteY1"/>
                </a:cxn>
                <a:cxn ang="0">
                  <a:pos x="connsiteX2" y="connsiteY2"/>
                </a:cxn>
                <a:cxn ang="0">
                  <a:pos x="connsiteX3" y="connsiteY3"/>
                </a:cxn>
                <a:cxn ang="0">
                  <a:pos x="connsiteX4" y="connsiteY4"/>
                </a:cxn>
              </a:cxnLst>
              <a:rect l="l" t="t" r="r" b="b"/>
              <a:pathLst>
                <a:path w="993436"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2"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78573"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9"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2">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459" h="504338">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1"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005"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930"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921514593"/>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7" name="Straight Connector 6">
              <a:extLst>
                <a:ext uri="{FF2B5EF4-FFF2-40B4-BE49-F238E27FC236}">
                  <a16:creationId xmlns:a16="http://schemas.microsoft.com/office/drawing/2014/main" id="{9D896F91-3D1D-4BF4-B726-B6B1034E68C1}"/>
                </a:ext>
              </a:extLst>
            </p:cNvPr>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807368846"/>
      </p:ext>
    </p:extLst>
  </p:cSld>
  <p:clrMapOvr>
    <a:masterClrMapping/>
  </p:clrMapOvr>
  <p:transition/>
  <p:timing/>
  <p:extLst>
    <p:ext uri="{DCECCB84-F9BA-43D5-87BE-67443E8EF086}">
      <p15:sldGuideLst xmlns:p15="http://schemas.microsoft.com/office/powerpoint/2012/main">
        <p15:guide id="1" pos="7392"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arison">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988813763"/>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endParaRPr lang="en-ZA"/>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p:nvPr userDrawn="1"/>
        </p:nvCxnSpPr>
        <p:spPr>
          <a:xfrm flipH="1">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586500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8902532">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0">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0">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0">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cxnLst>
                  <a:cxn ang="0">
                    <a:pos x="connsiteX0" y="connsiteY0"/>
                  </a:cxn>
                  <a:cxn ang="0">
                    <a:pos x="connsiteX1" y="connsiteY1"/>
                  </a:cxn>
                  <a:cxn ang="0">
                    <a:pos x="connsiteX2" y="connsiteY2"/>
                  </a:cxn>
                  <a:cxn ang="0">
                    <a:pos x="connsiteX3" y="connsiteY3"/>
                  </a:cxn>
                  <a:cxn ang="0">
                    <a:pos x="connsiteX4" y="connsiteY4"/>
                  </a:cxn>
                </a:cxnLst>
                <a:rect l="l" t="t" r="r" b="b"/>
                <a:pathLst>
                  <a:path w="993436"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2"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78573"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9"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2">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459" h="504338">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1"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005"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930"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413579987"/>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2875606301"/>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meline">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a:t>Click to ADD TITLE</a:t>
            </a:r>
            <a:endParaRPr lang="en-ZA"/>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ZA">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p:nvPr userDrawn="1"/>
        </p:nvCxnSpPr>
        <p:spPr>
          <a:xfrm flipH="1">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p:nvPr userDrawn="1"/>
        </p:nvCxnSpPr>
        <p:spPr>
          <a:xfrm flipH="1">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p:nvPr userDrawn="1"/>
        </p:nvCxnSpPr>
        <p:spPr>
          <a:xfrm flipH="1">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p:nvPr userDrawn="1"/>
        </p:nvCxnSpPr>
        <p:spPr>
          <a:xfrm rot="10800000" flipH="1">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p:nvPr userDrawn="1"/>
        </p:nvCxnSpPr>
        <p:spPr>
          <a:xfrm rot="10800000" flipH="1">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p:nvPr userDrawn="1"/>
        </p:nvCxnSpPr>
        <p:spPr>
          <a:xfrm rot="10800000" flipH="1">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565061128"/>
      </p:ext>
    </p:extLst>
  </p:cSld>
  <p:clrMapOvr>
    <a:masterClrMapping/>
  </p:clrMapOvr>
  <p:transition/>
  <p:timing/>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523748004"/>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eam - 4 up">
    <p:bg>
      <p:bgPr>
        <a:solidFill>
          <a:schemeClr val="accent1"/>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70711571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eam - 8 up">
    <p:bg>
      <p:bgPr>
        <a:solidFill>
          <a:schemeClr val="accent1"/>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768931293"/>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unding">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902027925"/>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olution">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202555004"/>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ct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8902532">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0">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0">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0">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cxnLst>
              <a:cxn ang="0">
                <a:pos x="connsiteX0" y="connsiteY0"/>
              </a:cxn>
              <a:cxn ang="0">
                <a:pos x="connsiteX1" y="connsiteY1"/>
              </a:cxn>
              <a:cxn ang="0">
                <a:pos x="connsiteX2" y="connsiteY2"/>
              </a:cxn>
              <a:cxn ang="0">
                <a:pos x="connsiteX3" y="connsiteY3"/>
              </a:cxn>
              <a:cxn ang="0">
                <a:pos x="connsiteX4" y="connsiteY4"/>
              </a:cxn>
            </a:cxnLst>
            <a:rect l="l" t="t" r="r" b="b"/>
            <a:pathLst>
              <a:path w="993436"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2"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78573"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9"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2">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459" h="504338">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1"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005"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930"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4087566611"/>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bg>
      <p:bgPr>
        <a:solidFill>
          <a:schemeClr val="accent2"/>
        </a:solidFill>
        <a:effectLst/>
      </p:bgPr>
    </p:bg>
    <p:spTree>
      <p:nvGrpSpPr>
        <p:cNvPr id="1" name=""/>
        <p:cNvGrpSpPr/>
        <p:nvPr/>
      </p:nvGrpSpPr>
      <p:grpSpPr>
        <a:xfrm>
          <a:off x="0" y="0"/>
          <a: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ct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3839583478"/>
      </p:ext>
    </p:extLst>
  </p:cSld>
  <p:clrMapOvr>
    <a:masterClrMapping/>
  </p:clrMapOvr>
  <p:transition/>
  <p:timing/>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ct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6" name="Straight Connector 65">
            <a:extLst>
              <a:ext uri="{FF2B5EF4-FFF2-40B4-BE49-F238E27FC236}">
                <a16:creationId xmlns:a16="http://schemas.microsoft.com/office/drawing/2014/main" id="{2208FD0E-034D-4DF3-85D7-F0EBE2775B58}"/>
              </a:ext>
            </a:extLst>
          </p:cNvPr>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93739902"/>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8902532">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0">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0">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0">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cxnLst>
                <a:cxn ang="0">
                  <a:pos x="connsiteX0" y="connsiteY0"/>
                </a:cxn>
                <a:cxn ang="0">
                  <a:pos x="connsiteX1" y="connsiteY1"/>
                </a:cxn>
                <a:cxn ang="0">
                  <a:pos x="connsiteX2" y="connsiteY2"/>
                </a:cxn>
                <a:cxn ang="0">
                  <a:pos x="connsiteX3" y="connsiteY3"/>
                </a:cxn>
                <a:cxn ang="0">
                  <a:pos x="connsiteX4" y="connsiteY4"/>
                </a:cxn>
              </a:cxnLst>
              <a:rect l="l" t="t" r="r" b="b"/>
              <a:pathLst>
                <a:path w="993436"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2"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78573"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9"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2">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459" h="504338">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1"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005"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930"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921514593"/>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olution">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202555004"/>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259404552"/>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2780696027"/>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77" name="Straight Connector 76">
            <a:extLst>
              <a:ext uri="{FF2B5EF4-FFF2-40B4-BE49-F238E27FC236}">
                <a16:creationId xmlns:a16="http://schemas.microsoft.com/office/drawing/2014/main" id="{DE09EA6C-7AC2-47BE-95B8-4D3412867BA5}"/>
              </a:ext>
            </a:extLst>
          </p:cNvPr>
          <p:cNvCxnSpPr>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transition/>
  <p:timing/>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4031323575"/>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ct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ct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ct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247610492"/>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259404552"/>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7" name="Straight Connector 6">
              <a:extLst>
                <a:ext uri="{FF2B5EF4-FFF2-40B4-BE49-F238E27FC236}">
                  <a16:creationId xmlns:a16="http://schemas.microsoft.com/office/drawing/2014/main" id="{9D896F91-3D1D-4BF4-B726-B6B1034E68C1}"/>
                </a:ext>
              </a:extLst>
            </p:cNvPr>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807368846"/>
      </p:ext>
    </p:extLst>
  </p:cSld>
  <p:clrMapOvr>
    <a:masterClrMapping/>
  </p:clrMapOvr>
  <p:transition/>
  <p:timing/>
  <p:extLst>
    <p:ext uri="{DCECCB84-F9BA-43D5-87BE-67443E8EF086}">
      <p15:sldGuideLst xmlns:p15="http://schemas.microsoft.com/office/powerpoint/2012/main">
        <p15:guide id="1" pos="7392"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arison">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988813763"/>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endParaRPr lang="en-ZA"/>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p:nvPr userDrawn="1"/>
        </p:nvCxnSpPr>
        <p:spPr>
          <a:xfrm flipH="1">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5865001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8902532">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0">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0">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0">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cxnLst>
                  <a:cxn ang="0">
                    <a:pos x="connsiteX0" y="connsiteY0"/>
                  </a:cxn>
                  <a:cxn ang="0">
                    <a:pos x="connsiteX1" y="connsiteY1"/>
                  </a:cxn>
                  <a:cxn ang="0">
                    <a:pos x="connsiteX2" y="connsiteY2"/>
                  </a:cxn>
                  <a:cxn ang="0">
                    <a:pos x="connsiteX3" y="connsiteY3"/>
                  </a:cxn>
                  <a:cxn ang="0">
                    <a:pos x="connsiteX4" y="connsiteY4"/>
                  </a:cxn>
                </a:cxnLst>
                <a:rect l="l" t="t" r="r" b="b"/>
                <a:pathLst>
                  <a:path w="993436"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2"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78573"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9"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2">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459" h="504338">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1"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005"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930"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413579987"/>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2875606301"/>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meline">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a:t>Click to ADD TITLE</a:t>
            </a:r>
            <a:endParaRPr lang="en-ZA"/>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ZA">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p:nvPr userDrawn="1"/>
        </p:nvCxnSpPr>
        <p:spPr>
          <a:xfrm flipH="1">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p:nvPr userDrawn="1"/>
        </p:nvCxnSpPr>
        <p:spPr>
          <a:xfrm flipH="1">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p:nvPr userDrawn="1"/>
        </p:nvCxnSpPr>
        <p:spPr>
          <a:xfrm flipH="1">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p:nvPr userDrawn="1"/>
        </p:nvCxnSpPr>
        <p:spPr>
          <a:xfrm rot="10800000" flipH="1">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p:nvPr userDrawn="1"/>
        </p:nvCxnSpPr>
        <p:spPr>
          <a:xfrm rot="10800000" flipH="1">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p:nvPr userDrawn="1"/>
        </p:nvCxnSpPr>
        <p:spPr>
          <a:xfrm rot="10800000" flipH="1">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565061128"/>
      </p:ext>
    </p:extLst>
  </p:cSld>
  <p:clrMapOvr>
    <a:masterClrMapping/>
  </p:clrMapOvr>
  <p:transition/>
  <p:timing/>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523748004"/>
      </p:ext>
    </p:extLst>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eam - 4 up">
    <p:bg>
      <p:bgPr>
        <a:solidFill>
          <a:schemeClr val="accent1"/>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707115712"/>
      </p:ext>
    </p:extLst>
  </p:cSld>
  <p:clrMapOvr>
    <a:masterClrMapping/>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eam - 8 up">
    <p:bg>
      <p:bgPr>
        <a:solidFill>
          <a:schemeClr val="accent1"/>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768931293"/>
      </p:ext>
    </p:extLst>
  </p:cSld>
  <p:clrMapOvr>
    <a:masterClrMapping/>
  </p:clrMapOvr>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unding">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902027925"/>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2780696027"/>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ct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8902532">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0">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0">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0">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cxnLst>
              <a:cxn ang="0">
                <a:pos x="connsiteX0" y="connsiteY0"/>
              </a:cxn>
              <a:cxn ang="0">
                <a:pos x="connsiteX1" y="connsiteY1"/>
              </a:cxn>
              <a:cxn ang="0">
                <a:pos x="connsiteX2" y="connsiteY2"/>
              </a:cxn>
              <a:cxn ang="0">
                <a:pos x="connsiteX3" y="connsiteY3"/>
              </a:cxn>
              <a:cxn ang="0">
                <a:pos x="connsiteX4" y="connsiteY4"/>
              </a:cxn>
            </a:cxnLst>
            <a:rect l="l" t="t" r="r" b="b"/>
            <a:pathLst>
              <a:path w="993436"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2"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78573"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9"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2">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459" h="504338">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1"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005"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930"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4087566611"/>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bg>
      <p:bgPr>
        <a:solidFill>
          <a:schemeClr val="accent2"/>
        </a:solidFill>
        <a:effectLst/>
      </p:bgPr>
    </p:bg>
    <p:spTree>
      <p:nvGrpSpPr>
        <p:cNvPr id="1" name=""/>
        <p:cNvGrpSpPr/>
        <p:nvPr/>
      </p:nvGrpSpPr>
      <p:grpSpPr>
        <a:xfrm>
          <a:off x="0" y="0"/>
          <a: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ct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3839583478"/>
      </p:ext>
    </p:extLst>
  </p:cSld>
  <p:clrMapOvr>
    <a:masterClrMapping/>
  </p:clrMapOvr>
  <p:transition/>
  <p:timing/>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ct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6" name="Straight Connector 65">
            <a:extLst>
              <a:ext uri="{FF2B5EF4-FFF2-40B4-BE49-F238E27FC236}">
                <a16:creationId xmlns:a16="http://schemas.microsoft.com/office/drawing/2014/main" id="{2208FD0E-034D-4DF3-85D7-F0EBE2775B58}"/>
              </a:ext>
            </a:extLst>
          </p:cNvPr>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93739902"/>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8902532">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0">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0">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0">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cxnLst>
                <a:cxn ang="0">
                  <a:pos x="connsiteX0" y="connsiteY0"/>
                </a:cxn>
                <a:cxn ang="0">
                  <a:pos x="connsiteX1" y="connsiteY1"/>
                </a:cxn>
                <a:cxn ang="0">
                  <a:pos x="connsiteX2" y="connsiteY2"/>
                </a:cxn>
                <a:cxn ang="0">
                  <a:pos x="connsiteX3" y="connsiteY3"/>
                </a:cxn>
                <a:cxn ang="0">
                  <a:pos x="connsiteX4" y="connsiteY4"/>
                </a:cxn>
              </a:cxnLst>
              <a:rect l="l" t="t" r="r" b="b"/>
              <a:pathLst>
                <a:path w="993436"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2"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78573"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9"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2">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459" h="504338">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1"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005"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930"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921514593"/>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olution">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202555004"/>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259404552"/>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2780696027"/>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77" name="Straight Connector 76">
            <a:extLst>
              <a:ext uri="{FF2B5EF4-FFF2-40B4-BE49-F238E27FC236}">
                <a16:creationId xmlns:a16="http://schemas.microsoft.com/office/drawing/2014/main" id="{DE09EA6C-7AC2-47BE-95B8-4D3412867BA5}"/>
              </a:ext>
            </a:extLst>
          </p:cNvPr>
          <p:cNvCxnSpPr>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transition/>
  <p:timing/>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4031323575"/>
      </p:ext>
    </p:extLst>
  </p:cSld>
  <p:clrMapOvr>
    <a:masterClrMapping/>
  </p:clrMapOvr>
  <p:transition/>
  <p:timing/>
</p:sldLayout>
</file>

<file path=ppt/slideLayouts/slideLayout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ct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ct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ct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247610492"/>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DE09EA6C-7AC2-47BE-95B8-4D3412867BA5}"/>
              </a:ext>
            </a:extLst>
          </p:cNvPr>
          <p:cNvCxnSpPr>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transition/>
  <p:timing/>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7" name="Straight Connector 6">
              <a:extLst>
                <a:ext uri="{FF2B5EF4-FFF2-40B4-BE49-F238E27FC236}">
                  <a16:creationId xmlns:a16="http://schemas.microsoft.com/office/drawing/2014/main" id="{9D896F91-3D1D-4BF4-B726-B6B1034E68C1}"/>
                </a:ext>
              </a:extLst>
            </p:cNvPr>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807368846"/>
      </p:ext>
    </p:extLst>
  </p:cSld>
  <p:clrMapOvr>
    <a:masterClrMapping/>
  </p:clrMapOvr>
  <p:transition/>
  <p:timing/>
  <p:extLst>
    <p:ext uri="{DCECCB84-F9BA-43D5-87BE-67443E8EF086}">
      <p15:sldGuideLst xmlns:p15="http://schemas.microsoft.com/office/powerpoint/2012/main">
        <p15:guide id="1" pos="7392"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arison">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988813763"/>
      </p:ext>
    </p:extLst>
  </p:cSld>
  <p:clrMapOvr>
    <a:masterClrMapping/>
  </p:clrMapOvr>
  <p:transition/>
  <p:timing/>
</p:sldLayout>
</file>

<file path=ppt/slideLayouts/slideLayout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endParaRPr lang="en-ZA"/>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p:nvPr userDrawn="1"/>
        </p:nvCxnSpPr>
        <p:spPr>
          <a:xfrm flipH="1">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586500154"/>
      </p:ext>
    </p:extLst>
  </p:cSld>
  <p:clrMapOvr>
    <a:masterClrMapping/>
  </p:clrMapOvr>
  <p:transition/>
  <p:timing/>
</p:sldLayout>
</file>

<file path=ppt/slideLayouts/slideLayout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8902532">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0">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0">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0">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cxnLst>
                  <a:cxn ang="0">
                    <a:pos x="connsiteX0" y="connsiteY0"/>
                  </a:cxn>
                  <a:cxn ang="0">
                    <a:pos x="connsiteX1" y="connsiteY1"/>
                  </a:cxn>
                  <a:cxn ang="0">
                    <a:pos x="connsiteX2" y="connsiteY2"/>
                  </a:cxn>
                  <a:cxn ang="0">
                    <a:pos x="connsiteX3" y="connsiteY3"/>
                  </a:cxn>
                  <a:cxn ang="0">
                    <a:pos x="connsiteX4" y="connsiteY4"/>
                  </a:cxn>
                </a:cxnLst>
                <a:rect l="l" t="t" r="r" b="b"/>
                <a:pathLst>
                  <a:path w="993436"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2"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78573"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9"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2">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459" h="504338">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1"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005"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930"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413579987"/>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2875606301"/>
      </p:ext>
    </p:extLst>
  </p:cSld>
  <p:clrMapOvr>
    <a:masterClrMapping/>
  </p:clrMapOvr>
  <p:transition/>
  <p:timing/>
</p:sldLayout>
</file>

<file path=ppt/slideLayouts/slideLayout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meline">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a:t>Click to ADD TITLE</a:t>
            </a:r>
            <a:endParaRPr lang="en-ZA"/>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ZA">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p:nvPr userDrawn="1"/>
        </p:nvCxnSpPr>
        <p:spPr>
          <a:xfrm flipH="1">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p:nvPr userDrawn="1"/>
        </p:nvCxnSpPr>
        <p:spPr>
          <a:xfrm flipH="1">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p:nvPr userDrawn="1"/>
        </p:nvCxnSpPr>
        <p:spPr>
          <a:xfrm flipH="1">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p:nvPr userDrawn="1"/>
        </p:nvCxnSpPr>
        <p:spPr>
          <a:xfrm rot="10800000" flipH="1">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p:nvPr userDrawn="1"/>
        </p:nvCxnSpPr>
        <p:spPr>
          <a:xfrm rot="10800000" flipH="1">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p:nvPr userDrawn="1"/>
        </p:nvCxnSpPr>
        <p:spPr>
          <a:xfrm rot="10800000" flipH="1">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565061128"/>
      </p:ext>
    </p:extLst>
  </p:cSld>
  <p:clrMapOvr>
    <a:masterClrMapping/>
  </p:clrMapOvr>
  <p:transition/>
  <p:timing/>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523748004"/>
      </p:ext>
    </p:extLst>
  </p:cSld>
  <p:clrMapOvr>
    <a:masterClrMapping/>
  </p:clrMapOvr>
  <p:transition/>
  <p:timing/>
</p:sldLayout>
</file>

<file path=ppt/slideLayouts/slideLayout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eam - 4 up">
    <p:bg>
      <p:bgPr>
        <a:solidFill>
          <a:schemeClr val="accent1"/>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707115712"/>
      </p:ext>
    </p:extLst>
  </p:cSld>
  <p:clrMapOvr>
    <a:masterClrMapping/>
  </p:clrMapOvr>
  <p:transition/>
  <p:timing/>
</p:sldLayout>
</file>

<file path=ppt/slideLayouts/slideLayout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eam - 8 up">
    <p:bg>
      <p:bgPr>
        <a:solidFill>
          <a:schemeClr val="accent1"/>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768931293"/>
      </p:ext>
    </p:extLst>
  </p:cSld>
  <p:clrMapOvr>
    <a:masterClrMapping/>
  </p:clrMapOvr>
  <p:transition/>
  <p:timing/>
</p:sldLayout>
</file>

<file path=ppt/slideLayouts/slideLayout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unding">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90202792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4031323575"/>
      </p:ext>
    </p:extLst>
  </p:cSld>
  <p:clrMapOvr>
    <a:masterClrMapping/>
  </p:clrMapOvr>
  <p:transition/>
  <p:timing/>
</p:sldLayout>
</file>

<file path=ppt/slideLayouts/slideLayout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ct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8902532">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0">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0">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0">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cxnLst>
              <a:cxn ang="0">
                <a:pos x="connsiteX0" y="connsiteY0"/>
              </a:cxn>
              <a:cxn ang="0">
                <a:pos x="connsiteX1" y="connsiteY1"/>
              </a:cxn>
              <a:cxn ang="0">
                <a:pos x="connsiteX2" y="connsiteY2"/>
              </a:cxn>
              <a:cxn ang="0">
                <a:pos x="connsiteX3" y="connsiteY3"/>
              </a:cxn>
              <a:cxn ang="0">
                <a:pos x="connsiteX4" y="connsiteY4"/>
              </a:cxn>
            </a:cxnLst>
            <a:rect l="l" t="t" r="r" b="b"/>
            <a:pathLst>
              <a:path w="993436"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2"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78573"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9"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2">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459" h="504338">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1"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005"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930"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4087566611"/>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bg>
      <p:bgPr>
        <a:solidFill>
          <a:schemeClr val="accent2"/>
        </a:solidFill>
        <a:effectLst/>
      </p:bgPr>
    </p:bg>
    <p:spTree>
      <p:nvGrpSpPr>
        <p:cNvPr id="1" name=""/>
        <p:cNvGrpSpPr/>
        <p:nvPr/>
      </p:nvGrpSpPr>
      <p:grpSpPr>
        <a:xfrm>
          <a:off x="0" y="0"/>
          <a: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ct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3839583478"/>
      </p:ext>
    </p:extLst>
  </p:cSld>
  <p:clrMapOvr>
    <a:masterClrMapping/>
  </p:clrMapOvr>
  <p:transition/>
  <p:timing/>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ct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6" name="Straight Connector 65">
            <a:extLst>
              <a:ext uri="{FF2B5EF4-FFF2-40B4-BE49-F238E27FC236}">
                <a16:creationId xmlns:a16="http://schemas.microsoft.com/office/drawing/2014/main" id="{2208FD0E-034D-4DF3-85D7-F0EBE2775B58}"/>
              </a:ext>
            </a:extLst>
          </p:cNvPr>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93739902"/>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8902532">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0">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0">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0">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cxnLst>
                <a:cxn ang="0">
                  <a:pos x="connsiteX0" y="connsiteY0"/>
                </a:cxn>
                <a:cxn ang="0">
                  <a:pos x="connsiteX1" y="connsiteY1"/>
                </a:cxn>
                <a:cxn ang="0">
                  <a:pos x="connsiteX2" y="connsiteY2"/>
                </a:cxn>
                <a:cxn ang="0">
                  <a:pos x="connsiteX3" y="connsiteY3"/>
                </a:cxn>
                <a:cxn ang="0">
                  <a:pos x="connsiteX4" y="connsiteY4"/>
                </a:cxn>
              </a:cxnLst>
              <a:rect l="l" t="t" r="r" b="b"/>
              <a:pathLst>
                <a:path w="993436"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2"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78573"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9"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2">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459" h="504338">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1"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005"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930"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ct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921514593"/>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olution">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ct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202555004"/>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ct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259404552"/>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2780696027"/>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gdLst>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 name="connsiteX4" fmla="*/ 0 w 1828800"/>
              <a:gd name="connsiteY4" fmla="*/ 0 h 1828800"/>
            </a:gd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77" name="Straight Connector 76">
            <a:extLst>
              <a:ext uri="{FF2B5EF4-FFF2-40B4-BE49-F238E27FC236}">
                <a16:creationId xmlns:a16="http://schemas.microsoft.com/office/drawing/2014/main" id="{DE09EA6C-7AC2-47BE-95B8-4D3412867BA5}"/>
              </a:ext>
            </a:extLst>
          </p:cNvPr>
          <p:cNvCxnSpPr>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transition/>
  <p:timing/>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4031323575"/>
      </p:ext>
    </p:extLst>
  </p:cSld>
  <p:clrMapOvr>
    <a:masterClrMapping/>
  </p:clrMapOvr>
  <p:transition/>
  <p:timing/>
</p:sldLayout>
</file>

<file path=ppt/slideLayouts/slideLayout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ct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ct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ct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247610492"/>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ct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ct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ct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247610492"/>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7" name="Straight Connector 6">
              <a:extLst>
                <a:ext uri="{FF2B5EF4-FFF2-40B4-BE49-F238E27FC236}">
                  <a16:creationId xmlns:a16="http://schemas.microsoft.com/office/drawing/2014/main" id="{9D896F91-3D1D-4BF4-B726-B6B1034E68C1}"/>
                </a:ext>
              </a:extLst>
            </p:cNvPr>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807368846"/>
      </p:ext>
    </p:extLst>
  </p:cSld>
  <p:clrMapOvr>
    <a:masterClrMapping/>
  </p:clrMapOvr>
  <p:transition/>
  <p:timing/>
  <p:extLst>
    <p:ext uri="{DCECCB84-F9BA-43D5-87BE-67443E8EF086}">
      <p15:sldGuideLst xmlns:p15="http://schemas.microsoft.com/office/powerpoint/2012/main">
        <p15:guide id="1" pos="7392" userDrawn="1">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arison">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988813763"/>
      </p:ext>
    </p:extLst>
  </p:cSld>
  <p:clrMapOvr>
    <a:masterClrMapping/>
  </p:clrMapOvr>
  <p:transition/>
  <p:timing/>
</p:sldLayout>
</file>

<file path=ppt/slideLayouts/slideLayout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endParaRPr lang="en-ZA"/>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p:nvPr userDrawn="1"/>
        </p:nvCxnSpPr>
        <p:spPr>
          <a:xfrm flipH="1">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586500154"/>
      </p:ext>
    </p:extLst>
  </p:cSld>
  <p:clrMapOvr>
    <a:masterClrMapping/>
  </p:clrMapOvr>
  <p:transition/>
  <p:timing/>
</p:sldLayout>
</file>

<file path=ppt/slideLayouts/slideLayout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8902532">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0">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0">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0">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cxnLst>
                  <a:cxn ang="0">
                    <a:pos x="connsiteX0" y="connsiteY0"/>
                  </a:cxn>
                  <a:cxn ang="0">
                    <a:pos x="connsiteX1" y="connsiteY1"/>
                  </a:cxn>
                  <a:cxn ang="0">
                    <a:pos x="connsiteX2" y="connsiteY2"/>
                  </a:cxn>
                  <a:cxn ang="0">
                    <a:pos x="connsiteX3" y="connsiteY3"/>
                  </a:cxn>
                  <a:cxn ang="0">
                    <a:pos x="connsiteX4" y="connsiteY4"/>
                  </a:cxn>
                </a:cxnLst>
                <a:rect l="l" t="t" r="r" b="b"/>
                <a:pathLst>
                  <a:path w="993436"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2"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78573"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9"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2">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459" h="504338">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1"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9005"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8930"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413579987"/>
      </p:ext>
    </p:extLst>
  </p:cSld>
  <p:clrMapOvr>
    <a:masterClrMapping/>
  </p:clrMapOvr>
  <p:transition/>
  <p:timing/>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2875606301"/>
      </p:ext>
    </p:extLst>
  </p:cSld>
  <p:clrMapOvr>
    <a:masterClrMapping/>
  </p:clrMapOvr>
  <p:transition/>
  <p:timing/>
</p:sldLayout>
</file>

<file path=ppt/slideLayouts/slideLayout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meline">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a:t>Click to ADD TITLE</a:t>
            </a:r>
            <a:endParaRPr lang="en-ZA"/>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ZA">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p:nvPr userDrawn="1"/>
        </p:nvCxnSpPr>
        <p:spPr>
          <a:xfrm flipH="1">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p:nvPr userDrawn="1"/>
        </p:nvCxnSpPr>
        <p:spPr>
          <a:xfrm flipH="1">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p:nvPr userDrawn="1"/>
        </p:nvCxnSpPr>
        <p:spPr>
          <a:xfrm flipH="1">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p:nvPr userDrawn="1"/>
        </p:nvCxnSpPr>
        <p:spPr>
          <a:xfrm rot="10800000" flipH="1">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p:nvPr userDrawn="1"/>
        </p:nvCxnSpPr>
        <p:spPr>
          <a:xfrm rot="10800000" flipH="1">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p:nvPr userDrawn="1"/>
        </p:nvCxnSpPr>
        <p:spPr>
          <a:xfrm rot="10800000" flipH="1">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565061128"/>
      </p:ext>
    </p:extLst>
  </p:cSld>
  <p:clrMapOvr>
    <a:masterClrMapping/>
  </p:clrMapOvr>
  <p:transition/>
  <p:timing/>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bg>
      <p:bgPr>
        <a:solidFill>
          <a:schemeClr val="tx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gdLst>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 name="connsiteX4" fmla="*/ 0 w 2029968"/>
              <a:gd name="connsiteY4" fmla="*/ 0 h 2029968"/>
            </a:gd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523748004"/>
      </p:ext>
    </p:extLst>
  </p:cSld>
  <p:clrMapOvr>
    <a:masterClrMapping/>
  </p:clrMapOvr>
  <p:transition/>
  <p:timing/>
</p:sldLayout>
</file>

<file path=ppt/slideLayouts/slideLayout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eam - 4 up">
    <p:bg>
      <p:bgPr>
        <a:solidFill>
          <a:schemeClr val="accent1"/>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707115712"/>
      </p:ext>
    </p:extLst>
  </p:cSld>
  <p:clrMapOvr>
    <a:masterClrMapping/>
  </p:clrMapOvr>
  <p:transition/>
  <p:timing/>
</p:sldLayout>
</file>

<file path=ppt/slideLayouts/slideLayout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eam - 8 up">
    <p:bg>
      <p:bgPr>
        <a:solidFill>
          <a:schemeClr val="accent1"/>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3768931293"/>
      </p:ext>
    </p:extLst>
  </p:cSld>
  <p:clrMapOvr>
    <a:masterClrMapping/>
  </p:clrMapOvr>
  <p:transition/>
  <p:timing/>
</p:sldLayout>
</file>

<file path=ppt/slideLayouts/slideLayout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unding">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902027925"/>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 Type="http://schemas.openxmlformats.org/officeDocument/2006/relationships/slideLayout" Target="../slideLayouts/slideLayout2.xml" /><Relationship Id="rId20" Type="http://schemas.openxmlformats.org/officeDocument/2006/relationships/slideLayout" Target="../slideLayouts/slideLayout20.xml" /><Relationship Id="rId21" Type="http://schemas.openxmlformats.org/officeDocument/2006/relationships/theme" Target="../theme/theme1.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21.xml" /><Relationship Id="rId10" Type="http://schemas.openxmlformats.org/officeDocument/2006/relationships/slideLayout" Target="../slideLayouts/slideLayout30.xml" /><Relationship Id="rId11" Type="http://schemas.openxmlformats.org/officeDocument/2006/relationships/slideLayout" Target="../slideLayouts/slideLayout31.xml" /><Relationship Id="rId12" Type="http://schemas.openxmlformats.org/officeDocument/2006/relationships/slideLayout" Target="../slideLayouts/slideLayout32.xml" /><Relationship Id="rId13" Type="http://schemas.openxmlformats.org/officeDocument/2006/relationships/slideLayout" Target="../slideLayouts/slideLayout33.xml" /><Relationship Id="rId14" Type="http://schemas.openxmlformats.org/officeDocument/2006/relationships/slideLayout" Target="../slideLayouts/slideLayout34.xml" /><Relationship Id="rId15" Type="http://schemas.openxmlformats.org/officeDocument/2006/relationships/slideLayout" Target="../slideLayouts/slideLayout35.xml" /><Relationship Id="rId16" Type="http://schemas.openxmlformats.org/officeDocument/2006/relationships/slideLayout" Target="../slideLayouts/slideLayout36.xml" /><Relationship Id="rId17" Type="http://schemas.openxmlformats.org/officeDocument/2006/relationships/slideLayout" Target="../slideLayouts/slideLayout37.xml" /><Relationship Id="rId18" Type="http://schemas.openxmlformats.org/officeDocument/2006/relationships/slideLayout" Target="../slideLayouts/slideLayout38.xml" /><Relationship Id="rId19" Type="http://schemas.openxmlformats.org/officeDocument/2006/relationships/slideLayout" Target="../slideLayouts/slideLayout39.xml" /><Relationship Id="rId2" Type="http://schemas.openxmlformats.org/officeDocument/2006/relationships/slideLayout" Target="../slideLayouts/slideLayout22.xml" /><Relationship Id="rId20" Type="http://schemas.openxmlformats.org/officeDocument/2006/relationships/slideLayout" Target="../slideLayouts/slideLayout40.xml" /><Relationship Id="rId21" Type="http://schemas.openxmlformats.org/officeDocument/2006/relationships/theme" Target="../theme/theme2.xml" /><Relationship Id="rId3" Type="http://schemas.openxmlformats.org/officeDocument/2006/relationships/slideLayout" Target="../slideLayouts/slideLayout23.xml" /><Relationship Id="rId4" Type="http://schemas.openxmlformats.org/officeDocument/2006/relationships/slideLayout" Target="../slideLayouts/slideLayout24.xml" /><Relationship Id="rId5" Type="http://schemas.openxmlformats.org/officeDocument/2006/relationships/slideLayout" Target="../slideLayouts/slideLayout25.xml" /><Relationship Id="rId6" Type="http://schemas.openxmlformats.org/officeDocument/2006/relationships/slideLayout" Target="../slideLayouts/slideLayout26.xml" /><Relationship Id="rId7" Type="http://schemas.openxmlformats.org/officeDocument/2006/relationships/slideLayout" Target="../slideLayouts/slideLayout27.xml" /><Relationship Id="rId8" Type="http://schemas.openxmlformats.org/officeDocument/2006/relationships/slideLayout" Target="../slideLayouts/slideLayout28.xml" /><Relationship Id="rId9" Type="http://schemas.openxmlformats.org/officeDocument/2006/relationships/slideLayout" Target="../slideLayouts/slideLayout29.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41.xml" /><Relationship Id="rId10" Type="http://schemas.openxmlformats.org/officeDocument/2006/relationships/slideLayout" Target="../slideLayouts/slideLayout50.xml" /><Relationship Id="rId11" Type="http://schemas.openxmlformats.org/officeDocument/2006/relationships/slideLayout" Target="../slideLayouts/slideLayout51.xml" /><Relationship Id="rId12" Type="http://schemas.openxmlformats.org/officeDocument/2006/relationships/slideLayout" Target="../slideLayouts/slideLayout52.xml" /><Relationship Id="rId13" Type="http://schemas.openxmlformats.org/officeDocument/2006/relationships/slideLayout" Target="../slideLayouts/slideLayout53.xml" /><Relationship Id="rId14" Type="http://schemas.openxmlformats.org/officeDocument/2006/relationships/slideLayout" Target="../slideLayouts/slideLayout54.xml" /><Relationship Id="rId15" Type="http://schemas.openxmlformats.org/officeDocument/2006/relationships/slideLayout" Target="../slideLayouts/slideLayout55.xml" /><Relationship Id="rId16" Type="http://schemas.openxmlformats.org/officeDocument/2006/relationships/slideLayout" Target="../slideLayouts/slideLayout56.xml" /><Relationship Id="rId17" Type="http://schemas.openxmlformats.org/officeDocument/2006/relationships/slideLayout" Target="../slideLayouts/slideLayout57.xml" /><Relationship Id="rId18" Type="http://schemas.openxmlformats.org/officeDocument/2006/relationships/slideLayout" Target="../slideLayouts/slideLayout58.xml" /><Relationship Id="rId19" Type="http://schemas.openxmlformats.org/officeDocument/2006/relationships/slideLayout" Target="../slideLayouts/slideLayout59.xml" /><Relationship Id="rId2" Type="http://schemas.openxmlformats.org/officeDocument/2006/relationships/slideLayout" Target="../slideLayouts/slideLayout42.xml" /><Relationship Id="rId20" Type="http://schemas.openxmlformats.org/officeDocument/2006/relationships/slideLayout" Target="../slideLayouts/slideLayout60.xml" /><Relationship Id="rId21" Type="http://schemas.openxmlformats.org/officeDocument/2006/relationships/theme" Target="../theme/theme3.xml" /><Relationship Id="rId3" Type="http://schemas.openxmlformats.org/officeDocument/2006/relationships/slideLayout" Target="../slideLayouts/slideLayout43.xml" /><Relationship Id="rId4" Type="http://schemas.openxmlformats.org/officeDocument/2006/relationships/slideLayout" Target="../slideLayouts/slideLayout44.xml" /><Relationship Id="rId5" Type="http://schemas.openxmlformats.org/officeDocument/2006/relationships/slideLayout" Target="../slideLayouts/slideLayout45.xml" /><Relationship Id="rId6" Type="http://schemas.openxmlformats.org/officeDocument/2006/relationships/slideLayout" Target="../slideLayouts/slideLayout46.xml" /><Relationship Id="rId7" Type="http://schemas.openxmlformats.org/officeDocument/2006/relationships/slideLayout" Target="../slideLayouts/slideLayout47.xml" /><Relationship Id="rId8" Type="http://schemas.openxmlformats.org/officeDocument/2006/relationships/slideLayout" Target="../slideLayouts/slideLayout48.xml" /><Relationship Id="rId9" Type="http://schemas.openxmlformats.org/officeDocument/2006/relationships/slideLayout" Target="../slideLayouts/slideLayout49.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61.xml" /><Relationship Id="rId10" Type="http://schemas.openxmlformats.org/officeDocument/2006/relationships/slideLayout" Target="../slideLayouts/slideLayout70.xml" /><Relationship Id="rId11" Type="http://schemas.openxmlformats.org/officeDocument/2006/relationships/slideLayout" Target="../slideLayouts/slideLayout71.xml" /><Relationship Id="rId12" Type="http://schemas.openxmlformats.org/officeDocument/2006/relationships/slideLayout" Target="../slideLayouts/slideLayout72.xml" /><Relationship Id="rId13" Type="http://schemas.openxmlformats.org/officeDocument/2006/relationships/slideLayout" Target="../slideLayouts/slideLayout73.xml" /><Relationship Id="rId14" Type="http://schemas.openxmlformats.org/officeDocument/2006/relationships/slideLayout" Target="../slideLayouts/slideLayout74.xml" /><Relationship Id="rId15" Type="http://schemas.openxmlformats.org/officeDocument/2006/relationships/slideLayout" Target="../slideLayouts/slideLayout75.xml" /><Relationship Id="rId16" Type="http://schemas.openxmlformats.org/officeDocument/2006/relationships/slideLayout" Target="../slideLayouts/slideLayout76.xml" /><Relationship Id="rId17" Type="http://schemas.openxmlformats.org/officeDocument/2006/relationships/slideLayout" Target="../slideLayouts/slideLayout77.xml" /><Relationship Id="rId18" Type="http://schemas.openxmlformats.org/officeDocument/2006/relationships/slideLayout" Target="../slideLayouts/slideLayout78.xml" /><Relationship Id="rId19" Type="http://schemas.openxmlformats.org/officeDocument/2006/relationships/slideLayout" Target="../slideLayouts/slideLayout79.xml" /><Relationship Id="rId2" Type="http://schemas.openxmlformats.org/officeDocument/2006/relationships/slideLayout" Target="../slideLayouts/slideLayout62.xml" /><Relationship Id="rId20" Type="http://schemas.openxmlformats.org/officeDocument/2006/relationships/slideLayout" Target="../slideLayouts/slideLayout80.xml" /><Relationship Id="rId21" Type="http://schemas.openxmlformats.org/officeDocument/2006/relationships/theme" Target="../theme/theme4.xml" /><Relationship Id="rId3" Type="http://schemas.openxmlformats.org/officeDocument/2006/relationships/slideLayout" Target="../slideLayouts/slideLayout63.xml" /><Relationship Id="rId4" Type="http://schemas.openxmlformats.org/officeDocument/2006/relationships/slideLayout" Target="../slideLayouts/slideLayout64.xml" /><Relationship Id="rId5" Type="http://schemas.openxmlformats.org/officeDocument/2006/relationships/slideLayout" Target="../slideLayouts/slideLayout65.xml" /><Relationship Id="rId6" Type="http://schemas.openxmlformats.org/officeDocument/2006/relationships/slideLayout" Target="../slideLayouts/slideLayout66.xml" /><Relationship Id="rId7" Type="http://schemas.openxmlformats.org/officeDocument/2006/relationships/slideLayout" Target="../slideLayouts/slideLayout67.xml" /><Relationship Id="rId8" Type="http://schemas.openxmlformats.org/officeDocument/2006/relationships/slideLayout" Target="../slideLayouts/slideLayout68.xml" /><Relationship Id="rId9" Type="http://schemas.openxmlformats.org/officeDocument/2006/relationships/slideLayout" Target="../slideLayouts/slideLayout69.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81.xml" /><Relationship Id="rId10" Type="http://schemas.openxmlformats.org/officeDocument/2006/relationships/slideLayout" Target="../slideLayouts/slideLayout90.xml" /><Relationship Id="rId11" Type="http://schemas.openxmlformats.org/officeDocument/2006/relationships/slideLayout" Target="../slideLayouts/slideLayout91.xml" /><Relationship Id="rId12" Type="http://schemas.openxmlformats.org/officeDocument/2006/relationships/slideLayout" Target="../slideLayouts/slideLayout92.xml" /><Relationship Id="rId13" Type="http://schemas.openxmlformats.org/officeDocument/2006/relationships/slideLayout" Target="../slideLayouts/slideLayout93.xml" /><Relationship Id="rId14" Type="http://schemas.openxmlformats.org/officeDocument/2006/relationships/slideLayout" Target="../slideLayouts/slideLayout94.xml" /><Relationship Id="rId15" Type="http://schemas.openxmlformats.org/officeDocument/2006/relationships/slideLayout" Target="../slideLayouts/slideLayout95.xml" /><Relationship Id="rId16" Type="http://schemas.openxmlformats.org/officeDocument/2006/relationships/slideLayout" Target="../slideLayouts/slideLayout96.xml" /><Relationship Id="rId17" Type="http://schemas.openxmlformats.org/officeDocument/2006/relationships/slideLayout" Target="../slideLayouts/slideLayout97.xml" /><Relationship Id="rId18" Type="http://schemas.openxmlformats.org/officeDocument/2006/relationships/slideLayout" Target="../slideLayouts/slideLayout98.xml" /><Relationship Id="rId19" Type="http://schemas.openxmlformats.org/officeDocument/2006/relationships/slideLayout" Target="../slideLayouts/slideLayout99.xml" /><Relationship Id="rId2" Type="http://schemas.openxmlformats.org/officeDocument/2006/relationships/slideLayout" Target="../slideLayouts/slideLayout82.xml" /><Relationship Id="rId20" Type="http://schemas.openxmlformats.org/officeDocument/2006/relationships/slideLayout" Target="../slideLayouts/slideLayout100.xml" /><Relationship Id="rId21" Type="http://schemas.openxmlformats.org/officeDocument/2006/relationships/theme" Target="../theme/theme5.xml" /><Relationship Id="rId3" Type="http://schemas.openxmlformats.org/officeDocument/2006/relationships/slideLayout" Target="../slideLayouts/slideLayout83.xml" /><Relationship Id="rId4" Type="http://schemas.openxmlformats.org/officeDocument/2006/relationships/slideLayout" Target="../slideLayouts/slideLayout84.xml" /><Relationship Id="rId5" Type="http://schemas.openxmlformats.org/officeDocument/2006/relationships/slideLayout" Target="../slideLayouts/slideLayout85.xml" /><Relationship Id="rId6" Type="http://schemas.openxmlformats.org/officeDocument/2006/relationships/slideLayout" Target="../slideLayouts/slideLayout86.xml" /><Relationship Id="rId7" Type="http://schemas.openxmlformats.org/officeDocument/2006/relationships/slideLayout" Target="../slideLayouts/slideLayout87.xml" /><Relationship Id="rId8" Type="http://schemas.openxmlformats.org/officeDocument/2006/relationships/slideLayout" Target="../slideLayouts/slideLayout88.xml" /><Relationship Id="rId9" Type="http://schemas.openxmlformats.org/officeDocument/2006/relationships/slideLayout" Target="../slideLayouts/slideLayout89.xml" /></Relationships>
</file>

<file path=ppt/slideMasters/_rels/slideMaster6.xml.rels>&#65279;<?xml version="1.0" encoding="utf-8" standalone="yes"?><Relationships xmlns="http://schemas.openxmlformats.org/package/2006/relationships"><Relationship Id="rId1" Type="http://schemas.openxmlformats.org/officeDocument/2006/relationships/slideLayout" Target="../slideLayouts/slideLayout101.xml" /><Relationship Id="rId10" Type="http://schemas.openxmlformats.org/officeDocument/2006/relationships/slideLayout" Target="../slideLayouts/slideLayout110.xml" /><Relationship Id="rId11" Type="http://schemas.openxmlformats.org/officeDocument/2006/relationships/slideLayout" Target="../slideLayouts/slideLayout111.xml" /><Relationship Id="rId12" Type="http://schemas.openxmlformats.org/officeDocument/2006/relationships/slideLayout" Target="../slideLayouts/slideLayout112.xml" /><Relationship Id="rId13" Type="http://schemas.openxmlformats.org/officeDocument/2006/relationships/slideLayout" Target="../slideLayouts/slideLayout113.xml" /><Relationship Id="rId14" Type="http://schemas.openxmlformats.org/officeDocument/2006/relationships/slideLayout" Target="../slideLayouts/slideLayout114.xml" /><Relationship Id="rId15" Type="http://schemas.openxmlformats.org/officeDocument/2006/relationships/slideLayout" Target="../slideLayouts/slideLayout115.xml" /><Relationship Id="rId16" Type="http://schemas.openxmlformats.org/officeDocument/2006/relationships/slideLayout" Target="../slideLayouts/slideLayout116.xml" /><Relationship Id="rId17" Type="http://schemas.openxmlformats.org/officeDocument/2006/relationships/slideLayout" Target="../slideLayouts/slideLayout117.xml" /><Relationship Id="rId18" Type="http://schemas.openxmlformats.org/officeDocument/2006/relationships/slideLayout" Target="../slideLayouts/slideLayout118.xml" /><Relationship Id="rId19" Type="http://schemas.openxmlformats.org/officeDocument/2006/relationships/slideLayout" Target="../slideLayouts/slideLayout119.xml" /><Relationship Id="rId2" Type="http://schemas.openxmlformats.org/officeDocument/2006/relationships/slideLayout" Target="../slideLayouts/slideLayout102.xml" /><Relationship Id="rId20" Type="http://schemas.openxmlformats.org/officeDocument/2006/relationships/slideLayout" Target="../slideLayouts/slideLayout120.xml" /><Relationship Id="rId21" Type="http://schemas.openxmlformats.org/officeDocument/2006/relationships/theme" Target="../theme/theme6.xml" /><Relationship Id="rId3" Type="http://schemas.openxmlformats.org/officeDocument/2006/relationships/slideLayout" Target="../slideLayouts/slideLayout103.xml" /><Relationship Id="rId4" Type="http://schemas.openxmlformats.org/officeDocument/2006/relationships/slideLayout" Target="../slideLayouts/slideLayout104.xml" /><Relationship Id="rId5" Type="http://schemas.openxmlformats.org/officeDocument/2006/relationships/slideLayout" Target="../slideLayouts/slideLayout105.xml" /><Relationship Id="rId6" Type="http://schemas.openxmlformats.org/officeDocument/2006/relationships/slideLayout" Target="../slideLayouts/slideLayout106.xml" /><Relationship Id="rId7" Type="http://schemas.openxmlformats.org/officeDocument/2006/relationships/slideLayout" Target="../slideLayouts/slideLayout107.xml" /><Relationship Id="rId8" Type="http://schemas.openxmlformats.org/officeDocument/2006/relationships/slideLayout" Target="../slideLayouts/slideLayout108.xml" /><Relationship Id="rId9" Type="http://schemas.openxmlformats.org/officeDocument/2006/relationships/slideLayout" Target="../slideLayouts/slideLayout10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transition/>
  <p:timing/>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US" smtClean="0"/>
              <a:t>‹#›</a:t>
            </a:fld>
            <a:endParaRPr lang="en-US"/>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Lst>
  <p:transition/>
  <p:timing/>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US" smtClean="0"/>
              <a:t>‹#›</a:t>
            </a:fld>
            <a:endParaRPr lang="en-US"/>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Lst>
  <p:transition/>
  <p:timing/>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US" smtClean="0"/>
              <a:t>‹#›</a:t>
            </a:fld>
            <a:endParaRPr lang="en-US"/>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 id="2147483760" r:id="rId20"/>
  </p:sldLayoutIdLst>
  <p:transition/>
  <p:timing/>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US" smtClean="0"/>
              <a:t>‹#›</a:t>
            </a:fld>
            <a:endParaRPr lang="en-US"/>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 id="2147483779" r:id="rId18"/>
    <p:sldLayoutId id="2147483780" r:id="rId19"/>
    <p:sldLayoutId id="2147483781" r:id="rId20"/>
  </p:sldLayoutIdLst>
  <p:transition/>
  <p:timing/>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Masters/slideMaster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US" smtClean="0"/>
              <a:t>‹#›</a:t>
            </a:fld>
            <a:endParaRPr lang="en-US"/>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Lst>
  <p:transition/>
  <p:timing/>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6.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66.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86.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06.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a:t>Sailing</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ZA"/>
              <a:t>Sailing employs the wind—acting on sails, wingsails or kites—to propel a craft on the surface of the water, ice, or land. From prehistory until the second half of the 19th century, sailing craft were the primary means of maritime trade and transportation. In the 21st century, most sailing represents a form of recreation or sport. Sailing relies on the physics of sails as they derive power from the wind, generating both lift and drag.</a:t>
            </a:r>
            <a:endParaRPr lang="en-ZA" noProof="1"/>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0429461" y="6355080"/>
            <a:ext cx="1301830" cy="365125"/>
          </a:xfrm>
        </p:spPr>
        <p:txBody>
          <a:bodyPr/>
          <a:lstStyle/>
          <a:p>
            <a:r>
              <a:rPr lang="en-US"/>
              <a:t>1 of 6</a:t>
            </a:r>
          </a:p>
        </p:txBody>
      </p:sp>
    </p:spTree>
    <p:extLst>
      <p:ext uri="{BB962C8B-B14F-4D97-AF65-F5344CB8AC3E}">
        <p14:creationId xmlns:p14="http://schemas.microsoft.com/office/powerpoint/2010/main" val="1346372204"/>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a:t>History</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ZA"/>
              <a:t>Throughout history, sailing was a key form of propulsion that allowed for greater mobility than travel over land. Until the significant improvements in land transportation that occurred during the 19th century, if water transport was an option, it was faster, cheaper, and safer than making the same journey by land. Sailing vessels played a crucial role in exploration, trade, transport, warfare, and fishing. Examples include the large grain trade in the Mediterranean during the classical period and the coal trade in 18th and 19th-century England.</a:t>
            </a:r>
            <a:endParaRPr lang="en-ZA" noProof="1"/>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0429461" y="6355080"/>
            <a:ext cx="1301830" cy="365125"/>
          </a:xfrm>
        </p:spPr>
        <p:txBody>
          <a:bodyPr/>
          <a:lstStyle/>
          <a:p>
            <a:r>
              <a:rPr lang="en-US"/>
              <a:t>2 of 6</a:t>
            </a:r>
          </a:p>
        </p:txBody>
      </p:sp>
    </p:spTree>
    <p:extLst>
      <p:ext uri="{BB962C8B-B14F-4D97-AF65-F5344CB8AC3E}">
        <p14:creationId xmlns:p14="http://schemas.microsoft.com/office/powerpoint/2010/main" val="1346372204"/>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a:t>Exploration and research</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ZA"/>
              <a:t>The earliest evidence of sailing dates back to the 6th millennium BCE in Mesopotamia and Egypt. Austronesian peoples used sails from before 2000 BCE, allowing them to travel vast distances across the Pacific. During the Age of Discovery, sailing ships were used for voyages around the world, including trips to China, Japan, and the Americas. Sailing vessels were also used for exploration in the Arctic and for hydrographic surveys. Sailboats played a significant role in the voyages of James Cook and Charles Darwin.</a:t>
            </a:r>
            <a:endParaRPr lang="en-ZA" noProof="1"/>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0429461" y="6355080"/>
            <a:ext cx="1301830" cy="365125"/>
          </a:xfrm>
        </p:spPr>
        <p:txBody>
          <a:bodyPr/>
          <a:lstStyle/>
          <a:p>
            <a:r>
              <a:rPr lang="en-US"/>
              <a:t>3 of 6</a:t>
            </a:r>
          </a:p>
        </p:txBody>
      </p:sp>
    </p:spTree>
    <p:extLst>
      <p:ext uri="{BB962C8B-B14F-4D97-AF65-F5344CB8AC3E}">
        <p14:creationId xmlns:p14="http://schemas.microsoft.com/office/powerpoint/2010/main" val="1346372204"/>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a:t>Commerce</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ZA"/>
              <a:t>In the early 1800s, fast blockade-running schooners and brigantines evolved into three-masted sailing vessels with fine lines that enhanced speed. However, slower, bulkier vessels eventually became economically competitive. Coastal top-sail schooners with a small crew were an efficient way to carry bulk cargo. Iron-hulled sailing ships were built from the 1870s to 1900, carrying bulk cargoes between continents. Steamships gradually replaced sailing ships due to their ability to maintain a schedule regardless of the wind. Steel hulls also replaced iron hulls. However, sailing ships continued to be used for transoceanic voyages.</a:t>
            </a:r>
            <a:endParaRPr lang="en-ZA" noProof="1"/>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0429461" y="6355080"/>
            <a:ext cx="1301830" cy="365125"/>
          </a:xfrm>
        </p:spPr>
        <p:txBody>
          <a:bodyPr/>
          <a:lstStyle/>
          <a:p>
            <a:r>
              <a:rPr lang="en-US"/>
              <a:t>4 of 6</a:t>
            </a:r>
          </a:p>
        </p:txBody>
      </p:sp>
    </p:spTree>
    <p:extLst>
      <p:ext uri="{BB962C8B-B14F-4D97-AF65-F5344CB8AC3E}">
        <p14:creationId xmlns:p14="http://schemas.microsoft.com/office/powerpoint/2010/main" val="1346372204"/>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a:t>Naval power</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ZA"/>
              <a:t>Sailing ships were used for naval power until the general adoption of carvel-built ships. Early sailing vessels relied on speed and maneuverability, using multiple rows of oars along the sides. By 1500, gun ports allowed ships to fire a broadside of multiple cannons. During the Age of Discovery, sailing ships were used for voyages around Africa, across the Atlantic Ocean, and into the Arctic. They were also used for hydrographic surveys and carried scientists on expeditions. Naval sailing vessels were eventually replaced by steam-powered ships.</a:t>
            </a:r>
            <a:endParaRPr lang="en-ZA" noProof="1"/>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0429461" y="6355080"/>
            <a:ext cx="1301830" cy="365125"/>
          </a:xfrm>
        </p:spPr>
        <p:txBody>
          <a:bodyPr/>
          <a:lstStyle/>
          <a:p>
            <a:r>
              <a:rPr lang="en-US"/>
              <a:t>5 of 6</a:t>
            </a:r>
          </a:p>
        </p:txBody>
      </p:sp>
    </p:spTree>
    <p:extLst>
      <p:ext uri="{BB962C8B-B14F-4D97-AF65-F5344CB8AC3E}">
        <p14:creationId xmlns:p14="http://schemas.microsoft.com/office/powerpoint/2010/main" val="1346372204"/>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a:t>Modern applications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ZA"/>
              <a:t>While sailing vessels are no longer used for commerce or naval power, they are still used for recreation, sport, and training. Recreational sailing can be divided into day-sailing and cruising. Day-sailing allows individuals to experience the pleasure of sailing a boat without a specific destination. Cruising involves longer trips and can include offshore and ocean-crossing voyages. Sailing as a sport includes various disciplines such as oceanic racing, fleet racing, match racing, team racing, speed sailing, and sailboarding. Sailing vessels are also used in robotics for research and exploration purposes.</a:t>
            </a:r>
            <a:endParaRPr lang="en-ZA" noProof="1"/>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0429461" y="6355080"/>
            <a:ext cx="1301830" cy="365125"/>
          </a:xfrm>
        </p:spPr>
        <p:txBody>
          <a:bodyPr/>
          <a:lstStyle/>
          <a:p>
            <a:r>
              <a:rPr lang="en-US"/>
              <a:t>6 of 6</a:t>
            </a:r>
          </a:p>
        </p:txBody>
      </p:sp>
    </p:spTree>
    <p:extLst>
      <p:ext uri="{BB962C8B-B14F-4D97-AF65-F5344CB8AC3E}">
        <p14:creationId xmlns:p14="http://schemas.microsoft.com/office/powerpoint/2010/main" val="1346372204"/>
      </p:ext>
    </p:extLst>
  </p:cSld>
  <p:clrMapOvr>
    <a:masterClrMapping/>
  </p:clrMapOvr>
  <p:transition/>
  <p:timing/>
</p:sld>
</file>

<file path=ppt/tags/tag1.xml><?xml version="1.0" encoding="utf-8"?>
<p:tagLst xmlns:p="http://schemas.openxmlformats.org/presentationml/2006/main">
  <p:tag name="AS_NET" val="6.0.25"/>
  <p:tag name="AS_OS" val="Microsoft Windows NT 10.0.14393.0"/>
  <p:tag name="AS_RELEASE_DATE" val="2023.07.14"/>
  <p:tag name="AS_TITLE" val="Aspose.Slides for .NET6"/>
  <p:tag name="AS_VERSION" val="23.7"/>
</p:tagLst>
</file>

<file path=ppt/theme/theme1.xml><?xml version="1.0" encoding="utf-8"?>
<a:theme xmlns:r="http://schemas.openxmlformats.org/officeDocument/2006/relationships"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Arial"/>
        <a:cs typeface="Arial"/>
      </a:majorFont>
      <a:minorFont>
        <a:latin typeface="Avenir Next LT Pro"/>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r="http://schemas.openxmlformats.org/officeDocument/2006/relationships"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Arial"/>
        <a:cs typeface="Arial"/>
      </a:majorFont>
      <a:minorFont>
        <a:latin typeface="Avenir Next LT Pro"/>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Colorful abstract pitch deck" id="{F7F8C356-31EF-4F77-9327-20EDE6871B3D}" vid="{7DADADB3-66BB-48D3-AA25-3DEAB7CAA1C6}"/>
    </a:ext>
  </a:extLst>
</a:theme>
</file>

<file path=ppt/theme/theme3.xml><?xml version="1.0" encoding="utf-8"?>
<a:theme xmlns:r="http://schemas.openxmlformats.org/officeDocument/2006/relationships"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Arial"/>
        <a:cs typeface="Arial"/>
      </a:majorFont>
      <a:minorFont>
        <a:latin typeface="Avenir Next LT Pro"/>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Colorful abstract pitch deck" id="{F7F8C356-31EF-4F77-9327-20EDE6871B3D}" vid="{7DADADB3-66BB-48D3-AA25-3DEAB7CAA1C6}"/>
    </a:ext>
  </a:extLst>
</a:theme>
</file>

<file path=ppt/theme/theme4.xml><?xml version="1.0" encoding="utf-8"?>
<a:theme xmlns:r="http://schemas.openxmlformats.org/officeDocument/2006/relationships"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Arial"/>
        <a:cs typeface="Arial"/>
      </a:majorFont>
      <a:minorFont>
        <a:latin typeface="Avenir Next LT Pro"/>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Colorful abstract pitch deck" id="{F7F8C356-31EF-4F77-9327-20EDE6871B3D}" vid="{7DADADB3-66BB-48D3-AA25-3DEAB7CAA1C6}"/>
    </a:ext>
  </a:extLst>
</a:theme>
</file>

<file path=ppt/theme/theme5.xml><?xml version="1.0" encoding="utf-8"?>
<a:theme xmlns:r="http://schemas.openxmlformats.org/officeDocument/2006/relationships"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Arial"/>
        <a:cs typeface="Arial"/>
      </a:majorFont>
      <a:minorFont>
        <a:latin typeface="Avenir Next LT Pro"/>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Colorful abstract pitch deck" id="{F7F8C356-31EF-4F77-9327-20EDE6871B3D}" vid="{7DADADB3-66BB-48D3-AA25-3DEAB7CAA1C6}"/>
    </a:ext>
  </a:extLst>
</a:theme>
</file>

<file path=ppt/theme/theme6.xml><?xml version="1.0" encoding="utf-8"?>
<a:theme xmlns:r="http://schemas.openxmlformats.org/officeDocument/2006/relationships"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Arial"/>
        <a:cs typeface="Arial"/>
      </a:majorFont>
      <a:minorFont>
        <a:latin typeface="Avenir Next LT Pro"/>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Colorful abstract pitch deck" id="{F7F8C356-31EF-4F77-9327-20EDE6871B3D}" vid="{7DADADB3-66BB-48D3-AA25-3DEAB7CAA1C6}"/>
    </a:ext>
  </a:extLst>
</a:theme>
</file>

<file path=ppt/theme/theme7.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customXml/_rels/item1.xml.rels>&#65279;<?xml version="1.0" encoding="utf-8" standalone="yes"?><Relationships xmlns="http://schemas.openxmlformats.org/package/2006/relationships"><Relationship Id="rId1" Type="http://schemas.openxmlformats.org/officeDocument/2006/relationships/customXmlProps" Target="itemProps1.xml" /></Relationships>
</file>

<file path=customXml/_rels/item2.xml.rels>&#65279;<?xml version="1.0" encoding="utf-8" standalone="yes"?><Relationships xmlns="http://schemas.openxmlformats.org/package/2006/relationships"><Relationship Id="rId1" Type="http://schemas.openxmlformats.org/officeDocument/2006/relationships/customXmlProps" Target="itemProps2.xml" /></Relationships>
</file>

<file path=customXml/_rels/item3.xml.rels>&#65279;<?xml version="1.0" encoding="utf-8" standalone="yes"?><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540792C64F83408A72F3DF9F7C1CF1" ma:contentTypeVersion="10" ma:contentTypeDescription="Create a new document." ma:contentTypeScope="" ma:versionID="d01fb399e9ae73f25178e77c2b2faeea">
  <xsd:schema xmlns:xsd="http://www.w3.org/2001/XMLSchema" xmlns:xs="http://www.w3.org/2001/XMLSchema" xmlns:p="http://schemas.microsoft.com/office/2006/metadata/properties" xmlns:ns2="857858b2-2005-4eb8-9a20-16fb885cbf79" xmlns:ns3="64cdccc1-5939-4d46-a607-72554c47a0fb" targetNamespace="http://schemas.microsoft.com/office/2006/metadata/properties" ma:root="true" ma:fieldsID="37cf3669902d5336e892b419c4088b79" ns2:_="" ns3:_="">
    <xsd:import namespace="857858b2-2005-4eb8-9a20-16fb885cbf79"/>
    <xsd:import namespace="64cdccc1-5939-4d46-a607-72554c47a0f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7858b2-2005-4eb8-9a20-16fb885cbf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99099955-fa64-4c5a-9045-88c882bea5ed"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4cdccc1-5939-4d46-a607-72554c47a0fb"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0c5a4a07-c09e-469a-bb33-d3abd801e819}" ma:internalName="TaxCatchAll" ma:showField="CatchAllData" ma:web="64cdccc1-5939-4d46-a607-72554c47a0f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4cdccc1-5939-4d46-a607-72554c47a0fb" xsi:nil="true"/>
    <lcf76f155ced4ddcb4097134ff3c332f xmlns="857858b2-2005-4eb8-9a20-16fb885cbf7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F9AFC42-A9FB-48D1-BCF2-8F9D32681067}">
  <ds:schemaRefs/>
</ds:datastoreItem>
</file>

<file path=customXml/itemProps2.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3.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vt="http://schemas.openxmlformats.org/officeDocument/2006/docPropsVTypes" xmlns="http://schemas.openxmlformats.org/officeDocument/2006/extended-properties">
  <Template>{0F831F8A-8215-4B30-9D36-926E1043DE18}tf33968143_win32</Template>
  <Company/>
  <PresentationFormat>Widescreen</PresentationFormat>
  <Paragraphs>18</Paragraphs>
  <Slides>6</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6</vt:i4>
      </vt:variant>
    </vt:vector>
  </HeadingPairs>
  <TitlesOfParts>
    <vt:vector baseType="lpstr" size="11">
      <vt:lpstr>Arial</vt:lpstr>
      <vt:lpstr>Avenir Next LT Pro</vt:lpstr>
      <vt:lpstr>Calibri Light</vt:lpstr>
      <vt:lpstr>Calibri</vt:lpstr>
      <vt:lpstr>Office Theme</vt:lpstr>
      <vt:lpstr>Sailing</vt:lpstr>
      <vt:lpstr>History</vt:lpstr>
      <vt:lpstr>Exploration and research</vt:lpstr>
      <vt:lpstr>Commerce</vt:lpstr>
      <vt:lpstr>Naval power</vt:lpstr>
      <vt:lpstr>Modern applications</vt:lpstr>
    </vt:vector>
  </TitlesOfParts>
  <LinksUpToDate>0</LinksUpToDate>
  <SharedDoc>0</SharedDoc>
  <HyperlinksChanged>0</HyperlinksChanged>
  <Application>Aspose.Slides for .NET</Application>
  <AppVersion>23.0700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&lt;&lt;[title]&gt;&gt;</dc:title>
  <dc:creator>Aaron Guilmette</dc:creator>
  <cp:lastModifiedBy>Aaron Guilmette</cp:lastModifiedBy>
  <cp:revision>1</cp:revision>
  <dcterms:created xsi:type="dcterms:W3CDTF">2024-01-22T06:24:05Z</dcterms:created>
  <dcterms:modified xsi:type="dcterms:W3CDTF">2024-01-22T08:27:41Z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0x01010073540792C64F83408A72F3DF9F7C1CF1</vt:lpwstr>
  </property>
  <property fmtid="{D5CDD505-2E9C-101B-9397-08002B2CF9AE}" pid="3" name="MediaServiceImageTags">
    <vt:lpwstr/>
  </property>
</Properties>
</file>