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9" r:id="rId2"/>
    <p:sldId id="268" r:id="rId3"/>
    <p:sldId id="3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835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0-47CD-8572-F87A738D6AF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0-47CD-8572-F87A738D6AFF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0-47CD-8572-F87A738D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0-47CD-8572-F87A738D6AF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0-47CD-8572-F87A738D6AFF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0-47CD-8572-F87A738D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7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378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93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9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64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28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74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123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3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68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400C1-A55B-B1D6-8280-5C345DF75CEC}"/>
              </a:ext>
            </a:extLst>
          </p:cNvPr>
          <p:cNvSpPr/>
          <p:nvPr/>
        </p:nvSpPr>
        <p:spPr>
          <a:xfrm>
            <a:off x="1412111" y="2450938"/>
            <a:ext cx="2314936" cy="1956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D6B4E-DB11-66A5-72B3-A6A11480B579}"/>
              </a:ext>
            </a:extLst>
          </p:cNvPr>
          <p:cNvSpPr/>
          <p:nvPr/>
        </p:nvSpPr>
        <p:spPr>
          <a:xfrm>
            <a:off x="4938532" y="2450939"/>
            <a:ext cx="2314936" cy="19561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CB812-C790-9482-A898-8024B4A080A4}"/>
              </a:ext>
            </a:extLst>
          </p:cNvPr>
          <p:cNvSpPr/>
          <p:nvPr/>
        </p:nvSpPr>
        <p:spPr>
          <a:xfrm>
            <a:off x="8464953" y="2450938"/>
            <a:ext cx="2314936" cy="19561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D7BF7-8D53-04DA-E8E7-EED67C2EB295}"/>
              </a:ext>
            </a:extLst>
          </p:cNvPr>
          <p:cNvSpPr txBox="1"/>
          <p:nvPr/>
        </p:nvSpPr>
        <p:spPr>
          <a:xfrm>
            <a:off x="0" y="-1950720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fade animation to all 3 boxes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5B45C-3E93-31B8-E5A7-F26C4A6474AE}"/>
              </a:ext>
            </a:extLst>
          </p:cNvPr>
          <p:cNvSpPr txBox="1"/>
          <p:nvPr/>
        </p:nvSpPr>
        <p:spPr>
          <a:xfrm>
            <a:off x="0" y="-1581388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Open the Animation Pane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80BDE-B5BA-DF67-3889-0C329B2B5EAC}"/>
              </a:ext>
            </a:extLst>
          </p:cNvPr>
          <p:cNvSpPr txBox="1"/>
          <p:nvPr/>
        </p:nvSpPr>
        <p:spPr>
          <a:xfrm>
            <a:off x="0" y="-1212056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 1st – On Click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2D579-2FC0-5D40-96CB-72ACDB2E6D68}"/>
              </a:ext>
            </a:extLst>
          </p:cNvPr>
          <p:cNvSpPr txBox="1"/>
          <p:nvPr/>
        </p:nvSpPr>
        <p:spPr>
          <a:xfrm>
            <a:off x="0" y="-842724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2nd – With Previous (with 1 second delay)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29A5A-749C-C841-ECD4-625F1C89E258}"/>
              </a:ext>
            </a:extLst>
          </p:cNvPr>
          <p:cNvSpPr txBox="1"/>
          <p:nvPr/>
        </p:nvSpPr>
        <p:spPr>
          <a:xfrm>
            <a:off x="0" y="-469264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The 3rd – After Previous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7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177195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2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177195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8F23940-684B-B04F-32AE-4C5F478E3BAB}"/>
              </a:ext>
            </a:extLst>
          </p:cNvPr>
          <p:cNvSpPr txBox="1"/>
          <p:nvPr/>
        </p:nvSpPr>
        <p:spPr>
          <a:xfrm>
            <a:off x="0" y="-862699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fade animation to the chart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EEED7-C383-1328-AE52-8EB26B1E41BC}"/>
              </a:ext>
            </a:extLst>
          </p:cNvPr>
          <p:cNvSpPr txBox="1"/>
          <p:nvPr/>
        </p:nvSpPr>
        <p:spPr>
          <a:xfrm>
            <a:off x="-1" y="-493367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Open the Chart Animation features and set this chart animaiton to „by series”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786690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2024-04-24T08:02:12Z</dcterms:created>
  <dcterms:modified xsi:type="dcterms:W3CDTF">2024-04-24T08:02:42Z</dcterms:modified>
</cp:coreProperties>
</file>