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3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4" y="1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="1" dirty="0"/>
              <a:t>Tomato and cucumber sales in 2030 for</a:t>
            </a:r>
            <a:r>
              <a:rPr lang="pl-PL" b="1" baseline="0" dirty="0"/>
              <a:t> company X</a:t>
            </a:r>
            <a:r>
              <a:rPr lang="pl-PL" b="1" dirty="0"/>
              <a:t>,</a:t>
            </a:r>
            <a:br>
              <a:rPr lang="pl-PL" b="1" dirty="0"/>
            </a:br>
            <a:r>
              <a:rPr lang="pl-PL" baseline="0" dirty="0"/>
              <a:t>in thousands USD</a:t>
            </a:r>
            <a:endParaRPr lang="en-US" dirty="0"/>
          </a:p>
        </c:rich>
      </c:tx>
      <c:layout>
        <c:manualLayout>
          <c:xMode val="edge"/>
          <c:yMode val="edge"/>
          <c:x val="0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356914370078739E-2"/>
          <c:y val="0.17508532044293357"/>
          <c:w val="0.76976796259842517"/>
          <c:h val="0.7493806080011368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Tomatoes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1A0-47CD-8572-F87A738D6AFF}"/>
                </c:ext>
              </c:extLst>
            </c:dLbl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1A0-47CD-8572-F87A738D6AFF}"/>
                </c:ext>
              </c:extLst>
            </c:dLbl>
            <c:dLbl>
              <c:idx val="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A0-47CD-8572-F87A738D6A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m/d/yyyy</c:formatCode>
                <c:ptCount val="8"/>
                <c:pt idx="0">
                  <c:v>47484</c:v>
                </c:pt>
                <c:pt idx="1">
                  <c:v>47515</c:v>
                </c:pt>
                <c:pt idx="2">
                  <c:v>47543</c:v>
                </c:pt>
                <c:pt idx="3">
                  <c:v>47574</c:v>
                </c:pt>
                <c:pt idx="4">
                  <c:v>47604</c:v>
                </c:pt>
                <c:pt idx="5">
                  <c:v>47635</c:v>
                </c:pt>
                <c:pt idx="6">
                  <c:v>47665</c:v>
                </c:pt>
                <c:pt idx="7">
                  <c:v>47696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A0-47CD-8572-F87A738D6A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Tomatoes2</c:v>
                </c:pt>
              </c:strCache>
            </c:strRef>
          </c:tx>
          <c:spPr>
            <a:ln w="444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BC9-41E9-B1F7-3B79ED320B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m/d/yyyy</c:formatCode>
                <c:ptCount val="8"/>
                <c:pt idx="0">
                  <c:v>47484</c:v>
                </c:pt>
                <c:pt idx="1">
                  <c:v>47515</c:v>
                </c:pt>
                <c:pt idx="2">
                  <c:v>47543</c:v>
                </c:pt>
                <c:pt idx="3">
                  <c:v>47574</c:v>
                </c:pt>
                <c:pt idx="4">
                  <c:v>47604</c:v>
                </c:pt>
                <c:pt idx="5">
                  <c:v>47635</c:v>
                </c:pt>
                <c:pt idx="6">
                  <c:v>47665</c:v>
                </c:pt>
                <c:pt idx="7">
                  <c:v>47696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4">
                  <c:v>5</c:v>
                </c:pt>
                <c:pt idx="5">
                  <c:v>7</c:v>
                </c:pt>
                <c:pt idx="6">
                  <c:v>7.5</c:v>
                </c:pt>
                <c:pt idx="7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A0-47CD-8572-F87A738D6A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Cucumbers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m/d/yyyy</c:formatCode>
                <c:ptCount val="8"/>
                <c:pt idx="0">
                  <c:v>47484</c:v>
                </c:pt>
                <c:pt idx="1">
                  <c:v>47515</c:v>
                </c:pt>
                <c:pt idx="2">
                  <c:v>47543</c:v>
                </c:pt>
                <c:pt idx="3">
                  <c:v>47574</c:v>
                </c:pt>
                <c:pt idx="4">
                  <c:v>47604</c:v>
                </c:pt>
                <c:pt idx="5">
                  <c:v>47635</c:v>
                </c:pt>
                <c:pt idx="6">
                  <c:v>47665</c:v>
                </c:pt>
                <c:pt idx="7">
                  <c:v>47696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4</c:v>
                </c:pt>
                <c:pt idx="5">
                  <c:v>4.3</c:v>
                </c:pt>
                <c:pt idx="6">
                  <c:v>4.4000000000000004</c:v>
                </c:pt>
                <c:pt idx="7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C9-41E9-B1F7-3B79ED320B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4582832"/>
        <c:axId val="594582416"/>
      </c:lineChart>
      <c:dateAx>
        <c:axId val="59458283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582416"/>
        <c:crosses val="autoZero"/>
        <c:auto val="1"/>
        <c:lblOffset val="100"/>
        <c:baseTimeUnit val="months"/>
      </c:dateAx>
      <c:valAx>
        <c:axId val="59458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58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="1" dirty="0"/>
              <a:t>Tomato and cucumber sales in 2030 for</a:t>
            </a:r>
            <a:r>
              <a:rPr lang="pl-PL" b="1" baseline="0" dirty="0"/>
              <a:t> company X</a:t>
            </a:r>
            <a:r>
              <a:rPr lang="pl-PL" b="1" dirty="0"/>
              <a:t>,</a:t>
            </a:r>
            <a:br>
              <a:rPr lang="pl-PL" b="1" dirty="0"/>
            </a:br>
            <a:r>
              <a:rPr lang="pl-PL" baseline="0" dirty="0"/>
              <a:t>in thousands USD</a:t>
            </a:r>
            <a:endParaRPr lang="en-US" dirty="0"/>
          </a:p>
        </c:rich>
      </c:tx>
      <c:layout>
        <c:manualLayout>
          <c:xMode val="edge"/>
          <c:yMode val="edge"/>
          <c:x val="0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356914370078739E-2"/>
          <c:y val="0.17508532044293357"/>
          <c:w val="0.76976796259842517"/>
          <c:h val="0.7493806080011368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Tomatoes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m/d/yyyy</c:formatCode>
                <c:ptCount val="8"/>
                <c:pt idx="0">
                  <c:v>47484</c:v>
                </c:pt>
                <c:pt idx="1">
                  <c:v>47515</c:v>
                </c:pt>
                <c:pt idx="2">
                  <c:v>47543</c:v>
                </c:pt>
                <c:pt idx="3">
                  <c:v>47574</c:v>
                </c:pt>
                <c:pt idx="4">
                  <c:v>47604</c:v>
                </c:pt>
                <c:pt idx="5">
                  <c:v>47635</c:v>
                </c:pt>
                <c:pt idx="6">
                  <c:v>47665</c:v>
                </c:pt>
                <c:pt idx="7">
                  <c:v>47696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7</c:v>
                </c:pt>
                <c:pt idx="6">
                  <c:v>7.5</c:v>
                </c:pt>
                <c:pt idx="7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A0-47CD-8572-F87A738D6A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Cucumbers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m/d/yyyy</c:formatCode>
                <c:ptCount val="8"/>
                <c:pt idx="0">
                  <c:v>47484</c:v>
                </c:pt>
                <c:pt idx="1">
                  <c:v>47515</c:v>
                </c:pt>
                <c:pt idx="2">
                  <c:v>47543</c:v>
                </c:pt>
                <c:pt idx="3">
                  <c:v>47574</c:v>
                </c:pt>
                <c:pt idx="4">
                  <c:v>47604</c:v>
                </c:pt>
                <c:pt idx="5">
                  <c:v>47635</c:v>
                </c:pt>
                <c:pt idx="6">
                  <c:v>47665</c:v>
                </c:pt>
                <c:pt idx="7">
                  <c:v>47696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4</c:v>
                </c:pt>
                <c:pt idx="5">
                  <c:v>4.3</c:v>
                </c:pt>
                <c:pt idx="6">
                  <c:v>4.4000000000000004</c:v>
                </c:pt>
                <c:pt idx="7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A0-47CD-8572-F87A738D6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4582832"/>
        <c:axId val="594582416"/>
      </c:lineChart>
      <c:dateAx>
        <c:axId val="59458283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582416"/>
        <c:crosses val="autoZero"/>
        <c:auto val="1"/>
        <c:lblOffset val="100"/>
        <c:baseTimeUnit val="months"/>
      </c:dateAx>
      <c:valAx>
        <c:axId val="59458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58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0.00725</cdr:x>
      <cdr:y>0.16292</cdr:y>
    </cdr:from>
    <cdr:to>
      <cdr:x>0.04285</cdr:x>
      <cdr:y>0.51855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4ECF6C1-B0E9-6694-E936-10EBD5131DE0}"/>
            </a:ext>
          </a:extLst>
        </cdr:cNvPr>
        <cdr:cNvSpPr txBox="1"/>
      </cdr:nvSpPr>
      <cdr:spPr>
        <a:xfrm xmlns:a="http://schemas.openxmlformats.org/drawingml/2006/main" rot="16200000">
          <a:off x="-597212" y="1389859"/>
          <a:ext cx="1601638" cy="2893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l-PL" sz="1100" dirty="0"/>
            <a:t>SALES IN THOUSANDS USD</a:t>
          </a:r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0.00725</cdr:x>
      <cdr:y>0.16292</cdr:y>
    </cdr:from>
    <cdr:to>
      <cdr:x>0.04285</cdr:x>
      <cdr:y>0.51855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4ECF6C1-B0E9-6694-E936-10EBD5131DE0}"/>
            </a:ext>
          </a:extLst>
        </cdr:cNvPr>
        <cdr:cNvSpPr txBox="1"/>
      </cdr:nvSpPr>
      <cdr:spPr>
        <a:xfrm xmlns:a="http://schemas.openxmlformats.org/drawingml/2006/main" rot="16200000">
          <a:off x="-597212" y="1389859"/>
          <a:ext cx="1601638" cy="2893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l-PL" sz="1100" dirty="0"/>
            <a:t>SALES IN THOUSANDS USD</a:t>
          </a:r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391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1798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057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0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9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821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815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104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891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5829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930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5692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E1BC259D-F89E-CF4D-C528-BAD6421BA5C3}"/>
              </a:ext>
            </a:extLst>
          </p:cNvPr>
          <p:cNvGraphicFramePr/>
          <p:nvPr/>
        </p:nvGraphicFramePr>
        <p:xfrm>
          <a:off x="2032000" y="1177195"/>
          <a:ext cx="8128000" cy="4503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820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 uiExpand="1">
        <p:bldSub>
          <a:bldChart bld="series" animBg="0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E1BC259D-F89E-CF4D-C528-BAD6421BA5C3}"/>
              </a:ext>
            </a:extLst>
          </p:cNvPr>
          <p:cNvGraphicFramePr/>
          <p:nvPr/>
        </p:nvGraphicFramePr>
        <p:xfrm>
          <a:off x="2032000" y="1177195"/>
          <a:ext cx="8128000" cy="4503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8F23940-684B-B04F-32AE-4C5F478E3BAB}"/>
              </a:ext>
            </a:extLst>
          </p:cNvPr>
          <p:cNvSpPr txBox="1"/>
          <p:nvPr/>
        </p:nvSpPr>
        <p:spPr>
          <a:xfrm>
            <a:off x="0" y="-120813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Click on the Chart and go to Chart Design &gt; Edit Data &gt; Move Cucumbers to the 3rd column, duplicate Tomatoes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EEED7-C383-1328-AE52-8EB26B1E41BC}"/>
              </a:ext>
            </a:extLst>
          </p:cNvPr>
          <p:cNvSpPr txBox="1"/>
          <p:nvPr/>
        </p:nvSpPr>
        <p:spPr>
          <a:xfrm>
            <a:off x="-1" y="-838807"/>
            <a:ext cx="1136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Click on the Chart and go to Chart Design &gt; Select Data &gt; and select the entire data for the chart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A3AB7-5DAC-B410-7FAB-073A4CC9FBF9}"/>
              </a:ext>
            </a:extLst>
          </p:cNvPr>
          <p:cNvSpPr txBox="1"/>
          <p:nvPr/>
        </p:nvSpPr>
        <p:spPr>
          <a:xfrm>
            <a:off x="0" y="-469475"/>
            <a:ext cx="1136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Change the color of the „additional” tomatoes series as you see fit (I used the same color and added dashes)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786690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Good Looking 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</cp:revision>
  <dcterms:created xsi:type="dcterms:W3CDTF">2024-04-24T08:02:54Z</dcterms:created>
  <dcterms:modified xsi:type="dcterms:W3CDTF">2024-04-24T08:03:05Z</dcterms:modified>
</cp:coreProperties>
</file>