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8" r:id="rId4"/>
    <p:sldId id="299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y Example" id="{156B849A-BC5E-4CCD-901F-A962112CEC6D}">
          <p14:sldIdLst>
            <p14:sldId id="295"/>
            <p14:sldId id="296"/>
            <p14:sldId id="298"/>
            <p14:sldId id="299"/>
          </p14:sldIdLst>
        </p14:section>
        <p14:section name="Practice Here" id="{70B75ED6-CD95-4E1B-B3EB-F50DD7A8F029}">
          <p14:sldIdLst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5" autoAdjust="0"/>
    <p:restoredTop sz="94660"/>
  </p:normalViewPr>
  <p:slideViewPr>
    <p:cSldViewPr snapToGrid="0">
      <p:cViewPr>
        <p:scale>
          <a:sx n="33" d="100"/>
          <a:sy n="33" d="100"/>
        </p:scale>
        <p:origin x="163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128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323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29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6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0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44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2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62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88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8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63877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1383842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2128909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2873976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3619043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436411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5109177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5854244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6599311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7344378" y="1147125"/>
            <a:ext cx="419100" cy="85725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63877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1383842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2128909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2873976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3619043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436411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5109177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5854244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6599311" y="2277425"/>
            <a:ext cx="419100" cy="857250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22774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63877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1383842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2128909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2873976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3619043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436411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5109177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5854244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6599311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34077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63877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1383842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2128909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2873976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3619043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436411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5109177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5854244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6599311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45380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8505715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778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-666118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-5916118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-5171051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-4425984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-3680917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-293585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-2190783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-1445716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-700649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1985938" y="969325"/>
            <a:ext cx="3563902" cy="728980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-666118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-5916118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-5171051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-4425984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-3680917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-293585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-2190783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-1445716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-700649" y="2277425"/>
            <a:ext cx="419100" cy="857250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73066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-666118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-5916118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-5171051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-4425984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-3680917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-293585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-2190783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-1445716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-700649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84369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-666118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-5916118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-5171051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-4425984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-3680917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-293585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-2190783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-1445716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-700649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95672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13032796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BEDC6-1308-3B72-AE9D-C8A191D52E65}"/>
              </a:ext>
            </a:extLst>
          </p:cNvPr>
          <p:cNvSpPr txBox="1"/>
          <p:nvPr/>
        </p:nvSpPr>
        <p:spPr>
          <a:xfrm>
            <a:off x="4775112" y="-1138773"/>
            <a:ext cx="2929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accent1"/>
                </a:solidFill>
              </a:rPr>
              <a:t>comparison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8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-666118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-5916118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-5171051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-4425984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-3680917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-293585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-2190783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-1445716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-700649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8225562" y="969325"/>
            <a:ext cx="2163798" cy="442595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-666118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-5916118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-5171051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-4425984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-3680917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-293585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-2190783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-1445716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1928194" y="969325"/>
            <a:ext cx="2163798" cy="4425951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73066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-666118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-5916118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-5171051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-4425984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-3680917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-293585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-2190783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-1445716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-700649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84369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-666118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-5916118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-5171051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-4425984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-3680917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-293585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-2190783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-1445716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-700649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95672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13032796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5168-A58E-AA21-EE28-321220F116D6}"/>
              </a:ext>
            </a:extLst>
          </p:cNvPr>
          <p:cNvSpPr txBox="1"/>
          <p:nvPr/>
        </p:nvSpPr>
        <p:spPr>
          <a:xfrm>
            <a:off x="4775112" y="2769902"/>
            <a:ext cx="2929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accent1"/>
                </a:solidFill>
              </a:rPr>
              <a:t>comparison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9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63877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1383842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2128909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2873976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3619043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436411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5109177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5854244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6599311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7344378" y="1147125"/>
            <a:ext cx="419100" cy="85725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63877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1383842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2128909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2873976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3619043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436411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5109177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5854244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6599311" y="2277425"/>
            <a:ext cx="419100" cy="857250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22774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63877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1383842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2128909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2873976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3619043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436411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5109177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5854244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6599311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34077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63877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1383842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2128909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2873976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3619043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436411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5109177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5854244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6599311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45380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8505715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A155-4D94-9500-A092-5350424288FB}"/>
              </a:ext>
            </a:extLst>
          </p:cNvPr>
          <p:cNvSpPr txBox="1"/>
          <p:nvPr/>
        </p:nvSpPr>
        <p:spPr>
          <a:xfrm>
            <a:off x="4775112" y="7388795"/>
            <a:ext cx="2929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accent1"/>
                </a:solidFill>
              </a:rPr>
              <a:t>comparison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1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63877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1383842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2128909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2873976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3619043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436411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5109177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5854244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6599311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7344378" y="1147125"/>
            <a:ext cx="419100" cy="85725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63877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1383842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2128909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2873976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3619043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436411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5109177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5854244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6599311" y="2277425"/>
            <a:ext cx="419100" cy="857250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22774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63877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1383842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2128909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2873976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3619043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436411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5109177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5854244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6599311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34077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63877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1383842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2128909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2873976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3619043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436411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5109177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5854244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6599311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45380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8505715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607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2024-04-24T08:04:07Z</dcterms:created>
  <dcterms:modified xsi:type="dcterms:W3CDTF">2024-04-24T08:06:34Z</dcterms:modified>
</cp:coreProperties>
</file>