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2" r:id="rId2"/>
    <p:sldId id="373" r:id="rId3"/>
    <p:sldId id="3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od Practices - Gradient" id="{0461494D-845B-4958-B0BB-DF13CBE609E7}">
          <p14:sldIdLst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41275">
              <a:solidFill>
                <a:schemeClr val="accent4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rgbClr val="CDF0FF"/>
                </a:gs>
              </a:gsLst>
              <a:lin ang="5400000" scaled="1"/>
            </a:gradFill>
            <a:ln w="34925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overlap val="-9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0610236221"/>
          <c:y val="4.7511714908384618E-4"/>
          <c:w val="0.42770693897637796"/>
          <c:h val="7.857149887669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8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31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47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07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4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1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784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52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3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/>
        </p:nvGraphicFramePr>
        <p:xfrm>
          <a:off x="2406890" y="3100811"/>
          <a:ext cx="7378220" cy="161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4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4280083930"/>
                    </a:ext>
                  </a:extLst>
                </a:gridCol>
              </a:tblGrid>
              <a:tr h="346549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Soap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Bath oil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E-shop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Advertisement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Media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6502768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ad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077604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255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2406890" y="2443033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sales in year x,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4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941E-8C7D-7002-3882-808C45A794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A0EB1-4784-C4F9-E42D-BDEF4DA166EF}"/>
              </a:ext>
            </a:extLst>
          </p:cNvPr>
          <p:cNvSpPr txBox="1"/>
          <p:nvPr/>
        </p:nvSpPr>
        <p:spPr>
          <a:xfrm>
            <a:off x="0" y="-1638975"/>
            <a:ext cx="513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Use Face Cream &amp; Hand Cream for a column Chart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9EC63-CE08-D4CE-50D5-E5BA84415259}"/>
              </a:ext>
            </a:extLst>
          </p:cNvPr>
          <p:cNvSpPr txBox="1"/>
          <p:nvPr/>
        </p:nvSpPr>
        <p:spPr>
          <a:xfrm>
            <a:off x="0" y="-871445"/>
            <a:ext cx="32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Use gradients instead of colors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A32D0-9D62-1B04-0A3A-FBE13A2F6B83}"/>
              </a:ext>
            </a:extLst>
          </p:cNvPr>
          <p:cNvSpPr txBox="1"/>
          <p:nvPr/>
        </p:nvSpPr>
        <p:spPr>
          <a:xfrm>
            <a:off x="0" y="-487680"/>
            <a:ext cx="367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Use gradient borders of high width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D9CB2-099A-897F-FE5C-C9729CA470B1}"/>
              </a:ext>
            </a:extLst>
          </p:cNvPr>
          <p:cNvSpPr txBox="1"/>
          <p:nvPr/>
        </p:nvSpPr>
        <p:spPr>
          <a:xfrm>
            <a:off x="0" y="-1255210"/>
            <a:ext cx="329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Reduce the gap between them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2024-04-24T08:08:35Z</dcterms:created>
  <dcterms:modified xsi:type="dcterms:W3CDTF">2024-04-24T08:09:09Z</dcterms:modified>
</cp:coreProperties>
</file>