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rt Basics" id="{2FB403EF-E267-4A77-A9AD-778990384CFB}">
          <p14:sldIdLst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Chart title,</a:t>
            </a:r>
            <a:r>
              <a:rPr lang="en-US" dirty="0"/>
              <a:t> units</a:t>
            </a:r>
            <a:endParaRPr lang="pl-PL" dirty="0"/>
          </a:p>
        </c:rich>
      </c:tx>
      <c:layout>
        <c:manualLayout>
          <c:xMode val="edge"/>
          <c:yMode val="edge"/>
          <c:x val="1.0194389763779734E-3"/>
          <c:y val="2.343749855822474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56150344488189"/>
          <c:y val="0.11186718061840668"/>
          <c:w val="0.83852559055118114"/>
          <c:h val="0.7356117288624675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2075"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92075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5F5-42CA-A0FE-8F8F3E11E385}"/>
              </c:ext>
            </c:extLst>
          </c:dPt>
          <c:dLbls>
            <c:dLbl>
              <c:idx val="3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5F5-42CA-A0FE-8F8F3E11E3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6-4BD9-BE99-42218CFF2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5F5-42CA-A0FE-8F8F3E11E385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F5-42CA-A0FE-8F8F3E11E38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F5-42CA-A0FE-8F8F3E11E38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5F5-42CA-A0FE-8F8F3E11E3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F6-4BD9-BE99-42218CFF24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F5-42CA-A0FE-8F8F3E11E385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F5-42CA-A0FE-8F8F3E11E3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F6-4BD9-BE99-42218CFF2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098591"/>
        <c:axId val="693080703"/>
      </c:barChart>
      <c:catAx>
        <c:axId val="69309859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222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80703"/>
        <c:crosses val="autoZero"/>
        <c:auto val="1"/>
        <c:lblAlgn val="ctr"/>
        <c:lblOffset val="100"/>
        <c:noMultiLvlLbl val="0"/>
      </c:catAx>
      <c:valAx>
        <c:axId val="693080703"/>
        <c:scaling>
          <c:orientation val="minMax"/>
        </c:scaling>
        <c:delete val="0"/>
        <c:axPos val="b"/>
        <c:majorGridlines>
          <c:spPr>
            <a:ln w="22225" cap="flat" cmpd="sng" algn="ctr">
              <a:solidFill>
                <a:schemeClr val="tx1">
                  <a:lumMod val="15000"/>
                  <a:lumOff val="85000"/>
                  <a:alpha val="72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 w="1905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9859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042298228346469"/>
          <c:y val="1.1775958921262544E-3"/>
          <c:w val="0.27957701771653548"/>
          <c:h val="5.24808038582182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34D-4EBC-9E79-13D12EDE71DB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6-4BD9-BE99-42218CFF24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F6-4BD9-BE99-42218CFF24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F6-4BD9-BE99-42218CFF2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3098591"/>
        <c:axId val="693080703"/>
      </c:barChart>
      <c:catAx>
        <c:axId val="693098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80703"/>
        <c:crosses val="autoZero"/>
        <c:auto val="1"/>
        <c:lblAlgn val="ctr"/>
        <c:lblOffset val="100"/>
        <c:noMultiLvlLbl val="0"/>
      </c:catAx>
      <c:valAx>
        <c:axId val="693080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 w="25400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09859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295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3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  <p:pic>
        <p:nvPicPr>
          <p:cNvPr id="2" name="Picture 1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A423FD-EA9D-E5A1-6BCA-0F6725E38E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B676F1F7-7713-D18E-060E-9965B582206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E6EA86D6-C008-2674-64C3-410B50726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A0681B56-9875-4398-6B21-AAF555548E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92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35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39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1082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799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38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326F8-747C-43D3-9055-C26045038D69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A7CF-B883-4E70-BAD3-CC08D30D2212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6533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C4BFD3-88BC-5721-25F0-4E373A29788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29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C4BFD3-88BC-5721-25F0-4E373A29788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518B671-D371-94CC-0232-C7C3D453B5F8}"/>
              </a:ext>
            </a:extLst>
          </p:cNvPr>
          <p:cNvSpPr txBox="1"/>
          <p:nvPr/>
        </p:nvSpPr>
        <p:spPr>
          <a:xfrm>
            <a:off x="281040" y="-2603559"/>
            <a:ext cx="438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Change X axis values to display every 20%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4D14D3-23F2-9ED3-8F33-893CA03E8624}"/>
              </a:ext>
            </a:extLst>
          </p:cNvPr>
          <p:cNvSpPr txBox="1"/>
          <p:nvPr/>
        </p:nvSpPr>
        <p:spPr>
          <a:xfrm>
            <a:off x="281040" y="-1864437"/>
            <a:ext cx="301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Change individual bar color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98010-F147-4B74-1ABF-41C0B05101DB}"/>
              </a:ext>
            </a:extLst>
          </p:cNvPr>
          <p:cNvSpPr txBox="1"/>
          <p:nvPr/>
        </p:nvSpPr>
        <p:spPr>
          <a:xfrm>
            <a:off x="281040" y="-1125315"/>
            <a:ext cx="340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Add one data label per category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29609-A84D-519D-246C-C8FE731F00F3}"/>
              </a:ext>
            </a:extLst>
          </p:cNvPr>
          <p:cNvSpPr txBox="1"/>
          <p:nvPr/>
        </p:nvSpPr>
        <p:spPr>
          <a:xfrm>
            <a:off x="281040" y="-755754"/>
            <a:ext cx="497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Play around with the vertical line – give it dashes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4672A7-CB7B-9D77-1297-FB35AFD3E659}"/>
              </a:ext>
            </a:extLst>
          </p:cNvPr>
          <p:cNvSpPr txBox="1"/>
          <p:nvPr/>
        </p:nvSpPr>
        <p:spPr>
          <a:xfrm>
            <a:off x="281039" y="-386196"/>
            <a:ext cx="35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Reorganize legend and chart title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4E514-F3D7-C2F4-8FFD-13B457E89066}"/>
              </a:ext>
            </a:extLst>
          </p:cNvPr>
          <p:cNvSpPr txBox="1"/>
          <p:nvPr/>
        </p:nvSpPr>
        <p:spPr>
          <a:xfrm>
            <a:off x="293057" y="-2233998"/>
            <a:ext cx="2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Give the X axis a line fill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838DDD-A083-0557-B168-84C2C815B762}"/>
              </a:ext>
            </a:extLst>
          </p:cNvPr>
          <p:cNvSpPr txBox="1"/>
          <p:nvPr/>
        </p:nvSpPr>
        <p:spPr>
          <a:xfrm>
            <a:off x="281039" y="-2973120"/>
            <a:ext cx="332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 Two times to select something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1A4E5B-42DC-0DD8-C2A5-2C06E2154F82}"/>
              </a:ext>
            </a:extLst>
          </p:cNvPr>
          <p:cNvSpPr txBox="1"/>
          <p:nvPr/>
        </p:nvSpPr>
        <p:spPr>
          <a:xfrm>
            <a:off x="281039" y="-1494876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Change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series color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the legend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259910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 (Calibri)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 (Calibri)" id="{A9E9DCCB-4119-413F-996E-48AC56912348}" vid="{3FA98DF7-B10B-4F1E-B230-31B930F0C4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Good Looking 1 (Calibri)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</cp:revision>
  <dcterms:created xsi:type="dcterms:W3CDTF">2024-04-24T07:28:05Z</dcterms:created>
  <dcterms:modified xsi:type="dcterms:W3CDTF">2024-04-24T07:29:32Z</dcterms:modified>
</cp:coreProperties>
</file>