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3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cane knowledge" id="{7AEAC406-6CF4-4A10-8D38-992E3E9A3CAE}">
          <p14:sldIdLst>
            <p14:sldId id="273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05-456A-91DB-B833E9E0C7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05-456A-91DB-B833E9E0C7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05-456A-91DB-B833E9E0C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564719"/>
        <c:axId val="695546831"/>
      </c:lineChart>
      <c:catAx>
        <c:axId val="69556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46831"/>
        <c:crosses val="autoZero"/>
        <c:auto val="1"/>
        <c:lblAlgn val="ctr"/>
        <c:lblOffset val="100"/>
        <c:noMultiLvlLbl val="0"/>
      </c:catAx>
      <c:valAx>
        <c:axId val="69554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05-456A-91DB-B833E9E0C7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05-456A-91DB-B833E9E0C7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05-456A-91DB-B833E9E0C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564719"/>
        <c:axId val="695546831"/>
      </c:lineChart>
      <c:catAx>
        <c:axId val="69556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46831"/>
        <c:crosses val="autoZero"/>
        <c:auto val="1"/>
        <c:lblAlgn val="ctr"/>
        <c:lblOffset val="100"/>
        <c:noMultiLvlLbl val="0"/>
      </c:catAx>
      <c:valAx>
        <c:axId val="69554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05-456A-91DB-B833E9E0C7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05-456A-91DB-B833E9E0C7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405-456A-91DB-B833E9E0C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5564719"/>
        <c:axId val="695546831"/>
      </c:lineChart>
      <c:catAx>
        <c:axId val="69556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46831"/>
        <c:crosses val="autoZero"/>
        <c:auto val="1"/>
        <c:lblAlgn val="ctr"/>
        <c:lblOffset val="100"/>
        <c:noMultiLvlLbl val="0"/>
      </c:catAx>
      <c:valAx>
        <c:axId val="69554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564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0.65591</cdr:x>
      <cdr:y>0.12814</cdr:y>
    </cdr:from>
    <cdr:to>
      <cdr:x>0.65591</cdr:x>
      <cdr:y>0.83638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F998BDAE-E432-920E-386C-8AD9072E095F}"/>
            </a:ext>
          </a:extLst>
        </cdr:cNvPr>
        <cdr:cNvCxnSpPr/>
      </cdr:nvCxnSpPr>
      <cdr:spPr>
        <a:xfrm xmlns:a="http://schemas.openxmlformats.org/drawingml/2006/main">
          <a:off x="5003502" y="589728"/>
          <a:ext cx="0" cy="3259567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bg2">
              <a:lumMod val="75000"/>
              <a:alpha val="60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0.36615</cdr:x>
      <cdr:y>0.12591</cdr:y>
    </cdr:from>
    <cdr:to>
      <cdr:x>0.43179</cdr:x>
      <cdr:y>0.85678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46A062DB-B197-FB95-EDE7-75D6DFA772C9}"/>
            </a:ext>
          </a:extLst>
        </cdr:cNvPr>
        <cdr:cNvSpPr/>
      </cdr:nvSpPr>
      <cdr:spPr>
        <a:xfrm xmlns:a="http://schemas.openxmlformats.org/drawingml/2006/main">
          <a:off x="1970316" y="579484"/>
          <a:ext cx="353233" cy="336368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>
            <a:alpha val="2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l-PL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7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60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875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0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7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430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97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849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784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90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586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5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4795EF-26FD-2987-3214-E45049A2A8AD}"/>
              </a:ext>
            </a:extLst>
          </p:cNvPr>
          <p:cNvGraphicFramePr/>
          <p:nvPr/>
        </p:nvGraphicFramePr>
        <p:xfrm>
          <a:off x="845456" y="1292860"/>
          <a:ext cx="5381172" cy="460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8594FDC-C130-8CBD-B3D3-E2F630925A3B}"/>
              </a:ext>
            </a:extLst>
          </p:cNvPr>
          <p:cNvGraphicFramePr/>
          <p:nvPr/>
        </p:nvGraphicFramePr>
        <p:xfrm>
          <a:off x="6346374" y="1292859"/>
          <a:ext cx="5381172" cy="460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7C21B0F-CD39-2421-08AF-55471BA941F9}"/>
              </a:ext>
            </a:extLst>
          </p:cNvPr>
          <p:cNvSpPr/>
          <p:nvPr/>
        </p:nvSpPr>
        <p:spPr>
          <a:xfrm>
            <a:off x="7217229" y="2133600"/>
            <a:ext cx="1948542" cy="271054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1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4795EF-26FD-2987-3214-E45049A2A8AD}"/>
              </a:ext>
            </a:extLst>
          </p:cNvPr>
          <p:cNvGraphicFramePr/>
          <p:nvPr/>
        </p:nvGraphicFramePr>
        <p:xfrm>
          <a:off x="2031999" y="1292860"/>
          <a:ext cx="7628367" cy="4602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6806AC-0D16-B3BC-9C4C-9C3D16AADF9D}"/>
              </a:ext>
            </a:extLst>
          </p:cNvPr>
          <p:cNvSpPr txBox="1"/>
          <p:nvPr/>
        </p:nvSpPr>
        <p:spPr>
          <a:xfrm>
            <a:off x="-1829" y="-751115"/>
            <a:ext cx="584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Put something inside a chart (make sure you select it first!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1866C-0A9F-BBBC-485D-AE8C5F6B9D42}"/>
              </a:ext>
            </a:extLst>
          </p:cNvPr>
          <p:cNvSpPr txBox="1"/>
          <p:nvPr/>
        </p:nvSpPr>
        <p:spPr>
          <a:xfrm>
            <a:off x="-1830" y="-381783"/>
            <a:ext cx="460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Try to resize the chart and see what happens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399530"/>
      </p:ext>
    </p:extLst>
  </p:cSld>
  <p:clrMapOvr>
    <a:masterClrMapping/>
  </p:clrMapOvr>
</p:sld>
</file>

<file path=ppt/theme/theme1.xml><?xml version="1.0" encoding="utf-8"?>
<a:theme xmlns:a="http://schemas.openxmlformats.org/drawingml/2006/main" name="1_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1_Good Looking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2024-04-24T07:29:49Z</dcterms:created>
  <dcterms:modified xsi:type="dcterms:W3CDTF">2024-04-24T07:30:30Z</dcterms:modified>
</cp:coreProperties>
</file>