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18-4876-AC36-D30DE9CFD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18-4876-AC36-D30DE9CFDE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18-4876-AC36-D30DE9CFD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996784"/>
        <c:axId val="1673995824"/>
      </c:barChart>
      <c:catAx>
        <c:axId val="1673996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995824"/>
        <c:crosses val="autoZero"/>
        <c:auto val="1"/>
        <c:lblAlgn val="ctr"/>
        <c:lblOffset val="100"/>
        <c:noMultiLvlLbl val="0"/>
      </c:catAx>
      <c:valAx>
        <c:axId val="167399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996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25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790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57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5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052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78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82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996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5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594FDC-C130-8CBD-B3D3-E2F630925A3B}"/>
              </a:ext>
            </a:extLst>
          </p:cNvPr>
          <p:cNvGraphicFramePr/>
          <p:nvPr/>
        </p:nvGraphicFramePr>
        <p:xfrm>
          <a:off x="6346374" y="1292859"/>
          <a:ext cx="5381172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21B0F-CD39-2421-08AF-55471BA941F9}"/>
              </a:ext>
            </a:extLst>
          </p:cNvPr>
          <p:cNvSpPr/>
          <p:nvPr/>
        </p:nvSpPr>
        <p:spPr>
          <a:xfrm>
            <a:off x="7217229" y="2133600"/>
            <a:ext cx="1948542" cy="27105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2528DF-4604-EC98-1721-08B5FF2A1C1A}"/>
              </a:ext>
            </a:extLst>
          </p:cNvPr>
          <p:cNvGraphicFramePr/>
          <p:nvPr/>
        </p:nvGraphicFramePr>
        <p:xfrm>
          <a:off x="568960" y="719666"/>
          <a:ext cx="538117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53613223"/>
      </p:ext>
    </p:extLst>
  </p:cSld>
  <p:clrMapOvr>
    <a:masterClrMapping/>
  </p:clrMapOvr>
</p:sld>
</file>

<file path=ppt/theme/theme1.xml><?xml version="1.0" encoding="utf-8"?>
<a:theme xmlns:a="http://schemas.openxmlformats.org/drawingml/2006/main" name="1_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1_Good Looking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2024-04-24T07:30:56Z</dcterms:created>
  <dcterms:modified xsi:type="dcterms:W3CDTF">2024-04-24T07:31:15Z</dcterms:modified>
</cp:coreProperties>
</file>