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410" y="1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476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accent1">
                  <a:alpha val="8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accent3"/>
        </a:gs>
        <a:gs pos="100000">
          <a:schemeClr val="accent2">
            <a:lumMod val="60000"/>
            <a:lumOff val="4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5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90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7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5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5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78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82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96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5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594FDC-C130-8CBD-B3D3-E2F630925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936179"/>
              </p:ext>
            </p:extLst>
          </p:nvPr>
        </p:nvGraphicFramePr>
        <p:xfrm>
          <a:off x="1429655" y="1031602"/>
          <a:ext cx="9332689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36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594FDC-C130-8CBD-B3D3-E2F630925A3B}"/>
              </a:ext>
            </a:extLst>
          </p:cNvPr>
          <p:cNvGraphicFramePr/>
          <p:nvPr/>
        </p:nvGraphicFramePr>
        <p:xfrm>
          <a:off x="1429655" y="1031602"/>
          <a:ext cx="9332689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608B68-104D-0CBA-674B-F827C2CD607E}"/>
              </a:ext>
            </a:extLst>
          </p:cNvPr>
          <p:cNvSpPr txBox="1"/>
          <p:nvPr/>
        </p:nvSpPr>
        <p:spPr>
          <a:xfrm>
            <a:off x="20319" y="-2545722"/>
            <a:ext cx="548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Click on the VERTICAL axis, and give it a </a:t>
            </a:r>
            <a:r>
              <a:rPr lang="pl-PL" b="1" dirty="0"/>
              <a:t>line fill of 1.25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1F18C-9B93-811C-B88E-E6AFA7037021}"/>
              </a:ext>
            </a:extLst>
          </p:cNvPr>
          <p:cNvSpPr txBox="1"/>
          <p:nvPr/>
        </p:nvSpPr>
        <p:spPr>
          <a:xfrm>
            <a:off x="20319" y="-2189602"/>
            <a:ext cx="704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Click on the HORIZONTAL axis, make it </a:t>
            </a:r>
            <a:r>
              <a:rPr lang="pl-PL" b="1" dirty="0">
                <a:solidFill>
                  <a:schemeClr val="accent1"/>
                </a:solidFill>
              </a:rPr>
              <a:t>blue</a:t>
            </a:r>
            <a:r>
              <a:rPr lang="pl-PL" dirty="0"/>
              <a:t> and give it a </a:t>
            </a:r>
            <a:r>
              <a:rPr lang="pl-PL" b="1" dirty="0"/>
              <a:t>line fill of 1.25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F9392-26DA-3610-C2B3-547ECA251CC3}"/>
              </a:ext>
            </a:extLst>
          </p:cNvPr>
          <p:cNvSpPr txBox="1"/>
          <p:nvPr/>
        </p:nvSpPr>
        <p:spPr>
          <a:xfrm>
            <a:off x="20319" y="-1477362"/>
            <a:ext cx="365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4. Add rounded markers with size 20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CCF26-2AA9-14F3-3A8B-034F2A886CB1}"/>
              </a:ext>
            </a:extLst>
          </p:cNvPr>
          <p:cNvSpPr txBox="1"/>
          <p:nvPr/>
        </p:nvSpPr>
        <p:spPr>
          <a:xfrm>
            <a:off x="20319" y="-1121242"/>
            <a:ext cx="57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5. Understand how to change the color of these data labels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1CC18-107D-00A5-C5D1-576B4A76D5A9}"/>
              </a:ext>
            </a:extLst>
          </p:cNvPr>
          <p:cNvSpPr txBox="1"/>
          <p:nvPr/>
        </p:nvSpPr>
        <p:spPr>
          <a:xfrm>
            <a:off x="20319" y="-765122"/>
            <a:ext cx="554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6. Understand how to change the marker size from here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CD950-EFBE-3F8E-CDE4-5FD832650A7B}"/>
              </a:ext>
            </a:extLst>
          </p:cNvPr>
          <p:cNvSpPr txBox="1"/>
          <p:nvPr/>
        </p:nvSpPr>
        <p:spPr>
          <a:xfrm>
            <a:off x="20319" y="-1833482"/>
            <a:ext cx="390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Make the major gridlines transparent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27E83-C360-0671-4D29-D5EA4169D29C}"/>
              </a:ext>
            </a:extLst>
          </p:cNvPr>
          <p:cNvSpPr txBox="1"/>
          <p:nvPr/>
        </p:nvSpPr>
        <p:spPr>
          <a:xfrm>
            <a:off x="20319" y="-409002"/>
            <a:ext cx="517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7. Give the chart a gradient background or pattern fill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C9670-0879-BF3F-86A9-AFBB1AC469C1}"/>
              </a:ext>
            </a:extLst>
          </p:cNvPr>
          <p:cNvSpPr txBox="1"/>
          <p:nvPr/>
        </p:nvSpPr>
        <p:spPr>
          <a:xfrm>
            <a:off x="20319" y="-2915054"/>
            <a:ext cx="766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OPEN THE FORMAT SHAPE OPTIONS TO SEE WHAT YOU ACTUALLY CLICKED 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1490678"/>
      </p:ext>
    </p:extLst>
  </p:cSld>
  <p:clrMapOvr>
    <a:masterClrMapping/>
  </p:clrMapOvr>
</p:sld>
</file>

<file path=ppt/theme/theme1.xml><?xml version="1.0" encoding="utf-8"?>
<a:theme xmlns:a="http://schemas.openxmlformats.org/drawingml/2006/main" name="1_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5</cp:revision>
  <dcterms:created xsi:type="dcterms:W3CDTF">2024-04-24T07:30:56Z</dcterms:created>
  <dcterms:modified xsi:type="dcterms:W3CDTF">2024-04-24T11:25:09Z</dcterms:modified>
</cp:coreProperties>
</file>