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3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/>
              <a:t>Tomato and cucumber sales in 2030 for</a:t>
            </a:r>
            <a:r>
              <a:rPr lang="pl-PL" b="1" baseline="0" dirty="0"/>
              <a:t> company X</a:t>
            </a:r>
            <a:r>
              <a:rPr lang="pl-PL" b="1" dirty="0"/>
              <a:t>,</a:t>
            </a:r>
            <a:br>
              <a:rPr lang="pl-PL" b="1" dirty="0"/>
            </a:br>
            <a:r>
              <a:rPr lang="pl-PL" baseline="0" dirty="0"/>
              <a:t>in thousands USD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56914370078739E-2"/>
          <c:y val="0.17508532044293357"/>
          <c:w val="0.76976796259842517"/>
          <c:h val="0.749380608001136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Tomatoes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A0-47CD-8572-F87A738D6AFF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A0-47CD-8572-F87A738D6AFF}"/>
                </c:ext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A0-47CD-8572-F87A738D6A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7.5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0-47CD-8572-F87A738D6A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Cucumbers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</c:v>
                </c:pt>
                <c:pt idx="5">
                  <c:v>4.3</c:v>
                </c:pt>
                <c:pt idx="6">
                  <c:v>4.4000000000000004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A0-47CD-8572-F87A738D6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582832"/>
        <c:axId val="594582416"/>
      </c:lineChart>
      <c:dateAx>
        <c:axId val="5945828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416"/>
        <c:crosses val="autoZero"/>
        <c:auto val="1"/>
        <c:lblOffset val="100"/>
        <c:baseTimeUnit val="months"/>
      </c:dateAx>
      <c:valAx>
        <c:axId val="5945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0.16292</cdr:y>
    </cdr:from>
    <cdr:to>
      <cdr:x>0.04285</cdr:x>
      <cdr:y>0.51855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ECF6C1-B0E9-6694-E936-10EBD5131DE0}"/>
            </a:ext>
          </a:extLst>
        </cdr:cNvPr>
        <cdr:cNvSpPr txBox="1"/>
      </cdr:nvSpPr>
      <cdr:spPr>
        <a:xfrm xmlns:a="http://schemas.openxmlformats.org/drawingml/2006/main" rot="16200000">
          <a:off x="-597212" y="1389859"/>
          <a:ext cx="1601638" cy="289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100" dirty="0"/>
            <a:t>SALES IN THOUSANDS USD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1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341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159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8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59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44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77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57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06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58125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AE8179E-1FE8-950E-CC6B-73B6291D3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36867"/>
              </p:ext>
            </p:extLst>
          </p:nvPr>
        </p:nvGraphicFramePr>
        <p:xfrm>
          <a:off x="3903369" y="2101450"/>
          <a:ext cx="4385262" cy="2655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754">
                  <a:extLst>
                    <a:ext uri="{9D8B030D-6E8A-4147-A177-3AD203B41FA5}">
                      <a16:colId xmlns:a16="http://schemas.microsoft.com/office/drawing/2014/main" val="1541813804"/>
                    </a:ext>
                  </a:extLst>
                </a:gridCol>
                <a:gridCol w="1461754">
                  <a:extLst>
                    <a:ext uri="{9D8B030D-6E8A-4147-A177-3AD203B41FA5}">
                      <a16:colId xmlns:a16="http://schemas.microsoft.com/office/drawing/2014/main" val="3444077612"/>
                    </a:ext>
                  </a:extLst>
                </a:gridCol>
                <a:gridCol w="1461754">
                  <a:extLst>
                    <a:ext uri="{9D8B030D-6E8A-4147-A177-3AD203B41FA5}">
                      <a16:colId xmlns:a16="http://schemas.microsoft.com/office/drawing/2014/main" val="3445574789"/>
                    </a:ext>
                  </a:extLst>
                </a:gridCol>
              </a:tblGrid>
              <a:tr h="582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  <a:endParaRPr lang="pl-PL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Tomato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Cucumber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943570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01/01/2030</a:t>
                      </a: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2686687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02/01/2030</a:t>
                      </a:r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8768032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9698007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04/01/2030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6805805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05/01/2030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598300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06/01/2030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2258538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07/01/2030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8822601"/>
                  </a:ext>
                </a:extLst>
              </a:tr>
              <a:tr h="24888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08/01/2030</a:t>
                      </a:r>
                      <a:endParaRPr lang="pl-PL" sz="1400" dirty="0"/>
                    </a:p>
                  </a:txBody>
                  <a:tcPr marL="0" marR="0" marT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13859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9865FA-F763-F43A-D963-08A0D63A7433}"/>
              </a:ext>
            </a:extLst>
          </p:cNvPr>
          <p:cNvSpPr txBox="1"/>
          <p:nvPr/>
        </p:nvSpPr>
        <p:spPr>
          <a:xfrm>
            <a:off x="2406890" y="1528634"/>
            <a:ext cx="737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Tomato and cucumber sales in 2030,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thousand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USD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23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C445-9EE6-570E-9015-4C576C3865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7031" y="410120"/>
            <a:ext cx="10744200" cy="731837"/>
          </a:xfrm>
        </p:spPr>
        <p:txBody>
          <a:bodyPr>
            <a:noAutofit/>
          </a:bodyPr>
          <a:lstStyle/>
          <a:p>
            <a:r>
              <a:rPr lang="pl-PL" sz="2400" dirty="0"/>
              <a:t>Tomato sales experience a significant drop</a:t>
            </a:r>
            <a:r>
              <a:rPr lang="en-US" sz="2400" dirty="0"/>
              <a:t> </a:t>
            </a:r>
            <a:r>
              <a:rPr lang="pl-PL" sz="2400" dirty="0"/>
              <a:t>in August </a:t>
            </a:r>
            <a:r>
              <a:rPr lang="en-US" sz="2400" dirty="0"/>
              <a:t>– From 7,000 USD to approx. </a:t>
            </a:r>
            <a:r>
              <a:rPr lang="pl-PL" sz="2400" dirty="0"/>
              <a:t>5</a:t>
            </a:r>
            <a:r>
              <a:rPr lang="en-US" sz="2400" dirty="0"/>
              <a:t>,000 USD per month</a:t>
            </a:r>
            <a:r>
              <a:rPr lang="pl-PL" sz="2400" dirty="0"/>
              <a:t>, while cucumbers are sold at a steady rate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1BC259D-F89E-CF4D-C528-BAD6421BA5C3}"/>
              </a:ext>
            </a:extLst>
          </p:cNvPr>
          <p:cNvGraphicFramePr/>
          <p:nvPr/>
        </p:nvGraphicFramePr>
        <p:xfrm>
          <a:off x="2032000" y="1619422"/>
          <a:ext cx="8128000" cy="450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820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8A408-B58D-2BD1-C89A-6AA75422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382385-B404-1F26-194B-6B045E4E12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91E03-DDA8-BBA5-F9BB-F67694D222C6}"/>
              </a:ext>
            </a:extLst>
          </p:cNvPr>
          <p:cNvSpPr txBox="1"/>
          <p:nvPr/>
        </p:nvSpPr>
        <p:spPr>
          <a:xfrm>
            <a:off x="-1831" y="-293467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line char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7388E-4AAD-57AD-A1AE-78BA25AF35A2}"/>
              </a:ext>
            </a:extLst>
          </p:cNvPr>
          <p:cNvSpPr txBox="1"/>
          <p:nvPr/>
        </p:nvSpPr>
        <p:spPr>
          <a:xfrm>
            <a:off x="-1831" y="-2544605"/>
            <a:ext cx="337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 the legend on the right 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4DBA8-02E1-6D5E-3D84-DF1FD84A66CA}"/>
              </a:ext>
            </a:extLst>
          </p:cNvPr>
          <p:cNvSpPr txBox="1"/>
          <p:nvPr/>
        </p:nvSpPr>
        <p:spPr>
          <a:xfrm>
            <a:off x="-1831" y="-2154540"/>
            <a:ext cx="910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Add a chart title (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sales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When? By who?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what unit?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1E1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"USD, in thousands" "000 USD"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6555D-B55A-C5E3-29FA-84FCDCB1F423}"/>
              </a:ext>
            </a:extLst>
          </p:cNvPr>
          <p:cNvSpPr txBox="1"/>
          <p:nvPr/>
        </p:nvSpPr>
        <p:spPr>
          <a:xfrm>
            <a:off x="-1831" y="-1764475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the X axis to display months 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„MMM”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71E99-BB60-F131-4D73-ED557CD7BDDB}"/>
              </a:ext>
            </a:extLst>
          </p:cNvPr>
          <p:cNvSpPr txBox="1"/>
          <p:nvPr/>
        </p:nvSpPr>
        <p:spPr>
          <a:xfrm>
            <a:off x="-1831" y="-984345"/>
            <a:ext cx="33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Add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labels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Tomatoes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EF0D2C-591C-099B-7975-5D20B239E3AC}"/>
              </a:ext>
            </a:extLst>
          </p:cNvPr>
          <p:cNvSpPr txBox="1"/>
          <p:nvPr/>
        </p:nvSpPr>
        <p:spPr>
          <a:xfrm>
            <a:off x="0" y="-572919"/>
            <a:ext cx="969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Add a simple action title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slide is meant to portray the decrease of tomato sales in august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D13-8FFC-A148-5D8E-84E759F2D51C}"/>
              </a:ext>
            </a:extLst>
          </p:cNvPr>
          <p:cNvSpPr txBox="1"/>
          <p:nvPr/>
        </p:nvSpPr>
        <p:spPr>
          <a:xfrm>
            <a:off x="-1831" y="-1374410"/>
            <a:ext cx="246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Y axis description</a:t>
            </a:r>
          </a:p>
        </p:txBody>
      </p:sp>
    </p:spTree>
    <p:extLst>
      <p:ext uri="{BB962C8B-B14F-4D97-AF65-F5344CB8AC3E}">
        <p14:creationId xmlns:p14="http://schemas.microsoft.com/office/powerpoint/2010/main" val="4261234902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Tomato sales experience a significant drop in August – From 7,000 USD to approx. 5,000 USD per month, while cucumbers are sold at a steady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3</cp:revision>
  <dcterms:created xsi:type="dcterms:W3CDTF">2024-04-24T07:34:51Z</dcterms:created>
  <dcterms:modified xsi:type="dcterms:W3CDTF">2024-04-24T07:37:15Z</dcterms:modified>
</cp:coreProperties>
</file>