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2" r:id="rId2"/>
    <p:sldId id="373" r:id="rId3"/>
    <p:sldId id="3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lumn Chart" id="{0461494D-845B-4958-B0BB-DF13CBE609E7}">
          <p14:sldIdLst>
            <p14:sldId id="372"/>
            <p14:sldId id="373"/>
            <p14:sldId id="3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34" y="1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dirty="0">
                <a:effectLst/>
              </a:rPr>
              <a:t>Product sales in year x, </a:t>
            </a:r>
            <a:r>
              <a:rPr lang="en-US" sz="1800" b="0" i="0" dirty="0">
                <a:effectLst/>
              </a:rPr>
              <a:t>thousand USD</a:t>
            </a:r>
            <a:endParaRPr lang="pl-PL" dirty="0">
              <a:effectLst/>
            </a:endParaRPr>
          </a:p>
        </c:rich>
      </c:tx>
      <c:layout>
        <c:manualLayout>
          <c:xMode val="edge"/>
          <c:yMode val="edge"/>
          <c:x val="1.0194389763779734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Face cream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24</c:v>
                </c:pt>
                <c:pt idx="2">
                  <c:v>31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3D-475B-8A05-8B57074FBF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Hand cream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F04D-4A48-AD92-86A517E302BF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67</c:v>
                </c:pt>
                <c:pt idx="1">
                  <c:v>18</c:v>
                </c:pt>
                <c:pt idx="2">
                  <c:v>23</c:v>
                </c:pt>
                <c:pt idx="3">
                  <c:v>3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3D-475B-8A05-8B57074FBF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Soap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67</c:v>
                </c:pt>
                <c:pt idx="1">
                  <c:v>16</c:v>
                </c:pt>
                <c:pt idx="2">
                  <c:v>20</c:v>
                </c:pt>
                <c:pt idx="3">
                  <c:v>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3D-475B-8A05-8B57074FBF9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Bath oil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56</c:v>
                </c:pt>
                <c:pt idx="1">
                  <c:v>15</c:v>
                </c:pt>
                <c:pt idx="2">
                  <c:v>22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3D-475B-8A05-8B57074FBF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46"/>
        <c:axId val="1145483295"/>
        <c:axId val="1145464159"/>
      </c:barChart>
      <c:catAx>
        <c:axId val="1145483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464159"/>
        <c:crosses val="autoZero"/>
        <c:auto val="1"/>
        <c:lblAlgn val="ctr"/>
        <c:lblOffset val="100"/>
        <c:noMultiLvlLbl val="0"/>
      </c:catAx>
      <c:valAx>
        <c:axId val="11454641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45483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722930610236221"/>
          <c:y val="4.7511714908384618E-4"/>
          <c:w val="0.42770693897637796"/>
          <c:h val="7.85714988766975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7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560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3658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522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8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3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379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392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870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876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3075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108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67827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40469E2-5460-EA5F-5757-15193167F788}"/>
              </a:ext>
            </a:extLst>
          </p:cNvPr>
          <p:cNvGraphicFramePr>
            <a:graphicFrameLocks noGrp="1"/>
          </p:cNvGraphicFramePr>
          <p:nvPr/>
        </p:nvGraphicFramePr>
        <p:xfrm>
          <a:off x="2406890" y="2912851"/>
          <a:ext cx="7378220" cy="1611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5644">
                  <a:extLst>
                    <a:ext uri="{9D8B030D-6E8A-4147-A177-3AD203B41FA5}">
                      <a16:colId xmlns:a16="http://schemas.microsoft.com/office/drawing/2014/main" val="4159134075"/>
                    </a:ext>
                  </a:extLst>
                </a:gridCol>
                <a:gridCol w="1475644">
                  <a:extLst>
                    <a:ext uri="{9D8B030D-6E8A-4147-A177-3AD203B41FA5}">
                      <a16:colId xmlns:a16="http://schemas.microsoft.com/office/drawing/2014/main" val="1488960796"/>
                    </a:ext>
                  </a:extLst>
                </a:gridCol>
                <a:gridCol w="1475644">
                  <a:extLst>
                    <a:ext uri="{9D8B030D-6E8A-4147-A177-3AD203B41FA5}">
                      <a16:colId xmlns:a16="http://schemas.microsoft.com/office/drawing/2014/main" val="1182309109"/>
                    </a:ext>
                  </a:extLst>
                </a:gridCol>
                <a:gridCol w="1475644">
                  <a:extLst>
                    <a:ext uri="{9D8B030D-6E8A-4147-A177-3AD203B41FA5}">
                      <a16:colId xmlns:a16="http://schemas.microsoft.com/office/drawing/2014/main" val="1979332046"/>
                    </a:ext>
                  </a:extLst>
                </a:gridCol>
                <a:gridCol w="1475644">
                  <a:extLst>
                    <a:ext uri="{9D8B030D-6E8A-4147-A177-3AD203B41FA5}">
                      <a16:colId xmlns:a16="http://schemas.microsoft.com/office/drawing/2014/main" val="4280083930"/>
                    </a:ext>
                  </a:extLst>
                </a:gridCol>
              </a:tblGrid>
              <a:tr h="346549">
                <a:tc>
                  <a:txBody>
                    <a:bodyPr/>
                    <a:lstStyle/>
                    <a:p>
                      <a:pPr algn="ctr"/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Face cream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Hand cream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Soap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Bath oil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6091725"/>
                  </a:ext>
                </a:extLst>
              </a:tr>
              <a:tr h="2530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E-shop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67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56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313870"/>
                  </a:ext>
                </a:extLst>
              </a:tr>
              <a:tr h="2530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Advertisement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6123211"/>
                  </a:ext>
                </a:extLst>
              </a:tr>
              <a:tr h="2530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Social Media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6502768"/>
                  </a:ext>
                </a:extLst>
              </a:tr>
              <a:tr h="2530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Paper ad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2077604"/>
                  </a:ext>
                </a:extLst>
              </a:tr>
              <a:tr h="2530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22551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347F09-CFD5-AC91-49FA-AAD7937BF55F}"/>
              </a:ext>
            </a:extLst>
          </p:cNvPr>
          <p:cNvSpPr txBox="1"/>
          <p:nvPr/>
        </p:nvSpPr>
        <p:spPr>
          <a:xfrm>
            <a:off x="2406890" y="2443033"/>
            <a:ext cx="7378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Product sales in year x,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thousand USD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39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E118869-1B18-A645-5975-03397BC37476}"/>
              </a:ext>
            </a:extLst>
          </p:cNvPr>
          <p:cNvGraphicFramePr/>
          <p:nvPr/>
        </p:nvGraphicFramePr>
        <p:xfrm>
          <a:off x="2032000" y="1203767"/>
          <a:ext cx="8128000" cy="4876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744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6400-9C85-43DC-CFE6-6A97DD5D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19963-9347-AA33-3638-BA014A2D4300}"/>
              </a:ext>
            </a:extLst>
          </p:cNvPr>
          <p:cNvSpPr txBox="1"/>
          <p:nvPr/>
        </p:nvSpPr>
        <p:spPr>
          <a:xfrm>
            <a:off x="-1829" y="-2053412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Add the chart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A5837-85D1-A195-33DA-1036A1D66103}"/>
              </a:ext>
            </a:extLst>
          </p:cNvPr>
          <p:cNvSpPr txBox="1"/>
          <p:nvPr/>
        </p:nvSpPr>
        <p:spPr>
          <a:xfrm>
            <a:off x="-1830" y="-1722692"/>
            <a:ext cx="733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Make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Bath oil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series visually less relevant (grey is a good option)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B863F-E49B-0692-6946-E3AF3DB1D04A}"/>
              </a:ext>
            </a:extLst>
          </p:cNvPr>
          <p:cNvSpPr txBox="1"/>
          <p:nvPr/>
        </p:nvSpPr>
        <p:spPr>
          <a:xfrm>
            <a:off x="-1831" y="-1391972"/>
            <a:ext cx="449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Remove Soap and Bath Oil form the Legend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B8D233-E7DC-8B6F-12EB-063F66A4A25F}"/>
              </a:ext>
            </a:extLst>
          </p:cNvPr>
          <p:cNvSpPr txBox="1"/>
          <p:nvPr/>
        </p:nvSpPr>
        <p:spPr>
          <a:xfrm>
            <a:off x="0" y="-1061252"/>
            <a:ext cx="18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Add data labels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2EFC8-78E4-DF27-FF6E-D449CADC0526}"/>
              </a:ext>
            </a:extLst>
          </p:cNvPr>
          <p:cNvSpPr txBox="1"/>
          <p:nvPr/>
        </p:nvSpPr>
        <p:spPr>
          <a:xfrm>
            <a:off x="-1831" y="-730532"/>
            <a:ext cx="51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Edit 1 label and try the Clone Current Label feature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7DBCCF-3251-3181-EE6C-E3F1CBC6A7C4}"/>
              </a:ext>
            </a:extLst>
          </p:cNvPr>
          <p:cNvSpPr txBox="1"/>
          <p:nvPr/>
        </p:nvSpPr>
        <p:spPr>
          <a:xfrm>
            <a:off x="-1831" y="-399812"/>
            <a:ext cx="417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Consider removing the Y axis data labels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AC69244-0A88-523D-7A1E-C9A403BE43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4020665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Good Looking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1</cp:revision>
  <dcterms:created xsi:type="dcterms:W3CDTF">2024-04-24T07:38:30Z</dcterms:created>
  <dcterms:modified xsi:type="dcterms:W3CDTF">2024-04-24T07:38:58Z</dcterms:modified>
</cp:coreProperties>
</file>