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0" r:id="rId2"/>
    <p:sldId id="274" r:id="rId3"/>
    <p:sldId id="3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cked Bar" id="{62E31866-5BDA-467D-85A9-0C60E1C54661}">
          <p14:sldIdLst>
            <p14:sldId id="370"/>
            <p14:sldId id="274"/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4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/>
              </a:rPr>
              <a:t>Revenue by funnel in year x, thousands USD</a:t>
            </a:r>
            <a:endParaRPr lang="pl-PL" sz="1800" dirty="0">
              <a:effectLst/>
            </a:endParaRPr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FA-481D-848F-0E4C2A41A4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FA-481D-848F-0E4C2A41A4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Soap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67</c:v>
                </c:pt>
                <c:pt idx="1">
                  <c:v>16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FA-481D-848F-0E4C2A41A4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Bath oil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</c:v>
                </c:pt>
                <c:pt idx="1">
                  <c:v>15</c:v>
                </c:pt>
                <c:pt idx="2">
                  <c:v>22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FA-481D-848F-0E4C2A41A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0353775"/>
        <c:axId val="1160349615"/>
      </c:barChart>
      <c:catAx>
        <c:axId val="1160353775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349615"/>
        <c:crosses val="autoZero"/>
        <c:auto val="1"/>
        <c:lblAlgn val="ctr"/>
        <c:lblOffset val="100"/>
        <c:noMultiLvlLbl val="0"/>
      </c:catAx>
      <c:valAx>
        <c:axId val="1160349615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accent1">
                  <a:alpha val="8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Thousands</a:t>
                </a:r>
                <a:r>
                  <a:rPr lang="en-US" baseline="0" dirty="0"/>
                  <a:t> USD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.84375"/>
              <c:y val="0.8554820081041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35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229355314960628"/>
          <c:y val="2.8189589801329621E-3"/>
          <c:w val="0.42728777066929136"/>
          <c:h val="5.294357190453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844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4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1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88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56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3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5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978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710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03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0469E2-5460-EA5F-5757-15193167F788}"/>
              </a:ext>
            </a:extLst>
          </p:cNvPr>
          <p:cNvGraphicFramePr>
            <a:graphicFrameLocks noGrp="1"/>
          </p:cNvGraphicFramePr>
          <p:nvPr/>
        </p:nvGraphicFramePr>
        <p:xfrm>
          <a:off x="2406890" y="2912851"/>
          <a:ext cx="7378220" cy="1611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44">
                  <a:extLst>
                    <a:ext uri="{9D8B030D-6E8A-4147-A177-3AD203B41FA5}">
                      <a16:colId xmlns:a16="http://schemas.microsoft.com/office/drawing/2014/main" val="4159134075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488960796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182309109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979332046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4280083930"/>
                    </a:ext>
                  </a:extLst>
                </a:gridCol>
              </a:tblGrid>
              <a:tr h="346549"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 cream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Hand cream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Soap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Bath oil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6091725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E-shop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13870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Advertisement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6123211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Social Media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6502768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Paper ad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077604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255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347F09-CFD5-AC91-49FA-AAD7937BF55F}"/>
              </a:ext>
            </a:extLst>
          </p:cNvPr>
          <p:cNvSpPr txBox="1"/>
          <p:nvPr/>
        </p:nvSpPr>
        <p:spPr>
          <a:xfrm>
            <a:off x="2406890" y="2443033"/>
            <a:ext cx="737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sales in year x,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thousand USD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37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CEE1F5-6D02-73D2-A245-EC090FB7BB46}"/>
              </a:ext>
            </a:extLst>
          </p:cNvPr>
          <p:cNvSpPr txBox="1"/>
          <p:nvPr/>
        </p:nvSpPr>
        <p:spPr>
          <a:xfrm>
            <a:off x="705833" y="298407"/>
            <a:ext cx="9484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E-shop sales at ~250k US$ per year remain our main income stream; paper ads and store sales dropped significantly in year x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BA9559-A30E-2C16-1CE8-EF10DC017757}"/>
              </a:ext>
            </a:extLst>
          </p:cNvPr>
          <p:cNvGraphicFramePr/>
          <p:nvPr/>
        </p:nvGraphicFramePr>
        <p:xfrm>
          <a:off x="2032000" y="1458410"/>
          <a:ext cx="8128000" cy="490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92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6832C-D1DD-4111-C5DA-93E350391EB5}"/>
              </a:ext>
            </a:extLst>
          </p:cNvPr>
          <p:cNvSpPr txBox="1"/>
          <p:nvPr/>
        </p:nvSpPr>
        <p:spPr>
          <a:xfrm>
            <a:off x="-1829" y="-2087076"/>
            <a:ext cx="300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stacked column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057AF-86B8-CC50-E06D-86501C9D4EBB}"/>
              </a:ext>
            </a:extLst>
          </p:cNvPr>
          <p:cNvSpPr txBox="1"/>
          <p:nvPr/>
        </p:nvSpPr>
        <p:spPr>
          <a:xfrm>
            <a:off x="-1830" y="-1756356"/>
            <a:ext cx="521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Add a title (by what category, year, measurement)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DDBBF-AF7A-AD47-38B5-C8E44BB8617D}"/>
              </a:ext>
            </a:extLst>
          </p:cNvPr>
          <p:cNvSpPr txBox="1"/>
          <p:nvPr/>
        </p:nvSpPr>
        <p:spPr>
          <a:xfrm>
            <a:off x="-1831" y="-1425636"/>
            <a:ext cx="483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Change to stacked bar chart, see what happens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86409-6464-20C6-8564-99EF1AC0D65F}"/>
              </a:ext>
            </a:extLst>
          </p:cNvPr>
          <p:cNvSpPr txBox="1"/>
          <p:nvPr/>
        </p:nvSpPr>
        <p:spPr>
          <a:xfrm>
            <a:off x="0" y="-1094916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Make e-shop appear on top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8B8BF-8442-F692-EBD1-9979B86B62D8}"/>
              </a:ext>
            </a:extLst>
          </p:cNvPr>
          <p:cNvSpPr txBox="1"/>
          <p:nvPr/>
        </p:nvSpPr>
        <p:spPr>
          <a:xfrm>
            <a:off x="-1831" y="-764196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Reduce X axis to 250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0E9C86-48C1-BB13-2FE8-9D338A370DFC}"/>
              </a:ext>
            </a:extLst>
          </p:cNvPr>
          <p:cNvSpPr txBox="1"/>
          <p:nvPr/>
        </p:nvSpPr>
        <p:spPr>
          <a:xfrm>
            <a:off x="-1831" y="-43347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Add an action title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818643DC-FEB2-34A6-FAF7-D6EE6386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14E07B8-3AAE-C16D-19E5-A5265BB29D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469862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2024-04-24T07:39:03Z</dcterms:created>
  <dcterms:modified xsi:type="dcterms:W3CDTF">2024-04-24T07:39:19Z</dcterms:modified>
</cp:coreProperties>
</file>