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3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4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195-4AAD-96D2-398EC24401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64-495C-92B6-4BC69B2563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964-495C-92B6-4BC69B2563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195-4AAD-96D2-398EC24401B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195-4AAD-96D2-398EC24401BB}"/>
              </c:ext>
            </c:extLst>
          </c:dPt>
          <c:dLbls>
            <c:dLbl>
              <c:idx val="0"/>
              <c:layout>
                <c:manualLayout>
                  <c:x val="6.0188893702118114E-2"/>
                  <c:y val="-0.273783386571738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95-4AAD-96D2-398EC24401BB}"/>
                </c:ext>
              </c:extLst>
            </c:dLbl>
            <c:dLbl>
              <c:idx val="1"/>
              <c:layout>
                <c:manualLayout>
                  <c:x val="2.0489785736008629E-2"/>
                  <c:y val="3.01412902647785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67136319525281"/>
                      <c:h val="0.1996106947784961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964-495C-92B6-4BC69B256378}"/>
                </c:ext>
              </c:extLst>
            </c:dLbl>
            <c:dLbl>
              <c:idx val="2"/>
              <c:layout>
                <c:manualLayout>
                  <c:x val="2.048983615391255E-2"/>
                  <c:y val="3.26530644535101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6DD2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64-495C-92B6-4BC69B256378}"/>
                </c:ext>
              </c:extLst>
            </c:dLbl>
            <c:dLbl>
              <c:idx val="3"/>
              <c:layout>
                <c:manualLayout>
                  <c:x val="1.2806147596195344E-3"/>
                  <c:y val="-2.00941935098523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95-4AAD-96D2-398EC24401BB}"/>
                </c:ext>
              </c:extLst>
            </c:dLbl>
            <c:dLbl>
              <c:idx val="4"/>
              <c:layout>
                <c:manualLayout>
                  <c:x val="1.1525532836575716E-2"/>
                  <c:y val="2.76295160760469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95-4AAD-96D2-398EC24401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240</c:v>
                </c:pt>
                <c:pt idx="1">
                  <c:v>73</c:v>
                </c:pt>
                <c:pt idx="2">
                  <c:v>96</c:v>
                </c:pt>
                <c:pt idx="3">
                  <c:v>9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5-4AAD-96D2-398EC24401B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2A-4776-891F-4EF7BE6B25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2A-4776-891F-4EF7BE6B25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2A-4776-891F-4EF7BE6B25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2A-4776-891F-4EF7BE6B25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B2A-4776-891F-4EF7BE6B25AD}"/>
              </c:ext>
            </c:extLst>
          </c:dPt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240</c:v>
                </c:pt>
                <c:pt idx="1">
                  <c:v>73</c:v>
                </c:pt>
                <c:pt idx="2">
                  <c:v>96</c:v>
                </c:pt>
                <c:pt idx="3">
                  <c:v>9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9C-4CF8-B1CE-831707174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97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251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53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90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8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354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61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762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78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8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C815CCB-F4DD-F486-231F-E272D5F2E26C}"/>
              </a:ext>
            </a:extLst>
          </p:cNvPr>
          <p:cNvGraphicFramePr>
            <a:graphicFrameLocks noGrp="1"/>
          </p:cNvGraphicFramePr>
          <p:nvPr/>
        </p:nvGraphicFramePr>
        <p:xfrm>
          <a:off x="2291080" y="3084008"/>
          <a:ext cx="737822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110">
                  <a:extLst>
                    <a:ext uri="{9D8B030D-6E8A-4147-A177-3AD203B41FA5}">
                      <a16:colId xmlns:a16="http://schemas.microsoft.com/office/drawing/2014/main" val="129701140"/>
                    </a:ext>
                  </a:extLst>
                </a:gridCol>
                <a:gridCol w="3689110">
                  <a:extLst>
                    <a:ext uri="{9D8B030D-6E8A-4147-A177-3AD203B41FA5}">
                      <a16:colId xmlns:a16="http://schemas.microsoft.com/office/drawing/2014/main" val="3393009873"/>
                    </a:ext>
                  </a:extLst>
                </a:gridCol>
              </a:tblGrid>
              <a:tr h="196691"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Value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6619634"/>
                  </a:ext>
                </a:extLst>
              </a:tr>
              <a:tr h="1026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E-shop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0655083"/>
                  </a:ext>
                </a:extLst>
              </a:tr>
              <a:tr h="1026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Advertisement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6774025"/>
                  </a:ext>
                </a:extLst>
              </a:tr>
              <a:tr h="1026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Social Media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0892311"/>
                  </a:ext>
                </a:extLst>
              </a:tr>
              <a:tr h="1026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Paper ad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5732991"/>
                  </a:ext>
                </a:extLst>
              </a:tr>
              <a:tr h="1026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28218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68D7E7-D540-E797-709F-F45EAA507CB8}"/>
              </a:ext>
            </a:extLst>
          </p:cNvPr>
          <p:cNvSpPr txBox="1"/>
          <p:nvPr/>
        </p:nvSpPr>
        <p:spPr>
          <a:xfrm>
            <a:off x="2291080" y="2714676"/>
            <a:ext cx="1875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Data: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48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118C5F-642C-C6AC-8FE4-C5420C0F4A9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137444" y="900906"/>
          <a:ext cx="9917112" cy="505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389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A2A9-FE76-B79B-8EBE-1C962F4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A1D32F16-3C05-66F8-E93D-5C7E95B5065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38200" y="1477963"/>
          <a:ext cx="1051560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F1BCEE-FB6C-276A-F50E-AB33C4CE2C33}"/>
              </a:ext>
            </a:extLst>
          </p:cNvPr>
          <p:cNvSpPr txBox="1"/>
          <p:nvPr/>
        </p:nvSpPr>
        <p:spPr>
          <a:xfrm>
            <a:off x="-1829" y="-2113825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data Labels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EC97E-E2E4-6441-081C-BD30CB317171}"/>
              </a:ext>
            </a:extLst>
          </p:cNvPr>
          <p:cNvSpPr txBox="1"/>
          <p:nvPr/>
        </p:nvSpPr>
        <p:spPr>
          <a:xfrm>
            <a:off x="-1830" y="-1783105"/>
            <a:ext cx="6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Make them display categories and %, position them outside end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DA598-AB7B-1B87-BBC0-E80EDCF07D39}"/>
              </a:ext>
            </a:extLst>
          </p:cNvPr>
          <p:cNvSpPr txBox="1"/>
          <p:nvPr/>
        </p:nvSpPr>
        <p:spPr>
          <a:xfrm>
            <a:off x="-1831" y="-1452385"/>
            <a:ext cx="222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Remove the legend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6BC1C-C320-19F6-FC5E-4FA6DC65FF2D}"/>
              </a:ext>
            </a:extLst>
          </p:cNvPr>
          <p:cNvSpPr txBox="1"/>
          <p:nvPr/>
        </p:nvSpPr>
        <p:spPr>
          <a:xfrm>
            <a:off x="0" y="-1121665"/>
            <a:ext cx="494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Re-color data labels, make them bigger and bold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B1C64-AC7E-150A-5439-4E552E00F000}"/>
              </a:ext>
            </a:extLst>
          </p:cNvPr>
          <p:cNvSpPr txBox="1"/>
          <p:nvPr/>
        </p:nvSpPr>
        <p:spPr>
          <a:xfrm>
            <a:off x="-1831" y="-421613"/>
            <a:ext cx="373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Remove borders and add a shadow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AEEAE-6BC6-685B-4621-0B6DF6C0D23E}"/>
              </a:ext>
            </a:extLst>
          </p:cNvPr>
          <p:cNvSpPr txBox="1"/>
          <p:nvPr/>
        </p:nvSpPr>
        <p:spPr>
          <a:xfrm>
            <a:off x="-1831" y="-785274"/>
            <a:ext cx="24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Rotate the pie by 90%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26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2024-04-24T07:40:22Z</dcterms:created>
  <dcterms:modified xsi:type="dcterms:W3CDTF">2024-04-24T07:40:41Z</dcterms:modified>
</cp:coreProperties>
</file>