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3" r:id="rId2"/>
    <p:sldId id="384" r:id="rId3"/>
    <p:sldId id="3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Organic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2374</c:v>
                </c:pt>
                <c:pt idx="1">
                  <c:v>2924</c:v>
                </c:pt>
                <c:pt idx="2">
                  <c:v>2285</c:v>
                </c:pt>
                <c:pt idx="3">
                  <c:v>2344</c:v>
                </c:pt>
                <c:pt idx="4">
                  <c:v>2858</c:v>
                </c:pt>
                <c:pt idx="5">
                  <c:v>2856</c:v>
                </c:pt>
                <c:pt idx="6">
                  <c:v>2487</c:v>
                </c:pt>
                <c:pt idx="7">
                  <c:v>2488</c:v>
                </c:pt>
                <c:pt idx="8">
                  <c:v>2022</c:v>
                </c:pt>
                <c:pt idx="9">
                  <c:v>2595</c:v>
                </c:pt>
                <c:pt idx="10">
                  <c:v>2769</c:v>
                </c:pt>
                <c:pt idx="11">
                  <c:v>2158</c:v>
                </c:pt>
                <c:pt idx="12">
                  <c:v>2750</c:v>
                </c:pt>
                <c:pt idx="13">
                  <c:v>2415</c:v>
                </c:pt>
                <c:pt idx="14">
                  <c:v>2539</c:v>
                </c:pt>
                <c:pt idx="15">
                  <c:v>2024</c:v>
                </c:pt>
                <c:pt idx="16">
                  <c:v>2847</c:v>
                </c:pt>
                <c:pt idx="17">
                  <c:v>2294</c:v>
                </c:pt>
                <c:pt idx="18">
                  <c:v>2524</c:v>
                </c:pt>
                <c:pt idx="19">
                  <c:v>2905</c:v>
                </c:pt>
                <c:pt idx="20">
                  <c:v>2401</c:v>
                </c:pt>
                <c:pt idx="21">
                  <c:v>2099</c:v>
                </c:pt>
                <c:pt idx="22">
                  <c:v>2678</c:v>
                </c:pt>
                <c:pt idx="23">
                  <c:v>2852</c:v>
                </c:pt>
                <c:pt idx="24">
                  <c:v>2066</c:v>
                </c:pt>
                <c:pt idx="25">
                  <c:v>2470</c:v>
                </c:pt>
                <c:pt idx="26">
                  <c:v>2935</c:v>
                </c:pt>
                <c:pt idx="27">
                  <c:v>2631</c:v>
                </c:pt>
                <c:pt idx="28">
                  <c:v>2140</c:v>
                </c:pt>
                <c:pt idx="29">
                  <c:v>2149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9-4314-A3B5-CBC949B50E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348</c:v>
                </c:pt>
                <c:pt idx="1">
                  <c:v>669</c:v>
                </c:pt>
                <c:pt idx="2">
                  <c:v>681</c:v>
                </c:pt>
                <c:pt idx="3">
                  <c:v>566</c:v>
                </c:pt>
                <c:pt idx="4">
                  <c:v>631</c:v>
                </c:pt>
                <c:pt idx="5">
                  <c:v>337</c:v>
                </c:pt>
                <c:pt idx="6">
                  <c:v>310</c:v>
                </c:pt>
                <c:pt idx="7">
                  <c:v>349</c:v>
                </c:pt>
                <c:pt idx="8">
                  <c:v>452</c:v>
                </c:pt>
                <c:pt idx="9">
                  <c:v>435</c:v>
                </c:pt>
                <c:pt idx="10">
                  <c:v>397</c:v>
                </c:pt>
                <c:pt idx="11">
                  <c:v>476</c:v>
                </c:pt>
                <c:pt idx="12">
                  <c:v>668</c:v>
                </c:pt>
                <c:pt idx="13">
                  <c:v>529</c:v>
                </c:pt>
                <c:pt idx="14">
                  <c:v>379</c:v>
                </c:pt>
                <c:pt idx="15">
                  <c:v>642</c:v>
                </c:pt>
                <c:pt idx="16">
                  <c:v>623</c:v>
                </c:pt>
                <c:pt idx="17">
                  <c:v>611</c:v>
                </c:pt>
                <c:pt idx="18">
                  <c:v>604</c:v>
                </c:pt>
                <c:pt idx="19">
                  <c:v>523</c:v>
                </c:pt>
                <c:pt idx="20">
                  <c:v>560</c:v>
                </c:pt>
                <c:pt idx="21">
                  <c:v>537</c:v>
                </c:pt>
                <c:pt idx="22">
                  <c:v>318</c:v>
                </c:pt>
                <c:pt idx="23">
                  <c:v>588</c:v>
                </c:pt>
                <c:pt idx="24">
                  <c:v>306</c:v>
                </c:pt>
                <c:pt idx="25">
                  <c:v>455</c:v>
                </c:pt>
                <c:pt idx="26">
                  <c:v>423</c:v>
                </c:pt>
                <c:pt idx="27">
                  <c:v>408</c:v>
                </c:pt>
                <c:pt idx="28">
                  <c:v>314</c:v>
                </c:pt>
                <c:pt idx="29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9-4314-A3B5-CBC949B50E56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Affiliate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90</c:v>
                </c:pt>
                <c:pt idx="1">
                  <c:v>54</c:v>
                </c:pt>
                <c:pt idx="2">
                  <c:v>51</c:v>
                </c:pt>
                <c:pt idx="3">
                  <c:v>92</c:v>
                </c:pt>
                <c:pt idx="4">
                  <c:v>114</c:v>
                </c:pt>
                <c:pt idx="5">
                  <c:v>43</c:v>
                </c:pt>
                <c:pt idx="6">
                  <c:v>67</c:v>
                </c:pt>
                <c:pt idx="7">
                  <c:v>37</c:v>
                </c:pt>
                <c:pt idx="8">
                  <c:v>95</c:v>
                </c:pt>
                <c:pt idx="9">
                  <c:v>133</c:v>
                </c:pt>
                <c:pt idx="10">
                  <c:v>24</c:v>
                </c:pt>
                <c:pt idx="11">
                  <c:v>137</c:v>
                </c:pt>
                <c:pt idx="12">
                  <c:v>74</c:v>
                </c:pt>
                <c:pt idx="13">
                  <c:v>124</c:v>
                </c:pt>
                <c:pt idx="14">
                  <c:v>25</c:v>
                </c:pt>
                <c:pt idx="15">
                  <c:v>125</c:v>
                </c:pt>
                <c:pt idx="16">
                  <c:v>47</c:v>
                </c:pt>
                <c:pt idx="17">
                  <c:v>143</c:v>
                </c:pt>
                <c:pt idx="18">
                  <c:v>114</c:v>
                </c:pt>
                <c:pt idx="19">
                  <c:v>32</c:v>
                </c:pt>
                <c:pt idx="20">
                  <c:v>141</c:v>
                </c:pt>
                <c:pt idx="21">
                  <c:v>38</c:v>
                </c:pt>
                <c:pt idx="22">
                  <c:v>130</c:v>
                </c:pt>
                <c:pt idx="23">
                  <c:v>37</c:v>
                </c:pt>
                <c:pt idx="24">
                  <c:v>60</c:v>
                </c:pt>
                <c:pt idx="25">
                  <c:v>79</c:v>
                </c:pt>
                <c:pt idx="26">
                  <c:v>105</c:v>
                </c:pt>
                <c:pt idx="27">
                  <c:v>128</c:v>
                </c:pt>
                <c:pt idx="28">
                  <c:v>63</c:v>
                </c:pt>
                <c:pt idx="2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9-4314-A3B5-CBC949B50E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Mailing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Sheet1!$E$2:$E$31</c:f>
              <c:numCache>
                <c:formatCode>General</c:formatCode>
                <c:ptCount val="30"/>
                <c:pt idx="0">
                  <c:v>49</c:v>
                </c:pt>
                <c:pt idx="1">
                  <c:v>25</c:v>
                </c:pt>
                <c:pt idx="2">
                  <c:v>42</c:v>
                </c:pt>
                <c:pt idx="3">
                  <c:v>40</c:v>
                </c:pt>
                <c:pt idx="4">
                  <c:v>5</c:v>
                </c:pt>
                <c:pt idx="5">
                  <c:v>31</c:v>
                </c:pt>
                <c:pt idx="6">
                  <c:v>43</c:v>
                </c:pt>
                <c:pt idx="7">
                  <c:v>10</c:v>
                </c:pt>
                <c:pt idx="8">
                  <c:v>47</c:v>
                </c:pt>
                <c:pt idx="9">
                  <c:v>16</c:v>
                </c:pt>
                <c:pt idx="10">
                  <c:v>6</c:v>
                </c:pt>
                <c:pt idx="11">
                  <c:v>0</c:v>
                </c:pt>
                <c:pt idx="12">
                  <c:v>23</c:v>
                </c:pt>
                <c:pt idx="13">
                  <c:v>36</c:v>
                </c:pt>
                <c:pt idx="14">
                  <c:v>15</c:v>
                </c:pt>
                <c:pt idx="15">
                  <c:v>49</c:v>
                </c:pt>
                <c:pt idx="16">
                  <c:v>14</c:v>
                </c:pt>
                <c:pt idx="17">
                  <c:v>3</c:v>
                </c:pt>
                <c:pt idx="18">
                  <c:v>0</c:v>
                </c:pt>
                <c:pt idx="19">
                  <c:v>29</c:v>
                </c:pt>
                <c:pt idx="20">
                  <c:v>27</c:v>
                </c:pt>
                <c:pt idx="21">
                  <c:v>55</c:v>
                </c:pt>
                <c:pt idx="22">
                  <c:v>10</c:v>
                </c:pt>
                <c:pt idx="23">
                  <c:v>52</c:v>
                </c:pt>
                <c:pt idx="24">
                  <c:v>37</c:v>
                </c:pt>
                <c:pt idx="25">
                  <c:v>21</c:v>
                </c:pt>
                <c:pt idx="26">
                  <c:v>59</c:v>
                </c:pt>
                <c:pt idx="27">
                  <c:v>25</c:v>
                </c:pt>
                <c:pt idx="28">
                  <c:v>11</c:v>
                </c:pt>
                <c:pt idx="2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89-4314-A3B5-CBC949B50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3081904"/>
        <c:axId val="1493106448"/>
      </c:areaChart>
      <c:catAx>
        <c:axId val="149308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106448"/>
        <c:crosses val="autoZero"/>
        <c:auto val="1"/>
        <c:lblAlgn val="ctr"/>
        <c:lblOffset val="100"/>
        <c:noMultiLvlLbl val="0"/>
      </c:catAx>
      <c:valAx>
        <c:axId val="14931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081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Affiliate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2871853546910755E-2"/>
                  <c:y val="-1.09028972517831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00-4014-A890-41AF46C329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90</c:v>
                </c:pt>
                <c:pt idx="1">
                  <c:v>54</c:v>
                </c:pt>
                <c:pt idx="2">
                  <c:v>51</c:v>
                </c:pt>
                <c:pt idx="3">
                  <c:v>92</c:v>
                </c:pt>
                <c:pt idx="4">
                  <c:v>114</c:v>
                </c:pt>
                <c:pt idx="5">
                  <c:v>43</c:v>
                </c:pt>
                <c:pt idx="6">
                  <c:v>67</c:v>
                </c:pt>
                <c:pt idx="7">
                  <c:v>37</c:v>
                </c:pt>
                <c:pt idx="8">
                  <c:v>95</c:v>
                </c:pt>
                <c:pt idx="9">
                  <c:v>133</c:v>
                </c:pt>
                <c:pt idx="10">
                  <c:v>24</c:v>
                </c:pt>
                <c:pt idx="11">
                  <c:v>137</c:v>
                </c:pt>
                <c:pt idx="12">
                  <c:v>74</c:v>
                </c:pt>
                <c:pt idx="13">
                  <c:v>124</c:v>
                </c:pt>
                <c:pt idx="14">
                  <c:v>25</c:v>
                </c:pt>
                <c:pt idx="15">
                  <c:v>125</c:v>
                </c:pt>
                <c:pt idx="16">
                  <c:v>47</c:v>
                </c:pt>
                <c:pt idx="17">
                  <c:v>143</c:v>
                </c:pt>
                <c:pt idx="18">
                  <c:v>114</c:v>
                </c:pt>
                <c:pt idx="19">
                  <c:v>32</c:v>
                </c:pt>
                <c:pt idx="20">
                  <c:v>141</c:v>
                </c:pt>
                <c:pt idx="21">
                  <c:v>38</c:v>
                </c:pt>
                <c:pt idx="22">
                  <c:v>130</c:v>
                </c:pt>
                <c:pt idx="23">
                  <c:v>37</c:v>
                </c:pt>
                <c:pt idx="24">
                  <c:v>60</c:v>
                </c:pt>
                <c:pt idx="25">
                  <c:v>79</c:v>
                </c:pt>
                <c:pt idx="26">
                  <c:v>105</c:v>
                </c:pt>
                <c:pt idx="27">
                  <c:v>128</c:v>
                </c:pt>
                <c:pt idx="28">
                  <c:v>63</c:v>
                </c:pt>
                <c:pt idx="2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0-4014-A890-41AF46C329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348</c:v>
                </c:pt>
                <c:pt idx="1">
                  <c:v>669</c:v>
                </c:pt>
                <c:pt idx="2">
                  <c:v>681</c:v>
                </c:pt>
                <c:pt idx="3">
                  <c:v>566</c:v>
                </c:pt>
                <c:pt idx="4">
                  <c:v>631</c:v>
                </c:pt>
                <c:pt idx="5">
                  <c:v>337</c:v>
                </c:pt>
                <c:pt idx="6">
                  <c:v>310</c:v>
                </c:pt>
                <c:pt idx="7">
                  <c:v>349</c:v>
                </c:pt>
                <c:pt idx="8">
                  <c:v>452</c:v>
                </c:pt>
                <c:pt idx="9">
                  <c:v>435</c:v>
                </c:pt>
                <c:pt idx="10">
                  <c:v>397</c:v>
                </c:pt>
                <c:pt idx="11">
                  <c:v>476</c:v>
                </c:pt>
                <c:pt idx="12">
                  <c:v>668</c:v>
                </c:pt>
                <c:pt idx="13">
                  <c:v>529</c:v>
                </c:pt>
                <c:pt idx="14">
                  <c:v>379</c:v>
                </c:pt>
                <c:pt idx="15">
                  <c:v>642</c:v>
                </c:pt>
                <c:pt idx="16">
                  <c:v>623</c:v>
                </c:pt>
                <c:pt idx="17">
                  <c:v>611</c:v>
                </c:pt>
                <c:pt idx="18">
                  <c:v>604</c:v>
                </c:pt>
                <c:pt idx="19">
                  <c:v>523</c:v>
                </c:pt>
                <c:pt idx="20">
                  <c:v>560</c:v>
                </c:pt>
                <c:pt idx="21">
                  <c:v>537</c:v>
                </c:pt>
                <c:pt idx="22">
                  <c:v>318</c:v>
                </c:pt>
                <c:pt idx="23">
                  <c:v>588</c:v>
                </c:pt>
                <c:pt idx="24">
                  <c:v>306</c:v>
                </c:pt>
                <c:pt idx="25">
                  <c:v>455</c:v>
                </c:pt>
                <c:pt idx="26">
                  <c:v>423</c:v>
                </c:pt>
                <c:pt idx="27">
                  <c:v>408</c:v>
                </c:pt>
                <c:pt idx="28">
                  <c:v>314</c:v>
                </c:pt>
                <c:pt idx="29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00-4014-A890-41AF46C329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Organic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2374</c:v>
                </c:pt>
                <c:pt idx="1">
                  <c:v>2924</c:v>
                </c:pt>
                <c:pt idx="2">
                  <c:v>2285</c:v>
                </c:pt>
                <c:pt idx="3">
                  <c:v>2344</c:v>
                </c:pt>
                <c:pt idx="4">
                  <c:v>2858</c:v>
                </c:pt>
                <c:pt idx="5">
                  <c:v>2856</c:v>
                </c:pt>
                <c:pt idx="6">
                  <c:v>2487</c:v>
                </c:pt>
                <c:pt idx="7">
                  <c:v>2488</c:v>
                </c:pt>
                <c:pt idx="8">
                  <c:v>2022</c:v>
                </c:pt>
                <c:pt idx="9">
                  <c:v>2595</c:v>
                </c:pt>
                <c:pt idx="10">
                  <c:v>2769</c:v>
                </c:pt>
                <c:pt idx="11">
                  <c:v>2158</c:v>
                </c:pt>
                <c:pt idx="12">
                  <c:v>2750</c:v>
                </c:pt>
                <c:pt idx="13">
                  <c:v>2415</c:v>
                </c:pt>
                <c:pt idx="14">
                  <c:v>2539</c:v>
                </c:pt>
                <c:pt idx="15">
                  <c:v>2024</c:v>
                </c:pt>
                <c:pt idx="16">
                  <c:v>2847</c:v>
                </c:pt>
                <c:pt idx="17">
                  <c:v>2294</c:v>
                </c:pt>
                <c:pt idx="18">
                  <c:v>2524</c:v>
                </c:pt>
                <c:pt idx="19">
                  <c:v>2905</c:v>
                </c:pt>
                <c:pt idx="20">
                  <c:v>2401</c:v>
                </c:pt>
                <c:pt idx="21">
                  <c:v>2099</c:v>
                </c:pt>
                <c:pt idx="22">
                  <c:v>2678</c:v>
                </c:pt>
                <c:pt idx="23">
                  <c:v>2852</c:v>
                </c:pt>
                <c:pt idx="24">
                  <c:v>2066</c:v>
                </c:pt>
                <c:pt idx="25">
                  <c:v>2470</c:v>
                </c:pt>
                <c:pt idx="26">
                  <c:v>2935</c:v>
                </c:pt>
                <c:pt idx="27">
                  <c:v>2631</c:v>
                </c:pt>
                <c:pt idx="28">
                  <c:v>2140</c:v>
                </c:pt>
                <c:pt idx="29">
                  <c:v>2149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00-4014-A890-41AF46C329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Mailing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Sheet1!$E$2:$E$31</c:f>
              <c:numCache>
                <c:formatCode>General</c:formatCode>
                <c:ptCount val="30"/>
                <c:pt idx="0">
                  <c:v>49</c:v>
                </c:pt>
                <c:pt idx="1">
                  <c:v>25</c:v>
                </c:pt>
                <c:pt idx="2">
                  <c:v>42</c:v>
                </c:pt>
                <c:pt idx="3">
                  <c:v>40</c:v>
                </c:pt>
                <c:pt idx="4">
                  <c:v>5</c:v>
                </c:pt>
                <c:pt idx="5">
                  <c:v>31</c:v>
                </c:pt>
                <c:pt idx="6">
                  <c:v>43</c:v>
                </c:pt>
                <c:pt idx="7">
                  <c:v>10</c:v>
                </c:pt>
                <c:pt idx="8">
                  <c:v>47</c:v>
                </c:pt>
                <c:pt idx="9">
                  <c:v>16</c:v>
                </c:pt>
                <c:pt idx="10">
                  <c:v>6</c:v>
                </c:pt>
                <c:pt idx="11">
                  <c:v>0</c:v>
                </c:pt>
                <c:pt idx="12">
                  <c:v>23</c:v>
                </c:pt>
                <c:pt idx="13">
                  <c:v>36</c:v>
                </c:pt>
                <c:pt idx="14">
                  <c:v>15</c:v>
                </c:pt>
                <c:pt idx="15">
                  <c:v>49</c:v>
                </c:pt>
                <c:pt idx="16">
                  <c:v>14</c:v>
                </c:pt>
                <c:pt idx="17">
                  <c:v>3</c:v>
                </c:pt>
                <c:pt idx="18">
                  <c:v>0</c:v>
                </c:pt>
                <c:pt idx="19">
                  <c:v>29</c:v>
                </c:pt>
                <c:pt idx="20">
                  <c:v>27</c:v>
                </c:pt>
                <c:pt idx="21">
                  <c:v>55</c:v>
                </c:pt>
                <c:pt idx="22">
                  <c:v>10</c:v>
                </c:pt>
                <c:pt idx="23">
                  <c:v>52</c:v>
                </c:pt>
                <c:pt idx="24">
                  <c:v>37</c:v>
                </c:pt>
                <c:pt idx="25">
                  <c:v>21</c:v>
                </c:pt>
                <c:pt idx="26">
                  <c:v>59</c:v>
                </c:pt>
                <c:pt idx="27">
                  <c:v>25</c:v>
                </c:pt>
                <c:pt idx="28">
                  <c:v>11</c:v>
                </c:pt>
                <c:pt idx="2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00-4014-A890-41AF46C329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22487232"/>
        <c:axId val="1422473088"/>
      </c:areaChart>
      <c:catAx>
        <c:axId val="142248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473088"/>
        <c:crosses val="autoZero"/>
        <c:auto val="1"/>
        <c:lblAlgn val="ctr"/>
        <c:lblOffset val="100"/>
        <c:noMultiLvlLbl val="0"/>
      </c:catAx>
      <c:valAx>
        <c:axId val="142247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48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2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0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15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526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0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8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746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09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52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50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07958F-872E-66CD-62F3-0955CB19E0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259365" y="1215342"/>
          <a:ext cx="5673270" cy="5502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208963672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864723825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1352813083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2686788265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37452330"/>
                    </a:ext>
                  </a:extLst>
                </a:gridCol>
              </a:tblGrid>
              <a:tr h="289366">
                <a:tc>
                  <a:txBody>
                    <a:bodyPr/>
                    <a:lstStyle/>
                    <a:p>
                      <a:pPr algn="ctr"/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Affiliate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Ads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Organic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Mailing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976890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181336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8328924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681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2285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3653596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2344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987661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30136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058023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2487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235645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1722456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29408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656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2769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3970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2158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032579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2750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793127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412071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2539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400525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369513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91568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2294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790740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669994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662242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022240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885758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2678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896483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43693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2066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65686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2470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459071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610250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719257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808131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577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09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52A7BF-D973-718F-B7F3-83A23BAC0CBB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BF6D07-92BC-9ADE-2201-5B90210F387C}"/>
              </a:ext>
            </a:extLst>
          </p:cNvPr>
          <p:cNvSpPr txBox="1"/>
          <p:nvPr/>
        </p:nvSpPr>
        <p:spPr>
          <a:xfrm>
            <a:off x="-1829" y="-369332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Reorganize series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3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DB5011-F01D-44EE-C2F5-773D55DF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5C2F093-49FF-A740-08CD-6FFBC8C67ED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656080" y="1477963"/>
          <a:ext cx="887984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DE8E10-AD5E-EC09-E956-190FFB94D552}"/>
              </a:ext>
            </a:extLst>
          </p:cNvPr>
          <p:cNvSpPr txBox="1"/>
          <p:nvPr/>
        </p:nvSpPr>
        <p:spPr>
          <a:xfrm>
            <a:off x="0" y="-683379"/>
            <a:ext cx="546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Change the order to make “Organic” the first category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51BAB-207D-3457-09BE-122310704EFB}"/>
              </a:ext>
            </a:extLst>
          </p:cNvPr>
          <p:cNvSpPr txBox="1"/>
          <p:nvPr/>
        </p:nvSpPr>
        <p:spPr>
          <a:xfrm>
            <a:off x="0" y="-369332"/>
            <a:ext cx="470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Give the “Mailing” category a distinctive color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335557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157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2024-04-24T07:42:06Z</dcterms:created>
  <dcterms:modified xsi:type="dcterms:W3CDTF">2024-04-24T07:42:18Z</dcterms:modified>
</cp:coreProperties>
</file>