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10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34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2725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613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6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6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68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45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6252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860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7217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874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140748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5000"/>
                <a:lumOff val="55000"/>
              </a:schemeClr>
            </a:gs>
            <a:gs pos="93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Content Placeholder 4" descr="Man with solid fill">
            <a:extLst>
              <a:ext uri="{FF2B5EF4-FFF2-40B4-BE49-F238E27FC236}">
                <a16:creationId xmlns:a16="http://schemas.microsoft.com/office/drawing/2014/main" id="{14FA2408-8815-B8A1-AA59-A774F5E6F0F9}"/>
              </a:ext>
            </a:extLst>
          </p:cNvPr>
          <p:cNvGrpSpPr/>
          <p:nvPr/>
        </p:nvGrpSpPr>
        <p:grpSpPr>
          <a:xfrm>
            <a:off x="638775" y="114712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4CE630D-B2A2-FC79-6682-BE59F0B746D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6DCB7-AAD2-B559-7BBE-196326B2E058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4" name="Content Placeholder 4" descr="Man with solid fill">
            <a:extLst>
              <a:ext uri="{FF2B5EF4-FFF2-40B4-BE49-F238E27FC236}">
                <a16:creationId xmlns:a16="http://schemas.microsoft.com/office/drawing/2014/main" id="{474816E8-90C2-8565-92BF-94FC193E0D86}"/>
              </a:ext>
            </a:extLst>
          </p:cNvPr>
          <p:cNvGrpSpPr/>
          <p:nvPr/>
        </p:nvGrpSpPr>
        <p:grpSpPr>
          <a:xfrm>
            <a:off x="1383842" y="1147125"/>
            <a:ext cx="419100" cy="857250"/>
            <a:chOff x="2889251" y="633941"/>
            <a:chExt cx="419100" cy="857250"/>
          </a:xfrm>
          <a:solidFill>
            <a:schemeClr val="accent1"/>
          </a:solidFill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CFD669D-6D9C-1F06-990C-CF98366A4C8A}"/>
                </a:ext>
              </a:extLst>
            </p:cNvPr>
            <p:cNvSpPr/>
            <p:nvPr/>
          </p:nvSpPr>
          <p:spPr>
            <a:xfrm>
              <a:off x="3022601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1E0665-3218-2B10-E755-942C2C54814F}"/>
                </a:ext>
              </a:extLst>
            </p:cNvPr>
            <p:cNvSpPr/>
            <p:nvPr/>
          </p:nvSpPr>
          <p:spPr>
            <a:xfrm>
              <a:off x="2889251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7" name="Content Placeholder 4" descr="Man with solid fill">
            <a:extLst>
              <a:ext uri="{FF2B5EF4-FFF2-40B4-BE49-F238E27FC236}">
                <a16:creationId xmlns:a16="http://schemas.microsoft.com/office/drawing/2014/main" id="{4ADC14AE-BAFF-7E32-9618-2DC80B9A0937}"/>
              </a:ext>
            </a:extLst>
          </p:cNvPr>
          <p:cNvGrpSpPr/>
          <p:nvPr/>
        </p:nvGrpSpPr>
        <p:grpSpPr>
          <a:xfrm>
            <a:off x="2128909" y="1147125"/>
            <a:ext cx="419100" cy="857250"/>
            <a:chOff x="3634318" y="633941"/>
            <a:chExt cx="419100" cy="857250"/>
          </a:xfrm>
          <a:solidFill>
            <a:schemeClr val="accent1"/>
          </a:solidFill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08EA7AA-4FAE-3E86-300B-A034AA6FB913}"/>
                </a:ext>
              </a:extLst>
            </p:cNvPr>
            <p:cNvSpPr/>
            <p:nvPr/>
          </p:nvSpPr>
          <p:spPr>
            <a:xfrm>
              <a:off x="3767668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AD2CC2F-F063-A290-FBCE-C44AB32B5C94}"/>
                </a:ext>
              </a:extLst>
            </p:cNvPr>
            <p:cNvSpPr/>
            <p:nvPr/>
          </p:nvSpPr>
          <p:spPr>
            <a:xfrm>
              <a:off x="3634318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0" name="Content Placeholder 4" descr="Man with solid fill">
            <a:extLst>
              <a:ext uri="{FF2B5EF4-FFF2-40B4-BE49-F238E27FC236}">
                <a16:creationId xmlns:a16="http://schemas.microsoft.com/office/drawing/2014/main" id="{B9A7B0A3-FB57-80F5-B2BA-B4E326CFFB2D}"/>
              </a:ext>
            </a:extLst>
          </p:cNvPr>
          <p:cNvGrpSpPr/>
          <p:nvPr/>
        </p:nvGrpSpPr>
        <p:grpSpPr>
          <a:xfrm>
            <a:off x="2873976" y="1147125"/>
            <a:ext cx="419100" cy="857250"/>
            <a:chOff x="4379385" y="633941"/>
            <a:chExt cx="419100" cy="857250"/>
          </a:xfrm>
          <a:solidFill>
            <a:schemeClr val="accent1"/>
          </a:solidFill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EA3D2B-32EC-F27C-EB4C-82A70CF84D28}"/>
                </a:ext>
              </a:extLst>
            </p:cNvPr>
            <p:cNvSpPr/>
            <p:nvPr/>
          </p:nvSpPr>
          <p:spPr>
            <a:xfrm>
              <a:off x="4512735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0D4D9B2-DB18-68B1-E5E8-6B670F224B67}"/>
                </a:ext>
              </a:extLst>
            </p:cNvPr>
            <p:cNvSpPr/>
            <p:nvPr/>
          </p:nvSpPr>
          <p:spPr>
            <a:xfrm>
              <a:off x="4379385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3" name="Content Placeholder 4" descr="Man with solid fill">
            <a:extLst>
              <a:ext uri="{FF2B5EF4-FFF2-40B4-BE49-F238E27FC236}">
                <a16:creationId xmlns:a16="http://schemas.microsoft.com/office/drawing/2014/main" id="{CB03B277-ADD4-C4FC-F315-89A4A75332A5}"/>
              </a:ext>
            </a:extLst>
          </p:cNvPr>
          <p:cNvGrpSpPr/>
          <p:nvPr/>
        </p:nvGrpSpPr>
        <p:grpSpPr>
          <a:xfrm>
            <a:off x="3619043" y="1147125"/>
            <a:ext cx="419100" cy="857250"/>
            <a:chOff x="5124452" y="633941"/>
            <a:chExt cx="419100" cy="857250"/>
          </a:xfrm>
          <a:solidFill>
            <a:schemeClr val="accent1"/>
          </a:solidFill>
        </p:grpSpPr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678B86F-5C01-60E8-FE46-D04FEFC32ED1}"/>
                </a:ext>
              </a:extLst>
            </p:cNvPr>
            <p:cNvSpPr/>
            <p:nvPr/>
          </p:nvSpPr>
          <p:spPr>
            <a:xfrm>
              <a:off x="5257802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2F3195A-9557-9EF2-1277-E3E17D70B5C6}"/>
                </a:ext>
              </a:extLst>
            </p:cNvPr>
            <p:cNvSpPr/>
            <p:nvPr/>
          </p:nvSpPr>
          <p:spPr>
            <a:xfrm>
              <a:off x="5124452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6" name="Content Placeholder 4" descr="Man with solid fill">
            <a:extLst>
              <a:ext uri="{FF2B5EF4-FFF2-40B4-BE49-F238E27FC236}">
                <a16:creationId xmlns:a16="http://schemas.microsoft.com/office/drawing/2014/main" id="{0297D70F-582E-A7D0-3B02-BA04222B71D3}"/>
              </a:ext>
            </a:extLst>
          </p:cNvPr>
          <p:cNvGrpSpPr/>
          <p:nvPr/>
        </p:nvGrpSpPr>
        <p:grpSpPr>
          <a:xfrm>
            <a:off x="4364110" y="1147125"/>
            <a:ext cx="419100" cy="857250"/>
            <a:chOff x="5869519" y="633941"/>
            <a:chExt cx="419100" cy="857250"/>
          </a:xfrm>
          <a:solidFill>
            <a:schemeClr val="accent1"/>
          </a:solidFill>
        </p:grpSpPr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97E1F0F-DCEE-1A25-A901-5DC844F1855B}"/>
                </a:ext>
              </a:extLst>
            </p:cNvPr>
            <p:cNvSpPr/>
            <p:nvPr/>
          </p:nvSpPr>
          <p:spPr>
            <a:xfrm>
              <a:off x="6002869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060833-F663-D6AB-4EBD-D55AA64B4240}"/>
                </a:ext>
              </a:extLst>
            </p:cNvPr>
            <p:cNvSpPr/>
            <p:nvPr/>
          </p:nvSpPr>
          <p:spPr>
            <a:xfrm>
              <a:off x="5869519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89" name="Content Placeholder 4" descr="Man with solid fill">
            <a:extLst>
              <a:ext uri="{FF2B5EF4-FFF2-40B4-BE49-F238E27FC236}">
                <a16:creationId xmlns:a16="http://schemas.microsoft.com/office/drawing/2014/main" id="{AEF05C22-7961-134A-595F-5B570F9E1F78}"/>
              </a:ext>
            </a:extLst>
          </p:cNvPr>
          <p:cNvGrpSpPr/>
          <p:nvPr/>
        </p:nvGrpSpPr>
        <p:grpSpPr>
          <a:xfrm>
            <a:off x="5109177" y="1147125"/>
            <a:ext cx="419100" cy="857250"/>
            <a:chOff x="6614586" y="633941"/>
            <a:chExt cx="419100" cy="857250"/>
          </a:xfrm>
          <a:solidFill>
            <a:schemeClr val="accent1"/>
          </a:solidFill>
        </p:grpSpPr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D2E3C-6C68-7A70-218D-7A8E9DA8DC6D}"/>
                </a:ext>
              </a:extLst>
            </p:cNvPr>
            <p:cNvSpPr/>
            <p:nvPr/>
          </p:nvSpPr>
          <p:spPr>
            <a:xfrm>
              <a:off x="6747936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601606-57BF-A967-0F13-CBF93A136035}"/>
                </a:ext>
              </a:extLst>
            </p:cNvPr>
            <p:cNvSpPr/>
            <p:nvPr/>
          </p:nvSpPr>
          <p:spPr>
            <a:xfrm>
              <a:off x="6614586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2" name="Content Placeholder 4" descr="Man with solid fill">
            <a:extLst>
              <a:ext uri="{FF2B5EF4-FFF2-40B4-BE49-F238E27FC236}">
                <a16:creationId xmlns:a16="http://schemas.microsoft.com/office/drawing/2014/main" id="{54975B82-E503-D637-8721-FB1ECE9BD518}"/>
              </a:ext>
            </a:extLst>
          </p:cNvPr>
          <p:cNvGrpSpPr/>
          <p:nvPr/>
        </p:nvGrpSpPr>
        <p:grpSpPr>
          <a:xfrm>
            <a:off x="5854244" y="1147125"/>
            <a:ext cx="419100" cy="857250"/>
            <a:chOff x="7359653" y="633941"/>
            <a:chExt cx="419100" cy="857250"/>
          </a:xfrm>
          <a:solidFill>
            <a:schemeClr val="accent1"/>
          </a:solidFill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395DB4A-CF55-7239-FD4C-54EFEC2C4976}"/>
                </a:ext>
              </a:extLst>
            </p:cNvPr>
            <p:cNvSpPr/>
            <p:nvPr/>
          </p:nvSpPr>
          <p:spPr>
            <a:xfrm>
              <a:off x="7493003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F9B082C-76A8-CD23-92B9-FB3A612ED77E}"/>
                </a:ext>
              </a:extLst>
            </p:cNvPr>
            <p:cNvSpPr/>
            <p:nvPr/>
          </p:nvSpPr>
          <p:spPr>
            <a:xfrm>
              <a:off x="7359653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5" name="Content Placeholder 4" descr="Man with solid fill">
            <a:extLst>
              <a:ext uri="{FF2B5EF4-FFF2-40B4-BE49-F238E27FC236}">
                <a16:creationId xmlns:a16="http://schemas.microsoft.com/office/drawing/2014/main" id="{992CA6AD-EBE7-D429-A7F5-5C449171A1D9}"/>
              </a:ext>
            </a:extLst>
          </p:cNvPr>
          <p:cNvGrpSpPr/>
          <p:nvPr/>
        </p:nvGrpSpPr>
        <p:grpSpPr>
          <a:xfrm>
            <a:off x="6599311" y="1147125"/>
            <a:ext cx="419100" cy="857250"/>
            <a:chOff x="8104720" y="633941"/>
            <a:chExt cx="419100" cy="857250"/>
          </a:xfrm>
          <a:solidFill>
            <a:schemeClr val="accent1"/>
          </a:solidFill>
        </p:grpSpPr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BC2465C-CE14-D2E5-9247-86922F4E04FB}"/>
                </a:ext>
              </a:extLst>
            </p:cNvPr>
            <p:cNvSpPr/>
            <p:nvPr/>
          </p:nvSpPr>
          <p:spPr>
            <a:xfrm>
              <a:off x="8238070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36D3855-06FA-DB53-B97A-06AE4535931E}"/>
                </a:ext>
              </a:extLst>
            </p:cNvPr>
            <p:cNvSpPr/>
            <p:nvPr/>
          </p:nvSpPr>
          <p:spPr>
            <a:xfrm>
              <a:off x="8104720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8" name="Content Placeholder 4" descr="Man with solid fill">
            <a:extLst>
              <a:ext uri="{FF2B5EF4-FFF2-40B4-BE49-F238E27FC236}">
                <a16:creationId xmlns:a16="http://schemas.microsoft.com/office/drawing/2014/main" id="{3D164A65-0992-CABF-2BBC-1EBF11ED83BB}"/>
              </a:ext>
            </a:extLst>
          </p:cNvPr>
          <p:cNvGrpSpPr/>
          <p:nvPr/>
        </p:nvGrpSpPr>
        <p:grpSpPr>
          <a:xfrm>
            <a:off x="7344378" y="1147125"/>
            <a:ext cx="419100" cy="857250"/>
            <a:chOff x="8849787" y="633941"/>
            <a:chExt cx="419100" cy="857250"/>
          </a:xfrm>
          <a:solidFill>
            <a:schemeClr val="accent1"/>
          </a:solidFill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B16E8C1C-6427-77EC-97DA-A3469CA446A9}"/>
                </a:ext>
              </a:extLst>
            </p:cNvPr>
            <p:cNvSpPr/>
            <p:nvPr/>
          </p:nvSpPr>
          <p:spPr>
            <a:xfrm>
              <a:off x="8983137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7749DF9-DE1D-D36C-538B-DAE95CF8FCE8}"/>
                </a:ext>
              </a:extLst>
            </p:cNvPr>
            <p:cNvSpPr/>
            <p:nvPr/>
          </p:nvSpPr>
          <p:spPr>
            <a:xfrm>
              <a:off x="8849787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1" name="Content Placeholder 4" descr="Man with solid fill">
            <a:extLst>
              <a:ext uri="{FF2B5EF4-FFF2-40B4-BE49-F238E27FC236}">
                <a16:creationId xmlns:a16="http://schemas.microsoft.com/office/drawing/2014/main" id="{51120FB3-735F-392C-05CD-F317945D6743}"/>
              </a:ext>
            </a:extLst>
          </p:cNvPr>
          <p:cNvGrpSpPr/>
          <p:nvPr/>
        </p:nvGrpSpPr>
        <p:grpSpPr>
          <a:xfrm>
            <a:off x="638775" y="2277425"/>
            <a:ext cx="419100" cy="857250"/>
            <a:chOff x="2144184" y="1764241"/>
            <a:chExt cx="419100" cy="857250"/>
          </a:xfrm>
          <a:solidFill>
            <a:schemeClr val="accent1"/>
          </a:solidFill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5B542D93-DFA0-3172-2564-B1CAA93197CB}"/>
                </a:ext>
              </a:extLst>
            </p:cNvPr>
            <p:cNvSpPr/>
            <p:nvPr/>
          </p:nvSpPr>
          <p:spPr>
            <a:xfrm>
              <a:off x="2277534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3B6D403-9320-57A7-AD0E-CB9C74465EC6}"/>
                </a:ext>
              </a:extLst>
            </p:cNvPr>
            <p:cNvSpPr/>
            <p:nvPr/>
          </p:nvSpPr>
          <p:spPr>
            <a:xfrm>
              <a:off x="2144184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4" name="Content Placeholder 4" descr="Man with solid fill">
            <a:extLst>
              <a:ext uri="{FF2B5EF4-FFF2-40B4-BE49-F238E27FC236}">
                <a16:creationId xmlns:a16="http://schemas.microsoft.com/office/drawing/2014/main" id="{27143AC6-26A2-D8AA-C5BE-918AB70E517A}"/>
              </a:ext>
            </a:extLst>
          </p:cNvPr>
          <p:cNvGrpSpPr/>
          <p:nvPr/>
        </p:nvGrpSpPr>
        <p:grpSpPr>
          <a:xfrm>
            <a:off x="1383842" y="2277425"/>
            <a:ext cx="419100" cy="857250"/>
            <a:chOff x="2889251" y="1764241"/>
            <a:chExt cx="419100" cy="857250"/>
          </a:xfrm>
          <a:solidFill>
            <a:schemeClr val="accent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8B0E69E-4CEE-9316-554C-9E9EA455F989}"/>
                </a:ext>
              </a:extLst>
            </p:cNvPr>
            <p:cNvSpPr/>
            <p:nvPr/>
          </p:nvSpPr>
          <p:spPr>
            <a:xfrm>
              <a:off x="3022601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ECE0A0A-6A8C-6BE9-FABA-314C03D6BEC0}"/>
                </a:ext>
              </a:extLst>
            </p:cNvPr>
            <p:cNvSpPr/>
            <p:nvPr/>
          </p:nvSpPr>
          <p:spPr>
            <a:xfrm>
              <a:off x="2889251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07" name="Content Placeholder 4" descr="Man with solid fill">
            <a:extLst>
              <a:ext uri="{FF2B5EF4-FFF2-40B4-BE49-F238E27FC236}">
                <a16:creationId xmlns:a16="http://schemas.microsoft.com/office/drawing/2014/main" id="{85A097CE-EF78-DB8F-D321-1C9275FF5F5F}"/>
              </a:ext>
            </a:extLst>
          </p:cNvPr>
          <p:cNvGrpSpPr/>
          <p:nvPr/>
        </p:nvGrpSpPr>
        <p:grpSpPr>
          <a:xfrm>
            <a:off x="2128909" y="2277425"/>
            <a:ext cx="419100" cy="857250"/>
            <a:chOff x="3634318" y="1764241"/>
            <a:chExt cx="419100" cy="857250"/>
          </a:xfrm>
          <a:solidFill>
            <a:schemeClr val="accent1"/>
          </a:solidFill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314517C-341D-C4CC-D340-69D2D19F0511}"/>
                </a:ext>
              </a:extLst>
            </p:cNvPr>
            <p:cNvSpPr/>
            <p:nvPr/>
          </p:nvSpPr>
          <p:spPr>
            <a:xfrm>
              <a:off x="3767668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7BAA1AC-2A65-C5B8-1F87-350FCE27A055}"/>
                </a:ext>
              </a:extLst>
            </p:cNvPr>
            <p:cNvSpPr/>
            <p:nvPr/>
          </p:nvSpPr>
          <p:spPr>
            <a:xfrm>
              <a:off x="3634318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0" name="Content Placeholder 4" descr="Man with solid fill">
            <a:extLst>
              <a:ext uri="{FF2B5EF4-FFF2-40B4-BE49-F238E27FC236}">
                <a16:creationId xmlns:a16="http://schemas.microsoft.com/office/drawing/2014/main" id="{6F2B79FE-A243-C6C2-82CC-D0DBACC8E6F4}"/>
              </a:ext>
            </a:extLst>
          </p:cNvPr>
          <p:cNvGrpSpPr/>
          <p:nvPr/>
        </p:nvGrpSpPr>
        <p:grpSpPr>
          <a:xfrm>
            <a:off x="2873976" y="2277425"/>
            <a:ext cx="419100" cy="857250"/>
            <a:chOff x="4379385" y="1764241"/>
            <a:chExt cx="419100" cy="857250"/>
          </a:xfrm>
          <a:solidFill>
            <a:schemeClr val="accent1"/>
          </a:solidFill>
        </p:grpSpPr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0C4CEEB-90CE-04CA-E1F5-A72441E054A1}"/>
                </a:ext>
              </a:extLst>
            </p:cNvPr>
            <p:cNvSpPr/>
            <p:nvPr/>
          </p:nvSpPr>
          <p:spPr>
            <a:xfrm>
              <a:off x="4512735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A4179A3-50AD-8256-EDCE-A410D0B97F28}"/>
                </a:ext>
              </a:extLst>
            </p:cNvPr>
            <p:cNvSpPr/>
            <p:nvPr/>
          </p:nvSpPr>
          <p:spPr>
            <a:xfrm>
              <a:off x="4379385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3" name="Content Placeholder 4" descr="Man with solid fill">
            <a:extLst>
              <a:ext uri="{FF2B5EF4-FFF2-40B4-BE49-F238E27FC236}">
                <a16:creationId xmlns:a16="http://schemas.microsoft.com/office/drawing/2014/main" id="{D803D551-3A2D-203D-48E4-431A1E391A65}"/>
              </a:ext>
            </a:extLst>
          </p:cNvPr>
          <p:cNvGrpSpPr/>
          <p:nvPr/>
        </p:nvGrpSpPr>
        <p:grpSpPr>
          <a:xfrm>
            <a:off x="3619043" y="2277425"/>
            <a:ext cx="419100" cy="857250"/>
            <a:chOff x="5124452" y="1764241"/>
            <a:chExt cx="419100" cy="857250"/>
          </a:xfrm>
          <a:solidFill>
            <a:schemeClr val="accent1"/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790D72C-F6CC-5611-9253-20552107DF4B}"/>
                </a:ext>
              </a:extLst>
            </p:cNvPr>
            <p:cNvSpPr/>
            <p:nvPr/>
          </p:nvSpPr>
          <p:spPr>
            <a:xfrm>
              <a:off x="5257802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C73014A-ABE6-F17C-D19F-2DA9D4D7E308}"/>
                </a:ext>
              </a:extLst>
            </p:cNvPr>
            <p:cNvSpPr/>
            <p:nvPr/>
          </p:nvSpPr>
          <p:spPr>
            <a:xfrm>
              <a:off x="5124452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Content Placeholder 4" descr="Man with solid fill">
            <a:extLst>
              <a:ext uri="{FF2B5EF4-FFF2-40B4-BE49-F238E27FC236}">
                <a16:creationId xmlns:a16="http://schemas.microsoft.com/office/drawing/2014/main" id="{CC3EEDE0-DAF3-C09B-AB9C-DBD11BDBB41F}"/>
              </a:ext>
            </a:extLst>
          </p:cNvPr>
          <p:cNvGrpSpPr/>
          <p:nvPr/>
        </p:nvGrpSpPr>
        <p:grpSpPr>
          <a:xfrm>
            <a:off x="4364110" y="2277425"/>
            <a:ext cx="419100" cy="857250"/>
            <a:chOff x="5869519" y="1764241"/>
            <a:chExt cx="419100" cy="857250"/>
          </a:xfrm>
          <a:solidFill>
            <a:schemeClr val="accent1"/>
          </a:solidFill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2CADF4C-3E37-9A4C-A127-8ADF0349604C}"/>
                </a:ext>
              </a:extLst>
            </p:cNvPr>
            <p:cNvSpPr/>
            <p:nvPr/>
          </p:nvSpPr>
          <p:spPr>
            <a:xfrm>
              <a:off x="6002869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928F0DD-67EF-E4B6-BE87-F684EEFCFB5E}"/>
                </a:ext>
              </a:extLst>
            </p:cNvPr>
            <p:cNvSpPr/>
            <p:nvPr/>
          </p:nvSpPr>
          <p:spPr>
            <a:xfrm>
              <a:off x="5869519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9" name="Content Placeholder 4" descr="Man with solid fill">
            <a:extLst>
              <a:ext uri="{FF2B5EF4-FFF2-40B4-BE49-F238E27FC236}">
                <a16:creationId xmlns:a16="http://schemas.microsoft.com/office/drawing/2014/main" id="{84C335BC-6D75-D7D6-0C83-8CF77941E6D7}"/>
              </a:ext>
            </a:extLst>
          </p:cNvPr>
          <p:cNvGrpSpPr/>
          <p:nvPr/>
        </p:nvGrpSpPr>
        <p:grpSpPr>
          <a:xfrm>
            <a:off x="5109177" y="2277425"/>
            <a:ext cx="419100" cy="857250"/>
            <a:chOff x="6614586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4F8DFF-546F-8AA2-3B1A-4956EDEB469D}"/>
                </a:ext>
              </a:extLst>
            </p:cNvPr>
            <p:cNvSpPr/>
            <p:nvPr/>
          </p:nvSpPr>
          <p:spPr>
            <a:xfrm>
              <a:off x="6747936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54DFA161-F8F0-7F39-0B6E-88A81C24B237}"/>
                </a:ext>
              </a:extLst>
            </p:cNvPr>
            <p:cNvSpPr/>
            <p:nvPr/>
          </p:nvSpPr>
          <p:spPr>
            <a:xfrm>
              <a:off x="6614586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Content Placeholder 4" descr="Man with solid fill">
            <a:extLst>
              <a:ext uri="{FF2B5EF4-FFF2-40B4-BE49-F238E27FC236}">
                <a16:creationId xmlns:a16="http://schemas.microsoft.com/office/drawing/2014/main" id="{E5F64E5D-DA0D-6C25-B8A0-79FFDD1FA8A9}"/>
              </a:ext>
            </a:extLst>
          </p:cNvPr>
          <p:cNvGrpSpPr/>
          <p:nvPr/>
        </p:nvGrpSpPr>
        <p:grpSpPr>
          <a:xfrm>
            <a:off x="5854244" y="2277425"/>
            <a:ext cx="419100" cy="857250"/>
            <a:chOff x="7359653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3F0FD53-80BE-1C1E-A17E-BD2AACFAC40F}"/>
                </a:ext>
              </a:extLst>
            </p:cNvPr>
            <p:cNvSpPr/>
            <p:nvPr/>
          </p:nvSpPr>
          <p:spPr>
            <a:xfrm>
              <a:off x="7493003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A253D29-824E-DB38-141D-39B81A73262E}"/>
                </a:ext>
              </a:extLst>
            </p:cNvPr>
            <p:cNvSpPr/>
            <p:nvPr/>
          </p:nvSpPr>
          <p:spPr>
            <a:xfrm>
              <a:off x="7359653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5" name="Content Placeholder 4" descr="Man with solid fill">
            <a:extLst>
              <a:ext uri="{FF2B5EF4-FFF2-40B4-BE49-F238E27FC236}">
                <a16:creationId xmlns:a16="http://schemas.microsoft.com/office/drawing/2014/main" id="{9829999B-AFE6-9405-1B8E-663539DED9C4}"/>
              </a:ext>
            </a:extLst>
          </p:cNvPr>
          <p:cNvGrpSpPr/>
          <p:nvPr/>
        </p:nvGrpSpPr>
        <p:grpSpPr>
          <a:xfrm>
            <a:off x="6599311" y="2277425"/>
            <a:ext cx="419100" cy="857250"/>
            <a:chOff x="8104720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FBB79BC-EC70-0E79-2D9A-823B837331FB}"/>
                </a:ext>
              </a:extLst>
            </p:cNvPr>
            <p:cNvSpPr/>
            <p:nvPr/>
          </p:nvSpPr>
          <p:spPr>
            <a:xfrm>
              <a:off x="8238070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B18B880-07BF-5247-ACFE-8A7C7CE83AB7}"/>
                </a:ext>
              </a:extLst>
            </p:cNvPr>
            <p:cNvSpPr/>
            <p:nvPr/>
          </p:nvSpPr>
          <p:spPr>
            <a:xfrm>
              <a:off x="8104720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8" name="Content Placeholder 4" descr="Man with solid fill">
            <a:extLst>
              <a:ext uri="{FF2B5EF4-FFF2-40B4-BE49-F238E27FC236}">
                <a16:creationId xmlns:a16="http://schemas.microsoft.com/office/drawing/2014/main" id="{7832F65B-1D04-ADC1-37BC-A0F94A830FBA}"/>
              </a:ext>
            </a:extLst>
          </p:cNvPr>
          <p:cNvGrpSpPr/>
          <p:nvPr/>
        </p:nvGrpSpPr>
        <p:grpSpPr>
          <a:xfrm>
            <a:off x="7344378" y="2277425"/>
            <a:ext cx="419100" cy="857250"/>
            <a:chOff x="8849787" y="17642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68A18DE-A179-ED07-775C-D1139027D12C}"/>
                </a:ext>
              </a:extLst>
            </p:cNvPr>
            <p:cNvSpPr/>
            <p:nvPr/>
          </p:nvSpPr>
          <p:spPr>
            <a:xfrm>
              <a:off x="8983137" y="17642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C6DD249-04DB-7DF0-ACBB-4FB111C9BFAF}"/>
                </a:ext>
              </a:extLst>
            </p:cNvPr>
            <p:cNvSpPr/>
            <p:nvPr/>
          </p:nvSpPr>
          <p:spPr>
            <a:xfrm>
              <a:off x="8849787" y="19356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1" name="Content Placeholder 4" descr="Man with solid fill">
            <a:extLst>
              <a:ext uri="{FF2B5EF4-FFF2-40B4-BE49-F238E27FC236}">
                <a16:creationId xmlns:a16="http://schemas.microsoft.com/office/drawing/2014/main" id="{1315322B-B679-3727-4B94-712F6B2ACCF1}"/>
              </a:ext>
            </a:extLst>
          </p:cNvPr>
          <p:cNvGrpSpPr/>
          <p:nvPr/>
        </p:nvGrpSpPr>
        <p:grpSpPr>
          <a:xfrm>
            <a:off x="638775" y="3407725"/>
            <a:ext cx="419100" cy="857250"/>
            <a:chOff x="2144184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E6907EA-D8B5-AEFF-B38A-9CDF9D76ED3B}"/>
                </a:ext>
              </a:extLst>
            </p:cNvPr>
            <p:cNvSpPr/>
            <p:nvPr/>
          </p:nvSpPr>
          <p:spPr>
            <a:xfrm>
              <a:off x="2277534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E8BBA02-0DF2-22CD-CD7C-E1945DAAC3C8}"/>
                </a:ext>
              </a:extLst>
            </p:cNvPr>
            <p:cNvSpPr/>
            <p:nvPr/>
          </p:nvSpPr>
          <p:spPr>
            <a:xfrm>
              <a:off x="2144184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4" name="Content Placeholder 4" descr="Man with solid fill">
            <a:extLst>
              <a:ext uri="{FF2B5EF4-FFF2-40B4-BE49-F238E27FC236}">
                <a16:creationId xmlns:a16="http://schemas.microsoft.com/office/drawing/2014/main" id="{88B8839B-813C-29B5-C0A0-26262BF47AAC}"/>
              </a:ext>
            </a:extLst>
          </p:cNvPr>
          <p:cNvGrpSpPr/>
          <p:nvPr/>
        </p:nvGrpSpPr>
        <p:grpSpPr>
          <a:xfrm>
            <a:off x="1383842" y="3407725"/>
            <a:ext cx="419100" cy="857250"/>
            <a:chOff x="2889251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FBC51D73-4E6E-FBC0-F759-D8825CDAC040}"/>
                </a:ext>
              </a:extLst>
            </p:cNvPr>
            <p:cNvSpPr/>
            <p:nvPr/>
          </p:nvSpPr>
          <p:spPr>
            <a:xfrm>
              <a:off x="3022601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A610A53-E89D-725F-D203-BF064C2B100D}"/>
                </a:ext>
              </a:extLst>
            </p:cNvPr>
            <p:cNvSpPr/>
            <p:nvPr/>
          </p:nvSpPr>
          <p:spPr>
            <a:xfrm>
              <a:off x="2889251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7" name="Content Placeholder 4" descr="Man with solid fill">
            <a:extLst>
              <a:ext uri="{FF2B5EF4-FFF2-40B4-BE49-F238E27FC236}">
                <a16:creationId xmlns:a16="http://schemas.microsoft.com/office/drawing/2014/main" id="{C4214840-5AAA-C25E-7188-BCCE86E666EA}"/>
              </a:ext>
            </a:extLst>
          </p:cNvPr>
          <p:cNvGrpSpPr/>
          <p:nvPr/>
        </p:nvGrpSpPr>
        <p:grpSpPr>
          <a:xfrm>
            <a:off x="2128909" y="3407725"/>
            <a:ext cx="419100" cy="857250"/>
            <a:chOff x="3634318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68D3E96-4BFB-0DA3-E6F6-2DC3623997C1}"/>
                </a:ext>
              </a:extLst>
            </p:cNvPr>
            <p:cNvSpPr/>
            <p:nvPr/>
          </p:nvSpPr>
          <p:spPr>
            <a:xfrm>
              <a:off x="3767668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4E96E58-DABD-4EFC-681F-B2C755C7EAC1}"/>
                </a:ext>
              </a:extLst>
            </p:cNvPr>
            <p:cNvSpPr/>
            <p:nvPr/>
          </p:nvSpPr>
          <p:spPr>
            <a:xfrm>
              <a:off x="3634318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0" name="Content Placeholder 4" descr="Man with solid fill">
            <a:extLst>
              <a:ext uri="{FF2B5EF4-FFF2-40B4-BE49-F238E27FC236}">
                <a16:creationId xmlns:a16="http://schemas.microsoft.com/office/drawing/2014/main" id="{8881F278-5D36-C4CA-B024-9402B4240FFB}"/>
              </a:ext>
            </a:extLst>
          </p:cNvPr>
          <p:cNvGrpSpPr/>
          <p:nvPr/>
        </p:nvGrpSpPr>
        <p:grpSpPr>
          <a:xfrm>
            <a:off x="2873976" y="3407725"/>
            <a:ext cx="419100" cy="857250"/>
            <a:chOff x="4379385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3F8EFF9-07A7-217B-EB67-13E06229B93E}"/>
                </a:ext>
              </a:extLst>
            </p:cNvPr>
            <p:cNvSpPr/>
            <p:nvPr/>
          </p:nvSpPr>
          <p:spPr>
            <a:xfrm>
              <a:off x="4512735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540FC0-FBA2-084E-C4A5-7D94ED42987E}"/>
                </a:ext>
              </a:extLst>
            </p:cNvPr>
            <p:cNvSpPr/>
            <p:nvPr/>
          </p:nvSpPr>
          <p:spPr>
            <a:xfrm>
              <a:off x="4379385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3" name="Content Placeholder 4" descr="Man with solid fill">
            <a:extLst>
              <a:ext uri="{FF2B5EF4-FFF2-40B4-BE49-F238E27FC236}">
                <a16:creationId xmlns:a16="http://schemas.microsoft.com/office/drawing/2014/main" id="{57BE03D7-A34A-06EF-4616-F407FD77AA14}"/>
              </a:ext>
            </a:extLst>
          </p:cNvPr>
          <p:cNvGrpSpPr/>
          <p:nvPr/>
        </p:nvGrpSpPr>
        <p:grpSpPr>
          <a:xfrm>
            <a:off x="3619043" y="3407725"/>
            <a:ext cx="419100" cy="857250"/>
            <a:chOff x="5124452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D40366A-6785-B1C2-A859-1F400FEA0556}"/>
                </a:ext>
              </a:extLst>
            </p:cNvPr>
            <p:cNvSpPr/>
            <p:nvPr/>
          </p:nvSpPr>
          <p:spPr>
            <a:xfrm>
              <a:off x="5257802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E3495817-3F51-BF51-3A02-DAFFA889FE3B}"/>
                </a:ext>
              </a:extLst>
            </p:cNvPr>
            <p:cNvSpPr/>
            <p:nvPr/>
          </p:nvSpPr>
          <p:spPr>
            <a:xfrm>
              <a:off x="5124452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Content Placeholder 4" descr="Man with solid fill">
            <a:extLst>
              <a:ext uri="{FF2B5EF4-FFF2-40B4-BE49-F238E27FC236}">
                <a16:creationId xmlns:a16="http://schemas.microsoft.com/office/drawing/2014/main" id="{D3F87614-8FB9-3AE3-8844-18C364BED881}"/>
              </a:ext>
            </a:extLst>
          </p:cNvPr>
          <p:cNvGrpSpPr/>
          <p:nvPr/>
        </p:nvGrpSpPr>
        <p:grpSpPr>
          <a:xfrm>
            <a:off x="4364110" y="3407725"/>
            <a:ext cx="419100" cy="857250"/>
            <a:chOff x="5869519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A081A770-AA75-2248-807D-94FD081CB724}"/>
                </a:ext>
              </a:extLst>
            </p:cNvPr>
            <p:cNvSpPr/>
            <p:nvPr/>
          </p:nvSpPr>
          <p:spPr>
            <a:xfrm>
              <a:off x="6002869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CA55D46-5EE3-2485-AD95-CDFB88E46D94}"/>
                </a:ext>
              </a:extLst>
            </p:cNvPr>
            <p:cNvSpPr/>
            <p:nvPr/>
          </p:nvSpPr>
          <p:spPr>
            <a:xfrm>
              <a:off x="5869519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9" name="Content Placeholder 4" descr="Man with solid fill">
            <a:extLst>
              <a:ext uri="{FF2B5EF4-FFF2-40B4-BE49-F238E27FC236}">
                <a16:creationId xmlns:a16="http://schemas.microsoft.com/office/drawing/2014/main" id="{C9F5491F-0519-3705-CA82-E336AAAD6835}"/>
              </a:ext>
            </a:extLst>
          </p:cNvPr>
          <p:cNvGrpSpPr/>
          <p:nvPr/>
        </p:nvGrpSpPr>
        <p:grpSpPr>
          <a:xfrm>
            <a:off x="5109177" y="3407725"/>
            <a:ext cx="419100" cy="857250"/>
            <a:chOff x="6614586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0FB60F0-1E4E-650D-A258-9F6D1EE9D9A9}"/>
                </a:ext>
              </a:extLst>
            </p:cNvPr>
            <p:cNvSpPr/>
            <p:nvPr/>
          </p:nvSpPr>
          <p:spPr>
            <a:xfrm>
              <a:off x="6747936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B7628C2-C01B-E59D-46C9-0E31D5F49211}"/>
                </a:ext>
              </a:extLst>
            </p:cNvPr>
            <p:cNvSpPr/>
            <p:nvPr/>
          </p:nvSpPr>
          <p:spPr>
            <a:xfrm>
              <a:off x="6614586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2" name="Content Placeholder 4" descr="Man with solid fill">
            <a:extLst>
              <a:ext uri="{FF2B5EF4-FFF2-40B4-BE49-F238E27FC236}">
                <a16:creationId xmlns:a16="http://schemas.microsoft.com/office/drawing/2014/main" id="{B6886391-10FF-20D8-E6A6-12A0EB446DEF}"/>
              </a:ext>
            </a:extLst>
          </p:cNvPr>
          <p:cNvGrpSpPr/>
          <p:nvPr/>
        </p:nvGrpSpPr>
        <p:grpSpPr>
          <a:xfrm>
            <a:off x="5854244" y="3407725"/>
            <a:ext cx="419100" cy="857250"/>
            <a:chOff x="7359653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8433C2A-97B2-FE84-E2FB-87DBCEECADE3}"/>
                </a:ext>
              </a:extLst>
            </p:cNvPr>
            <p:cNvSpPr/>
            <p:nvPr/>
          </p:nvSpPr>
          <p:spPr>
            <a:xfrm>
              <a:off x="7493003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A8132E0-F9EB-97F0-B0A7-8661F7F0E93D}"/>
                </a:ext>
              </a:extLst>
            </p:cNvPr>
            <p:cNvSpPr/>
            <p:nvPr/>
          </p:nvSpPr>
          <p:spPr>
            <a:xfrm>
              <a:off x="7359653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5" name="Content Placeholder 4" descr="Man with solid fill">
            <a:extLst>
              <a:ext uri="{FF2B5EF4-FFF2-40B4-BE49-F238E27FC236}">
                <a16:creationId xmlns:a16="http://schemas.microsoft.com/office/drawing/2014/main" id="{EE26FE7D-D9AE-DBF9-8743-03C2AB9B1241}"/>
              </a:ext>
            </a:extLst>
          </p:cNvPr>
          <p:cNvGrpSpPr/>
          <p:nvPr/>
        </p:nvGrpSpPr>
        <p:grpSpPr>
          <a:xfrm>
            <a:off x="6599311" y="3407725"/>
            <a:ext cx="419100" cy="857250"/>
            <a:chOff x="8104720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83FB579B-26EA-865C-B534-33939E72751E}"/>
                </a:ext>
              </a:extLst>
            </p:cNvPr>
            <p:cNvSpPr/>
            <p:nvPr/>
          </p:nvSpPr>
          <p:spPr>
            <a:xfrm>
              <a:off x="8238070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B891239-2851-0DD1-FB22-97E50088B549}"/>
                </a:ext>
              </a:extLst>
            </p:cNvPr>
            <p:cNvSpPr/>
            <p:nvPr/>
          </p:nvSpPr>
          <p:spPr>
            <a:xfrm>
              <a:off x="8104720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Content Placeholder 4" descr="Man with solid fill">
            <a:extLst>
              <a:ext uri="{FF2B5EF4-FFF2-40B4-BE49-F238E27FC236}">
                <a16:creationId xmlns:a16="http://schemas.microsoft.com/office/drawing/2014/main" id="{4ECE43DE-BF29-5292-D9A7-F25B80FD0969}"/>
              </a:ext>
            </a:extLst>
          </p:cNvPr>
          <p:cNvGrpSpPr/>
          <p:nvPr/>
        </p:nvGrpSpPr>
        <p:grpSpPr>
          <a:xfrm>
            <a:off x="7344378" y="3407725"/>
            <a:ext cx="419100" cy="857250"/>
            <a:chOff x="8849787" y="28945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6DCE35-3936-DC46-181A-0482840EC7E7}"/>
                </a:ext>
              </a:extLst>
            </p:cNvPr>
            <p:cNvSpPr/>
            <p:nvPr/>
          </p:nvSpPr>
          <p:spPr>
            <a:xfrm>
              <a:off x="8983137" y="28945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3EA5A986-2F44-9919-D4ED-D7ABA6B9E2B2}"/>
                </a:ext>
              </a:extLst>
            </p:cNvPr>
            <p:cNvSpPr/>
            <p:nvPr/>
          </p:nvSpPr>
          <p:spPr>
            <a:xfrm>
              <a:off x="8849787" y="30659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1" name="Content Placeholder 4" descr="Man with solid fill">
            <a:extLst>
              <a:ext uri="{FF2B5EF4-FFF2-40B4-BE49-F238E27FC236}">
                <a16:creationId xmlns:a16="http://schemas.microsoft.com/office/drawing/2014/main" id="{503BD622-5492-D352-4924-7A59F3877356}"/>
              </a:ext>
            </a:extLst>
          </p:cNvPr>
          <p:cNvGrpSpPr/>
          <p:nvPr/>
        </p:nvGrpSpPr>
        <p:grpSpPr>
          <a:xfrm>
            <a:off x="638775" y="4538025"/>
            <a:ext cx="419100" cy="857250"/>
            <a:chOff x="2144184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3FE62D15-2518-1919-67C7-8A94572430DC}"/>
                </a:ext>
              </a:extLst>
            </p:cNvPr>
            <p:cNvSpPr/>
            <p:nvPr/>
          </p:nvSpPr>
          <p:spPr>
            <a:xfrm>
              <a:off x="2277534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3A64E11-F0B7-F8EB-23B7-F0C0123EE634}"/>
                </a:ext>
              </a:extLst>
            </p:cNvPr>
            <p:cNvSpPr/>
            <p:nvPr/>
          </p:nvSpPr>
          <p:spPr>
            <a:xfrm>
              <a:off x="2144184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4" name="Content Placeholder 4" descr="Man with solid fill">
            <a:extLst>
              <a:ext uri="{FF2B5EF4-FFF2-40B4-BE49-F238E27FC236}">
                <a16:creationId xmlns:a16="http://schemas.microsoft.com/office/drawing/2014/main" id="{0833FAD4-625C-6F94-A43C-48B3EE8BF1AB}"/>
              </a:ext>
            </a:extLst>
          </p:cNvPr>
          <p:cNvGrpSpPr/>
          <p:nvPr/>
        </p:nvGrpSpPr>
        <p:grpSpPr>
          <a:xfrm>
            <a:off x="1383842" y="4538025"/>
            <a:ext cx="419100" cy="857250"/>
            <a:chOff x="2889251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A3F8A26-4C36-5AD1-94C9-0F8E3EB27FB2}"/>
                </a:ext>
              </a:extLst>
            </p:cNvPr>
            <p:cNvSpPr/>
            <p:nvPr/>
          </p:nvSpPr>
          <p:spPr>
            <a:xfrm>
              <a:off x="3022601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10B41C8-2727-FE5A-8082-B70701AE1E2A}"/>
                </a:ext>
              </a:extLst>
            </p:cNvPr>
            <p:cNvSpPr/>
            <p:nvPr/>
          </p:nvSpPr>
          <p:spPr>
            <a:xfrm>
              <a:off x="2889251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7" name="Content Placeholder 4" descr="Man with solid fill">
            <a:extLst>
              <a:ext uri="{FF2B5EF4-FFF2-40B4-BE49-F238E27FC236}">
                <a16:creationId xmlns:a16="http://schemas.microsoft.com/office/drawing/2014/main" id="{A38B8092-350E-4D5A-BBE8-47FE1D16B241}"/>
              </a:ext>
            </a:extLst>
          </p:cNvPr>
          <p:cNvGrpSpPr/>
          <p:nvPr/>
        </p:nvGrpSpPr>
        <p:grpSpPr>
          <a:xfrm>
            <a:off x="2128909" y="4538025"/>
            <a:ext cx="419100" cy="857250"/>
            <a:chOff x="3634318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A5DF1B1-65BC-8CE5-1A24-F4CC3976AFF6}"/>
                </a:ext>
              </a:extLst>
            </p:cNvPr>
            <p:cNvSpPr/>
            <p:nvPr/>
          </p:nvSpPr>
          <p:spPr>
            <a:xfrm>
              <a:off x="3767668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E840BB7-E046-06A4-1D38-99A9F198BA5C}"/>
                </a:ext>
              </a:extLst>
            </p:cNvPr>
            <p:cNvSpPr/>
            <p:nvPr/>
          </p:nvSpPr>
          <p:spPr>
            <a:xfrm>
              <a:off x="3634318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0" name="Content Placeholder 4" descr="Man with solid fill">
            <a:extLst>
              <a:ext uri="{FF2B5EF4-FFF2-40B4-BE49-F238E27FC236}">
                <a16:creationId xmlns:a16="http://schemas.microsoft.com/office/drawing/2014/main" id="{BC5E71CC-C1A0-9833-0267-2E780FA0A4C2}"/>
              </a:ext>
            </a:extLst>
          </p:cNvPr>
          <p:cNvGrpSpPr/>
          <p:nvPr/>
        </p:nvGrpSpPr>
        <p:grpSpPr>
          <a:xfrm>
            <a:off x="2873976" y="4538025"/>
            <a:ext cx="419100" cy="857250"/>
            <a:chOff x="4379385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B115D37-6E6E-EB4A-E400-A1B4ED4392B4}"/>
                </a:ext>
              </a:extLst>
            </p:cNvPr>
            <p:cNvSpPr/>
            <p:nvPr/>
          </p:nvSpPr>
          <p:spPr>
            <a:xfrm>
              <a:off x="4512735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27B0427-2F09-6F4C-B091-E34551DCD989}"/>
                </a:ext>
              </a:extLst>
            </p:cNvPr>
            <p:cNvSpPr/>
            <p:nvPr/>
          </p:nvSpPr>
          <p:spPr>
            <a:xfrm>
              <a:off x="4379385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Content Placeholder 4" descr="Man with solid fill">
            <a:extLst>
              <a:ext uri="{FF2B5EF4-FFF2-40B4-BE49-F238E27FC236}">
                <a16:creationId xmlns:a16="http://schemas.microsoft.com/office/drawing/2014/main" id="{C1EA40E4-DF21-4B2C-027E-EF8AFBD1C068}"/>
              </a:ext>
            </a:extLst>
          </p:cNvPr>
          <p:cNvGrpSpPr/>
          <p:nvPr/>
        </p:nvGrpSpPr>
        <p:grpSpPr>
          <a:xfrm>
            <a:off x="3619043" y="4538025"/>
            <a:ext cx="419100" cy="857250"/>
            <a:chOff x="5124452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D374AB0-1648-EA9E-E7E6-FFE9DCA2E101}"/>
                </a:ext>
              </a:extLst>
            </p:cNvPr>
            <p:cNvSpPr/>
            <p:nvPr/>
          </p:nvSpPr>
          <p:spPr>
            <a:xfrm>
              <a:off x="5257802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294FC7-A574-1A77-BD79-7DE93242FCA9}"/>
                </a:ext>
              </a:extLst>
            </p:cNvPr>
            <p:cNvSpPr/>
            <p:nvPr/>
          </p:nvSpPr>
          <p:spPr>
            <a:xfrm>
              <a:off x="5124452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6" name="Content Placeholder 4" descr="Man with solid fill">
            <a:extLst>
              <a:ext uri="{FF2B5EF4-FFF2-40B4-BE49-F238E27FC236}">
                <a16:creationId xmlns:a16="http://schemas.microsoft.com/office/drawing/2014/main" id="{B5AC6539-42E6-F5C8-96B1-2F139C857B4C}"/>
              </a:ext>
            </a:extLst>
          </p:cNvPr>
          <p:cNvGrpSpPr/>
          <p:nvPr/>
        </p:nvGrpSpPr>
        <p:grpSpPr>
          <a:xfrm>
            <a:off x="4364110" y="4538025"/>
            <a:ext cx="419100" cy="857250"/>
            <a:chOff x="5869519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7B9A2C0-84F4-25FE-9E78-04F92730118A}"/>
                </a:ext>
              </a:extLst>
            </p:cNvPr>
            <p:cNvSpPr/>
            <p:nvPr/>
          </p:nvSpPr>
          <p:spPr>
            <a:xfrm>
              <a:off x="6002869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EC83C2D-7C79-380C-83D8-CE1089AF77E8}"/>
                </a:ext>
              </a:extLst>
            </p:cNvPr>
            <p:cNvSpPr/>
            <p:nvPr/>
          </p:nvSpPr>
          <p:spPr>
            <a:xfrm>
              <a:off x="5869519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9" name="Content Placeholder 4" descr="Man with solid fill">
            <a:extLst>
              <a:ext uri="{FF2B5EF4-FFF2-40B4-BE49-F238E27FC236}">
                <a16:creationId xmlns:a16="http://schemas.microsoft.com/office/drawing/2014/main" id="{876CD429-20C3-A9FC-DDFB-3B631E580A4A}"/>
              </a:ext>
            </a:extLst>
          </p:cNvPr>
          <p:cNvGrpSpPr/>
          <p:nvPr/>
        </p:nvGrpSpPr>
        <p:grpSpPr>
          <a:xfrm>
            <a:off x="5109177" y="4538025"/>
            <a:ext cx="419100" cy="857250"/>
            <a:chOff x="6614586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5DDFC09-EEB1-11E1-4592-F6D20C23A282}"/>
                </a:ext>
              </a:extLst>
            </p:cNvPr>
            <p:cNvSpPr/>
            <p:nvPr/>
          </p:nvSpPr>
          <p:spPr>
            <a:xfrm>
              <a:off x="6747936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6D3B5C3-3BDB-FF68-72E7-4600F624420B}"/>
                </a:ext>
              </a:extLst>
            </p:cNvPr>
            <p:cNvSpPr/>
            <p:nvPr/>
          </p:nvSpPr>
          <p:spPr>
            <a:xfrm>
              <a:off x="6614586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2" name="Content Placeholder 4" descr="Man with solid fill">
            <a:extLst>
              <a:ext uri="{FF2B5EF4-FFF2-40B4-BE49-F238E27FC236}">
                <a16:creationId xmlns:a16="http://schemas.microsoft.com/office/drawing/2014/main" id="{0169B0AE-491A-42EF-ED88-869FCA4009A8}"/>
              </a:ext>
            </a:extLst>
          </p:cNvPr>
          <p:cNvGrpSpPr/>
          <p:nvPr/>
        </p:nvGrpSpPr>
        <p:grpSpPr>
          <a:xfrm>
            <a:off x="5854244" y="4538025"/>
            <a:ext cx="419100" cy="857250"/>
            <a:chOff x="7359653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84B9839-F35F-97A6-5BC3-0E19B5969986}"/>
                </a:ext>
              </a:extLst>
            </p:cNvPr>
            <p:cNvSpPr/>
            <p:nvPr/>
          </p:nvSpPr>
          <p:spPr>
            <a:xfrm>
              <a:off x="7493003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17D82C2-FF06-8A6B-0ADA-27B445232805}"/>
                </a:ext>
              </a:extLst>
            </p:cNvPr>
            <p:cNvSpPr/>
            <p:nvPr/>
          </p:nvSpPr>
          <p:spPr>
            <a:xfrm>
              <a:off x="7359653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5" name="Content Placeholder 4" descr="Man with solid fill">
            <a:extLst>
              <a:ext uri="{FF2B5EF4-FFF2-40B4-BE49-F238E27FC236}">
                <a16:creationId xmlns:a16="http://schemas.microsoft.com/office/drawing/2014/main" id="{D1662E38-CB6F-03A6-3977-C6825FDFF112}"/>
              </a:ext>
            </a:extLst>
          </p:cNvPr>
          <p:cNvGrpSpPr/>
          <p:nvPr/>
        </p:nvGrpSpPr>
        <p:grpSpPr>
          <a:xfrm>
            <a:off x="6599311" y="4538025"/>
            <a:ext cx="419100" cy="857250"/>
            <a:chOff x="8104720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D9D0476-25BB-88E2-6C99-F7C651E47050}"/>
                </a:ext>
              </a:extLst>
            </p:cNvPr>
            <p:cNvSpPr/>
            <p:nvPr/>
          </p:nvSpPr>
          <p:spPr>
            <a:xfrm>
              <a:off x="8238070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2B2E6AD-D74A-1818-DB82-E6DA91B7C860}"/>
                </a:ext>
              </a:extLst>
            </p:cNvPr>
            <p:cNvSpPr/>
            <p:nvPr/>
          </p:nvSpPr>
          <p:spPr>
            <a:xfrm>
              <a:off x="8104720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8" name="Content Placeholder 4" descr="Man with solid fill">
            <a:extLst>
              <a:ext uri="{FF2B5EF4-FFF2-40B4-BE49-F238E27FC236}">
                <a16:creationId xmlns:a16="http://schemas.microsoft.com/office/drawing/2014/main" id="{EC5CC0C8-1A11-6EB2-154E-E4EF618F02CF}"/>
              </a:ext>
            </a:extLst>
          </p:cNvPr>
          <p:cNvGrpSpPr/>
          <p:nvPr/>
        </p:nvGrpSpPr>
        <p:grpSpPr>
          <a:xfrm>
            <a:off x="7344378" y="4538025"/>
            <a:ext cx="419100" cy="857250"/>
            <a:chOff x="8849787" y="4024841"/>
            <a:chExt cx="419100" cy="857250"/>
          </a:xfrm>
          <a:solidFill>
            <a:schemeClr val="accent1">
              <a:alpha val="30000"/>
            </a:schemeClr>
          </a:solidFill>
        </p:grpSpPr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8A72F03-9237-4DE7-4431-3C8535D0E3A0}"/>
                </a:ext>
              </a:extLst>
            </p:cNvPr>
            <p:cNvSpPr/>
            <p:nvPr/>
          </p:nvSpPr>
          <p:spPr>
            <a:xfrm>
              <a:off x="8983137" y="402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E4B7128-BB43-7BCB-BF72-303CF1103B73}"/>
                </a:ext>
              </a:extLst>
            </p:cNvPr>
            <p:cNvSpPr/>
            <p:nvPr/>
          </p:nvSpPr>
          <p:spPr>
            <a:xfrm>
              <a:off x="8849787" y="419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3608B85-F3BE-B731-E1AD-7625A7C35946}"/>
              </a:ext>
            </a:extLst>
          </p:cNvPr>
          <p:cNvSpPr txBox="1"/>
          <p:nvPr/>
        </p:nvSpPr>
        <p:spPr>
          <a:xfrm>
            <a:off x="8505715" y="1223325"/>
            <a:ext cx="2754279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40%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of icons are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100%</a:t>
            </a: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1B447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B2FE8-8980-1216-C46D-0EEAAE325F86}"/>
              </a:ext>
            </a:extLst>
          </p:cNvPr>
          <p:cNvSpPr txBox="1"/>
          <p:nvPr/>
        </p:nvSpPr>
        <p:spPr>
          <a:xfrm>
            <a:off x="6317" y="-369332"/>
            <a:ext cx="252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Pictograph man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77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Content Placeholder 4" descr="Man with solid fill">
            <a:extLst>
              <a:ext uri="{FF2B5EF4-FFF2-40B4-BE49-F238E27FC236}">
                <a16:creationId xmlns:a16="http://schemas.microsoft.com/office/drawing/2014/main" id="{DEA69B44-CF4B-665D-C86B-F31EB2290819}"/>
              </a:ext>
            </a:extLst>
          </p:cNvPr>
          <p:cNvGrpSpPr/>
          <p:nvPr/>
        </p:nvGrpSpPr>
        <p:grpSpPr>
          <a:xfrm>
            <a:off x="0" y="-1062675"/>
            <a:ext cx="419100" cy="857250"/>
            <a:chOff x="2144184" y="633941"/>
            <a:chExt cx="419100" cy="857250"/>
          </a:xfrm>
          <a:solidFill>
            <a:schemeClr val="accent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AC05BE8-60D6-3C02-8069-8DDBCE9421F6}"/>
                </a:ext>
              </a:extLst>
            </p:cNvPr>
            <p:cNvSpPr/>
            <p:nvPr/>
          </p:nvSpPr>
          <p:spPr>
            <a:xfrm>
              <a:off x="2277534" y="6339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4FBB435-4E62-3615-88BD-3E0D63DF148B}"/>
                </a:ext>
              </a:extLst>
            </p:cNvPr>
            <p:cNvSpPr/>
            <p:nvPr/>
          </p:nvSpPr>
          <p:spPr>
            <a:xfrm>
              <a:off x="2144184" y="8053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10107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Good Looking 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2024-04-24T07:57:12Z</dcterms:created>
  <dcterms:modified xsi:type="dcterms:W3CDTF">2024-04-24T07:57:22Z</dcterms:modified>
</cp:coreProperties>
</file>