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7" r:id="rId2"/>
    <p:sldId id="296" r:id="rId3"/>
    <p:sldId id="29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38" y="9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Phone</c:v>
                </c:pt>
                <c:pt idx="1">
                  <c:v>Laptop</c:v>
                </c:pt>
                <c:pt idx="2">
                  <c:v>Desktop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17000</c:v>
                </c:pt>
                <c:pt idx="1">
                  <c:v>23000</c:v>
                </c:pt>
                <c:pt idx="2">
                  <c:v>20500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DEE-4996-9039-0E4BF38C87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8545839"/>
        <c:axId val="428549583"/>
      </c:barChart>
      <c:catAx>
        <c:axId val="4285458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28549583"/>
        <c:crosses val="autoZero"/>
        <c:auto val="1"/>
        <c:lblAlgn val="ctr"/>
        <c:lblOffset val="100"/>
        <c:noMultiLvlLbl val="0"/>
      </c:catAx>
      <c:valAx>
        <c:axId val="428549583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bg1">
                  <a:alpha val="22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4285458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a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52A695-7232-A28E-2B0B-6701B424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A7D0CD-4E20-BDFE-5C50-914479CEA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AFD5DE-09B5-F9EE-7945-11BFA741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  <p:pic>
        <p:nvPicPr>
          <p:cNvPr id="9" name="Picture 8" descr="Shape&#10;&#10;Description automatically generated with medium confidence">
            <a:extLst>
              <a:ext uri="{FF2B5EF4-FFF2-40B4-BE49-F238E27FC236}">
                <a16:creationId xmlns:a16="http://schemas.microsoft.com/office/drawing/2014/main" id="{70F5D69D-AC57-EC51-5570-349598B187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280" y="256135"/>
            <a:ext cx="3986068" cy="998226"/>
          </a:xfrm>
          <a:prstGeom prst="rect">
            <a:avLst/>
          </a:prstGeom>
        </p:spPr>
      </p:pic>
      <p:pic>
        <p:nvPicPr>
          <p:cNvPr id="7" name="Graphic 6" descr="Table with solid fill">
            <a:extLst>
              <a:ext uri="{FF2B5EF4-FFF2-40B4-BE49-F238E27FC236}">
                <a16:creationId xmlns:a16="http://schemas.microsoft.com/office/drawing/2014/main" id="{56B1884C-FB62-EC2C-1E11-FEAFB79B624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63142" y="30893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229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B4D28D-D38A-41DE-A7EA-56915AF83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3F2987-21B5-4CFD-BBE3-DA7261831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498525-7211-4C3B-92CD-221CFAB41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84199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95A02-91C7-446C-93C9-15C5D934B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113DF-0BA5-409F-9298-0DBE9950DA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8D27AD-A760-4580-BB2E-04BDFEA3EB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38DB0-5B3B-4C57-8E18-730B19E37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9FB400-944C-4FD4-9D5D-A80466F66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A74849-00C8-47FA-B701-DD65836A1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220417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6B5EC-AE08-4572-B9AA-734B84397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8024D-B1A6-404C-8030-A7BB5D932A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9EEBC2-3D06-4494-AC82-77FE23374E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3CE88B-55D2-4698-9764-7A039FF37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5341CB-E42D-4707-B34E-F6C3B22F5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29D5CD-B0D7-43BD-A909-0E3D9C794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13739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Rea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52A695-7232-A28E-2B0B-6701B424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A7D0CD-4E20-BDFE-5C50-914479CEA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AFD5DE-09B5-F9EE-7945-11BFA741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  <p:pic>
        <p:nvPicPr>
          <p:cNvPr id="8" name="Picture 7" descr="Shape&#10;&#10;Description automatically generated with medium confidence">
            <a:extLst>
              <a:ext uri="{FF2B5EF4-FFF2-40B4-BE49-F238E27FC236}">
                <a16:creationId xmlns:a16="http://schemas.microsoft.com/office/drawing/2014/main" id="{0816A718-ED27-F6C2-2B2B-C9949249256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842378" y="1052266"/>
            <a:ext cx="2322367" cy="581588"/>
          </a:xfrm>
          <a:prstGeom prst="rect">
            <a:avLst/>
          </a:prstGeom>
        </p:spPr>
      </p:pic>
      <p:pic>
        <p:nvPicPr>
          <p:cNvPr id="13" name="Graphic 12" descr="Bar chart with solid fill">
            <a:extLst>
              <a:ext uri="{FF2B5EF4-FFF2-40B4-BE49-F238E27FC236}">
                <a16:creationId xmlns:a16="http://schemas.microsoft.com/office/drawing/2014/main" id="{80808CD1-EE96-48E4-82D4-51BF7D75878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491" y="41458"/>
            <a:ext cx="514533" cy="51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456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ract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 descr="Calligraphy Pen with solid fill">
            <a:extLst>
              <a:ext uri="{FF2B5EF4-FFF2-40B4-BE49-F238E27FC236}">
                <a16:creationId xmlns:a16="http://schemas.microsoft.com/office/drawing/2014/main" id="{C6054BFB-BE23-B60B-BBFA-D27683A60A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-77309" y="1920964"/>
            <a:ext cx="612614" cy="612614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52A695-7232-A28E-2B0B-6701B424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A7D0CD-4E20-BDFE-5C50-914479CEA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AFD5DE-09B5-F9EE-7945-11BFA741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  <p:pic>
        <p:nvPicPr>
          <p:cNvPr id="7" name="Picture 6" descr="Shape&#10;&#10;Description automatically generated with medium confidence">
            <a:extLst>
              <a:ext uri="{FF2B5EF4-FFF2-40B4-BE49-F238E27FC236}">
                <a16:creationId xmlns:a16="http://schemas.microsoft.com/office/drawing/2014/main" id="{61ABA0D5-870C-3F18-2957-EAF0C406BE4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756494" y="764114"/>
            <a:ext cx="1977808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7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ractice +title +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 descr="Calligraphy Pen with solid fill">
            <a:extLst>
              <a:ext uri="{FF2B5EF4-FFF2-40B4-BE49-F238E27FC236}">
                <a16:creationId xmlns:a16="http://schemas.microsoft.com/office/drawing/2014/main" id="{C6054BFB-BE23-B60B-BBFA-D27683A60A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-77309" y="1920964"/>
            <a:ext cx="612614" cy="612614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52A695-7232-A28E-2B0B-6701B424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A7D0CD-4E20-BDFE-5C50-914479CEA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AFD5DE-09B5-F9EE-7945-11BFA741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  <p:pic>
        <p:nvPicPr>
          <p:cNvPr id="7" name="Picture 6" descr="Shape&#10;&#10;Description automatically generated with medium confidence">
            <a:extLst>
              <a:ext uri="{FF2B5EF4-FFF2-40B4-BE49-F238E27FC236}">
                <a16:creationId xmlns:a16="http://schemas.microsoft.com/office/drawing/2014/main" id="{61ABA0D5-870C-3F18-2957-EAF0C406BE4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756494" y="764114"/>
            <a:ext cx="1977808" cy="495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832892F-4217-C364-8035-CC5B4331C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  <a:endParaRPr lang="pl-PL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3519950-5051-745B-268B-EB67DA461FC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477963"/>
            <a:ext cx="10515600" cy="46593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9655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ractice (No titl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phic 12" descr="Calligraphy Pen with solid fill">
            <a:extLst>
              <a:ext uri="{FF2B5EF4-FFF2-40B4-BE49-F238E27FC236}">
                <a16:creationId xmlns:a16="http://schemas.microsoft.com/office/drawing/2014/main" id="{C6054BFB-BE23-B60B-BBFA-D27683A60A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flipH="1">
            <a:off x="-77309" y="1920964"/>
            <a:ext cx="612614" cy="612614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52A695-7232-A28E-2B0B-6701B424A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A7D0CD-4E20-BDFE-5C50-914479CEA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AFD5DE-09B5-F9EE-7945-11BFA741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  <p:pic>
        <p:nvPicPr>
          <p:cNvPr id="7" name="Picture 6" descr="Shape&#10;&#10;Description automatically generated with medium confidence">
            <a:extLst>
              <a:ext uri="{FF2B5EF4-FFF2-40B4-BE49-F238E27FC236}">
                <a16:creationId xmlns:a16="http://schemas.microsoft.com/office/drawing/2014/main" id="{61ABA0D5-870C-3F18-2957-EAF0C406BE4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756494" y="764114"/>
            <a:ext cx="1977808" cy="495300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3519950-5051-745B-268B-EB67DA461FC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74800" y="1191419"/>
            <a:ext cx="9042400" cy="4475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44486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B6797-EF47-4CA1-B045-579A7E90C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03EF3-6020-446C-BF5C-73585FD6B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59A44D-A2FE-4A6F-ADC3-BC483086C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BF742-A33C-4211-8B84-73202E767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91836-442D-4278-A00F-1064A68F3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69844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E8BB3-8C05-45CD-B0ED-DFEB765575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BEDB10-36B2-4643-A359-9B35322AC5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464F1-654A-4B49-8973-72AFE8253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B9646F-AB67-4DA0-AD14-AD7623FE4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BA7DB-5262-4188-847C-6A2858868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73110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37B6A-EDE9-4A25-A102-5069CF8F5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9AF37-AF10-4D5A-8569-1C85EF517A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ABEF57-C9AB-4258-98B3-8927CD130F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AF289D-2A84-4602-8C63-FB4E531F3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B05CB-A60F-49BC-93D6-8DC1E3DE5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CE16F1-4692-4317-AD8E-6F69AE4B8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816207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8475D-2A27-41C9-A992-E6C4A0233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515583-24C3-4B62-B654-7336597C0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6E857E-34EE-4B03-8E3F-20F629767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D21AA0-E7E4-42E5-8191-FB9130F24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52778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8865DD-AA11-4E0F-9B71-404873955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495300"/>
            <a:ext cx="10744200" cy="342900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l-P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CA4B66-4D0A-4DDF-BA1F-E6925F90B9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3900" y="1714500"/>
            <a:ext cx="10744200" cy="44196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0183C-C190-4A68-B695-B028B1E8EB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F26057-4B71-4CC8-8CC8-69221587FF56}" type="datetimeFigureOut">
              <a:rPr lang="pl-PL" smtClean="0"/>
              <a:t>24.04.2024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4A6D8-A177-4FBB-B55A-8F8C235E73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60983-A20B-404C-A755-7D54E5DE82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6BEE6-2E6D-43B6-885B-4324C3FE3324}" type="slidenum">
              <a:rPr lang="pl-PL" smtClean="0"/>
              <a:t>‹#›</a:t>
            </a:fld>
            <a:endParaRPr lang="pl-PL"/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0909A006-E01F-7628-0DC8-74C90BC50240}"/>
              </a:ext>
            </a:extLst>
          </p:cNvPr>
          <p:cNvGrpSpPr/>
          <p:nvPr/>
        </p:nvGrpSpPr>
        <p:grpSpPr>
          <a:xfrm>
            <a:off x="12543308" y="3912973"/>
            <a:ext cx="524197" cy="2945027"/>
            <a:chOff x="12543308" y="3429000"/>
            <a:chExt cx="524197" cy="2945027"/>
          </a:xfrm>
        </p:grpSpPr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86EAD374-0C91-056E-6FC0-58D1D79DEF2A}"/>
                </a:ext>
              </a:extLst>
            </p:cNvPr>
            <p:cNvSpPr/>
            <p:nvPr/>
          </p:nvSpPr>
          <p:spPr>
            <a:xfrm rot="5400000">
              <a:off x="12543313" y="3429000"/>
              <a:ext cx="524191" cy="524191"/>
            </a:xfrm>
            <a:prstGeom prst="ellipse">
              <a:avLst/>
            </a:prstGeom>
            <a:solidFill>
              <a:srgbClr val="1B4479"/>
            </a:solidFill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F9BB90A1-4FB3-ED76-B393-053CAE6CB95A}"/>
                </a:ext>
              </a:extLst>
            </p:cNvPr>
            <p:cNvSpPr/>
            <p:nvPr/>
          </p:nvSpPr>
          <p:spPr>
            <a:xfrm rot="5400000">
              <a:off x="12543314" y="4034209"/>
              <a:ext cx="524191" cy="524191"/>
            </a:xfrm>
            <a:prstGeom prst="ellipse">
              <a:avLst/>
            </a:prstGeom>
            <a:solidFill>
              <a:srgbClr val="3CA7E0"/>
            </a:solidFill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AEA30907-5356-14DE-CBB5-20BA82307D43}"/>
                </a:ext>
              </a:extLst>
            </p:cNvPr>
            <p:cNvSpPr/>
            <p:nvPr/>
          </p:nvSpPr>
          <p:spPr>
            <a:xfrm rot="5400000">
              <a:off x="12543312" y="4639418"/>
              <a:ext cx="524191" cy="524191"/>
            </a:xfrm>
            <a:prstGeom prst="ellipse">
              <a:avLst/>
            </a:prstGeom>
            <a:solidFill>
              <a:srgbClr val="A8E1FE"/>
            </a:solidFill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F92F9BD4-8FE3-9B41-89C1-A777C80953C0}"/>
                </a:ext>
              </a:extLst>
            </p:cNvPr>
            <p:cNvSpPr/>
            <p:nvPr/>
          </p:nvSpPr>
          <p:spPr>
            <a:xfrm rot="5400000">
              <a:off x="12543310" y="5244627"/>
              <a:ext cx="524191" cy="524191"/>
            </a:xfrm>
            <a:prstGeom prst="ellipse">
              <a:avLst/>
            </a:prstGeom>
            <a:solidFill>
              <a:srgbClr val="EBE9E9"/>
            </a:solidFill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3976BDCA-55BA-C3AD-B5E4-55B2F6D0EACD}"/>
                </a:ext>
              </a:extLst>
            </p:cNvPr>
            <p:cNvSpPr/>
            <p:nvPr/>
          </p:nvSpPr>
          <p:spPr>
            <a:xfrm rot="5400000">
              <a:off x="12543308" y="5849836"/>
              <a:ext cx="524191" cy="524191"/>
            </a:xfrm>
            <a:prstGeom prst="ellipse">
              <a:avLst/>
            </a:prstGeom>
            <a:solidFill>
              <a:srgbClr val="1F292E"/>
            </a:solidFill>
            <a:ln w="381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l-PL" dirty="0"/>
            </a:p>
          </p:txBody>
        </p:sp>
      </p:grpSp>
    </p:spTree>
    <p:extLst>
      <p:ext uri="{BB962C8B-B14F-4D97-AF65-F5344CB8AC3E}">
        <p14:creationId xmlns:p14="http://schemas.microsoft.com/office/powerpoint/2010/main" val="2008509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768">
          <p15:clr>
            <a:srgbClr val="F26B43"/>
          </p15:clr>
        </p15:guide>
        <p15:guide id="3" pos="3912">
          <p15:clr>
            <a:srgbClr val="F26B43"/>
          </p15:clr>
        </p15:guide>
        <p15:guide id="7" orient="horz" pos="528">
          <p15:clr>
            <a:srgbClr val="FDE53C"/>
          </p15:clr>
        </p15:guide>
        <p15:guide id="18" pos="4344">
          <p15:clr>
            <a:srgbClr val="F26B43"/>
          </p15:clr>
        </p15:guide>
        <p15:guide id="19" pos="4488">
          <p15:clr>
            <a:srgbClr val="F26B43"/>
          </p15:clr>
        </p15:guide>
        <p15:guide id="20" pos="3336">
          <p15:clr>
            <a:srgbClr val="F26B43"/>
          </p15:clr>
        </p15:guide>
        <p15:guide id="21" pos="3192">
          <p15:clr>
            <a:srgbClr val="F26B43"/>
          </p15:clr>
        </p15:guide>
        <p15:guide id="22" pos="4920">
          <p15:clr>
            <a:srgbClr val="F26B43"/>
          </p15:clr>
        </p15:guide>
        <p15:guide id="23" pos="5064">
          <p15:clr>
            <a:srgbClr val="F26B43"/>
          </p15:clr>
        </p15:guide>
        <p15:guide id="24" pos="5496">
          <p15:clr>
            <a:srgbClr val="F26B43"/>
          </p15:clr>
        </p15:guide>
        <p15:guide id="25" pos="5640">
          <p15:clr>
            <a:srgbClr val="F26B43"/>
          </p15:clr>
        </p15:guide>
        <p15:guide id="26" pos="6072">
          <p15:clr>
            <a:srgbClr val="F26B43"/>
          </p15:clr>
        </p15:guide>
        <p15:guide id="27" pos="6216">
          <p15:clr>
            <a:srgbClr val="F26B43"/>
          </p15:clr>
        </p15:guide>
        <p15:guide id="28" pos="6648">
          <p15:clr>
            <a:srgbClr val="F26B43"/>
          </p15:clr>
        </p15:guide>
        <p15:guide id="29" pos="6792">
          <p15:clr>
            <a:srgbClr val="F26B43"/>
          </p15:clr>
        </p15:guide>
        <p15:guide id="30" pos="7224">
          <p15:clr>
            <a:srgbClr val="F26B43"/>
          </p15:clr>
        </p15:guide>
        <p15:guide id="31" pos="7368">
          <p15:clr>
            <a:srgbClr val="F26B43"/>
          </p15:clr>
        </p15:guide>
        <p15:guide id="32" pos="2760">
          <p15:clr>
            <a:srgbClr val="F26B43"/>
          </p15:clr>
        </p15:guide>
        <p15:guide id="33" pos="2616">
          <p15:clr>
            <a:srgbClr val="F26B43"/>
          </p15:clr>
        </p15:guide>
        <p15:guide id="35" pos="2040">
          <p15:clr>
            <a:srgbClr val="F26B43"/>
          </p15:clr>
        </p15:guide>
        <p15:guide id="36" pos="2184">
          <p15:clr>
            <a:srgbClr val="F26B43"/>
          </p15:clr>
        </p15:guide>
        <p15:guide id="37" pos="1464">
          <p15:clr>
            <a:srgbClr val="F26B43"/>
          </p15:clr>
        </p15:guide>
        <p15:guide id="38" pos="1608">
          <p15:clr>
            <a:srgbClr val="F26B43"/>
          </p15:clr>
        </p15:guide>
        <p15:guide id="39" pos="888">
          <p15:clr>
            <a:srgbClr val="F26B43"/>
          </p15:clr>
        </p15:guide>
        <p15:guide id="40" pos="1032">
          <p15:clr>
            <a:srgbClr val="F26B43"/>
          </p15:clr>
        </p15:guide>
        <p15:guide id="41" pos="312">
          <p15:clr>
            <a:srgbClr val="F26B43"/>
          </p15:clr>
        </p15:guide>
        <p15:guide id="42" pos="456">
          <p15:clr>
            <a:srgbClr val="F26B43"/>
          </p15:clr>
        </p15:guide>
        <p15:guide id="44" orient="horz" pos="1080">
          <p15:clr>
            <a:srgbClr val="FDE53C"/>
          </p15:clr>
        </p15:guide>
        <p15:guide id="46" orient="horz" pos="1632">
          <p15:clr>
            <a:srgbClr val="F26B43"/>
          </p15:clr>
        </p15:guide>
        <p15:guide id="48" orient="horz" pos="2760">
          <p15:clr>
            <a:srgbClr val="F26B43"/>
          </p15:clr>
        </p15:guide>
        <p15:guide id="51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44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A8C19-A701-9830-B5C1-DD0C6254453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75212" y="811213"/>
            <a:ext cx="10744200" cy="3429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</a:rPr>
              <a:t>Website traffic: </a:t>
            </a:r>
            <a:r>
              <a:rPr lang="en-US" b="1" dirty="0">
                <a:solidFill>
                  <a:srgbClr val="3CA7E0"/>
                </a:solidFill>
                <a:latin typeface="Calibri" panose="020F0502020204030204" pitchFamily="34" charset="0"/>
              </a:rPr>
              <a:t>60,500</a:t>
            </a:r>
            <a:endParaRPr lang="pl-PL" b="1" dirty="0">
              <a:solidFill>
                <a:srgbClr val="3CA7E0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22" name="Chart 21">
            <a:extLst>
              <a:ext uri="{FF2B5EF4-FFF2-40B4-BE49-F238E27FC236}">
                <a16:creationId xmlns:a16="http://schemas.microsoft.com/office/drawing/2014/main" id="{9EC9E267-93CD-4A58-D5A8-F308C6A2221A}"/>
              </a:ext>
            </a:extLst>
          </p:cNvPr>
          <p:cNvGraphicFramePr/>
          <p:nvPr/>
        </p:nvGraphicFramePr>
        <p:xfrm>
          <a:off x="3385049" y="3169068"/>
          <a:ext cx="5421902" cy="27539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BC65A45-492E-15F5-72D4-CE56B925ED18}"/>
              </a:ext>
            </a:extLst>
          </p:cNvPr>
          <p:cNvSpPr txBox="1"/>
          <p:nvPr/>
        </p:nvSpPr>
        <p:spPr>
          <a:xfrm>
            <a:off x="2936190" y="1971174"/>
            <a:ext cx="6319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Visitors per device:</a:t>
            </a:r>
            <a:endParaRPr kumimoji="0" lang="pl-PL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27A8F1D-7F37-13D5-1CFC-D983A05E2B4B}"/>
              </a:ext>
            </a:extLst>
          </p:cNvPr>
          <p:cNvCxnSpPr>
            <a:cxnSpLocks/>
          </p:cNvCxnSpPr>
          <p:nvPr/>
        </p:nvCxnSpPr>
        <p:spPr>
          <a:xfrm>
            <a:off x="1981200" y="2781526"/>
            <a:ext cx="8229600" cy="0"/>
          </a:xfrm>
          <a:prstGeom prst="line">
            <a:avLst/>
          </a:prstGeom>
          <a:ln>
            <a:solidFill>
              <a:srgbClr val="EBE9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4866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44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A8C19-A701-9830-B5C1-DD0C6254453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98148" y="811213"/>
            <a:ext cx="10744200" cy="3429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</a:rPr>
              <a:t>Website traffic: </a:t>
            </a:r>
            <a:r>
              <a:rPr lang="en-US" b="1" dirty="0">
                <a:solidFill>
                  <a:srgbClr val="3CA7E0"/>
                </a:solidFill>
                <a:latin typeface="Calibri" panose="020F0502020204030204" pitchFamily="34" charset="0"/>
              </a:rPr>
              <a:t>60,500</a:t>
            </a:r>
            <a:endParaRPr lang="pl-PL" b="1" dirty="0">
              <a:solidFill>
                <a:srgbClr val="3CA7E0"/>
              </a:solidFill>
              <a:latin typeface="Calibri" panose="020F0502020204030204" pitchFamily="34" charset="0"/>
            </a:endParaRPr>
          </a:p>
        </p:txBody>
      </p:sp>
      <p:pic>
        <p:nvPicPr>
          <p:cNvPr id="5" name="Content Placeholder 4" descr="Computer with solid fill">
            <a:extLst>
              <a:ext uri="{FF2B5EF4-FFF2-40B4-BE49-F238E27FC236}">
                <a16:creationId xmlns:a16="http://schemas.microsoft.com/office/drawing/2014/main" id="{5F999787-E410-F268-BDC3-E2CF1C067427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5203" y="3559175"/>
            <a:ext cx="990600" cy="992188"/>
          </a:xfrm>
        </p:spPr>
      </p:pic>
      <p:pic>
        <p:nvPicPr>
          <p:cNvPr id="7" name="Graphic 6" descr="Laptop with solid fill">
            <a:extLst>
              <a:ext uri="{FF2B5EF4-FFF2-40B4-BE49-F238E27FC236}">
                <a16:creationId xmlns:a16="http://schemas.microsoft.com/office/drawing/2014/main" id="{31F4E90A-D919-C60C-DB7A-6F49D17756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301548" y="3471158"/>
            <a:ext cx="1168700" cy="1168700"/>
          </a:xfrm>
          <a:prstGeom prst="rect">
            <a:avLst/>
          </a:prstGeom>
        </p:spPr>
      </p:pic>
      <p:pic>
        <p:nvPicPr>
          <p:cNvPr id="9" name="Graphic 8" descr="Smart Phone with solid fill">
            <a:extLst>
              <a:ext uri="{FF2B5EF4-FFF2-40B4-BE49-F238E27FC236}">
                <a16:creationId xmlns:a16="http://schemas.microsoft.com/office/drawing/2014/main" id="{3776E87E-8ED8-26C9-5E06-C410A0832C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75324" y="3662626"/>
            <a:ext cx="785764" cy="78576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F6525DF-3211-F761-9246-E9AA4A0D0A90}"/>
              </a:ext>
            </a:extLst>
          </p:cNvPr>
          <p:cNvSpPr txBox="1"/>
          <p:nvPr/>
        </p:nvSpPr>
        <p:spPr>
          <a:xfrm>
            <a:off x="2936190" y="2215014"/>
            <a:ext cx="6319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Visitor Devices:</a:t>
            </a:r>
            <a:endParaRPr kumimoji="0" lang="pl-PL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EEF1064-6DE6-7A76-AF05-458EA0ADE589}"/>
              </a:ext>
            </a:extLst>
          </p:cNvPr>
          <p:cNvCxnSpPr>
            <a:cxnSpLocks/>
          </p:cNvCxnSpPr>
          <p:nvPr/>
        </p:nvCxnSpPr>
        <p:spPr>
          <a:xfrm>
            <a:off x="1981200" y="3025366"/>
            <a:ext cx="8229600" cy="0"/>
          </a:xfrm>
          <a:prstGeom prst="line">
            <a:avLst/>
          </a:prstGeom>
          <a:ln>
            <a:solidFill>
              <a:srgbClr val="EBE9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237F0D0-0288-C942-02CF-E659CFFFE876}"/>
              </a:ext>
            </a:extLst>
          </p:cNvPr>
          <p:cNvSpPr txBox="1"/>
          <p:nvPr/>
        </p:nvSpPr>
        <p:spPr>
          <a:xfrm>
            <a:off x="2194931" y="4562430"/>
            <a:ext cx="20741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CA7E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Phone</a:t>
            </a:r>
            <a:endParaRPr kumimoji="0" lang="pl-PL" sz="2800" b="0" i="0" u="none" strike="noStrike" kern="1200" cap="none" spc="0" normalizeH="0" baseline="0" noProof="0" dirty="0">
              <a:ln>
                <a:noFill/>
              </a:ln>
              <a:solidFill>
                <a:srgbClr val="3CA7E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10A06A-90EF-3649-5FC6-31E4780142B6}"/>
              </a:ext>
            </a:extLst>
          </p:cNvPr>
          <p:cNvSpPr txBox="1"/>
          <p:nvPr/>
        </p:nvSpPr>
        <p:spPr>
          <a:xfrm>
            <a:off x="4787641" y="4562430"/>
            <a:ext cx="22218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CA7E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Laptop</a:t>
            </a:r>
            <a:endParaRPr kumimoji="0" lang="pl-PL" sz="2800" b="0" i="0" u="none" strike="noStrike" kern="1200" cap="none" spc="0" normalizeH="0" baseline="0" noProof="0" dirty="0">
              <a:ln>
                <a:noFill/>
              </a:ln>
              <a:solidFill>
                <a:srgbClr val="3CA7E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E5B291-A3B1-70F5-EEFA-6A7FA448AA9B}"/>
              </a:ext>
            </a:extLst>
          </p:cNvPr>
          <p:cNvSpPr txBox="1"/>
          <p:nvPr/>
        </p:nvSpPr>
        <p:spPr>
          <a:xfrm>
            <a:off x="7323975" y="4562430"/>
            <a:ext cx="2593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CA7E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Desktop</a:t>
            </a:r>
            <a:endParaRPr kumimoji="0" lang="pl-PL" sz="2800" b="0" i="0" u="none" strike="noStrike" kern="1200" cap="none" spc="0" normalizeH="0" baseline="0" noProof="0" dirty="0">
              <a:ln>
                <a:noFill/>
              </a:ln>
              <a:solidFill>
                <a:srgbClr val="3CA7E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B6D218-D9D6-8E5B-5718-DE6760918F3B}"/>
              </a:ext>
            </a:extLst>
          </p:cNvPr>
          <p:cNvSpPr txBox="1"/>
          <p:nvPr/>
        </p:nvSpPr>
        <p:spPr>
          <a:xfrm>
            <a:off x="2125559" y="5144850"/>
            <a:ext cx="22128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A8E1F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17,000</a:t>
            </a:r>
            <a:endParaRPr kumimoji="0" lang="pl-PL" sz="2000" b="0" i="1" u="none" strike="noStrike" kern="1200" cap="none" spc="0" normalizeH="0" baseline="0" noProof="0" dirty="0">
              <a:ln>
                <a:noFill/>
              </a:ln>
              <a:solidFill>
                <a:srgbClr val="A8E1F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14E31C-1967-2FAA-7915-ADB65E8C4056}"/>
              </a:ext>
            </a:extLst>
          </p:cNvPr>
          <p:cNvSpPr txBox="1"/>
          <p:nvPr/>
        </p:nvSpPr>
        <p:spPr>
          <a:xfrm>
            <a:off x="4738098" y="5144850"/>
            <a:ext cx="2320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A8E1F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23,000</a:t>
            </a:r>
            <a:endParaRPr kumimoji="0" lang="pl-PL" sz="2000" b="0" i="1" u="none" strike="noStrike" kern="1200" cap="none" spc="0" normalizeH="0" baseline="0" noProof="0" dirty="0">
              <a:ln>
                <a:noFill/>
              </a:ln>
              <a:solidFill>
                <a:srgbClr val="A8E1F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5111B5-5B0C-A72C-0F0F-07CC086BF00B}"/>
              </a:ext>
            </a:extLst>
          </p:cNvPr>
          <p:cNvSpPr txBox="1"/>
          <p:nvPr/>
        </p:nvSpPr>
        <p:spPr>
          <a:xfrm>
            <a:off x="7458687" y="5144850"/>
            <a:ext cx="2323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A8E1F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20,500</a:t>
            </a:r>
            <a:endParaRPr kumimoji="0" lang="pl-PL" sz="2000" b="0" i="1" u="none" strike="noStrike" kern="1200" cap="none" spc="0" normalizeH="0" baseline="0" noProof="0" dirty="0">
              <a:ln>
                <a:noFill/>
              </a:ln>
              <a:solidFill>
                <a:srgbClr val="A8E1F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8585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B447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9C64B61E-F631-245A-E313-7CE295834A5B}"/>
              </a:ext>
            </a:extLst>
          </p:cNvPr>
          <p:cNvSpPr txBox="1"/>
          <p:nvPr/>
        </p:nvSpPr>
        <p:spPr>
          <a:xfrm>
            <a:off x="2936190" y="2215014"/>
            <a:ext cx="6319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Visitor Devices:</a:t>
            </a:r>
            <a:endParaRPr kumimoji="0" lang="pl-PL" sz="3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1FB7472-C80E-EB38-7B71-81663B614DA3}"/>
              </a:ext>
            </a:extLst>
          </p:cNvPr>
          <p:cNvCxnSpPr>
            <a:cxnSpLocks/>
          </p:cNvCxnSpPr>
          <p:nvPr/>
        </p:nvCxnSpPr>
        <p:spPr>
          <a:xfrm>
            <a:off x="1981200" y="3025366"/>
            <a:ext cx="8229600" cy="0"/>
          </a:xfrm>
          <a:prstGeom prst="line">
            <a:avLst/>
          </a:prstGeom>
          <a:ln>
            <a:solidFill>
              <a:srgbClr val="EBE9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itle 1">
            <a:extLst>
              <a:ext uri="{FF2B5EF4-FFF2-40B4-BE49-F238E27FC236}">
                <a16:creationId xmlns:a16="http://schemas.microsoft.com/office/drawing/2014/main" id="{4F08965B-D3D8-FD93-D4C5-78760267711F}"/>
              </a:ext>
            </a:extLst>
          </p:cNvPr>
          <p:cNvSpPr txBox="1">
            <a:spLocks/>
          </p:cNvSpPr>
          <p:nvPr/>
        </p:nvSpPr>
        <p:spPr>
          <a:xfrm>
            <a:off x="1098148" y="506035"/>
            <a:ext cx="10744200" cy="956628"/>
          </a:xfrm>
          <a:prstGeom prst="rect">
            <a:avLst/>
          </a:prstGeom>
        </p:spPr>
        <p:txBody>
          <a:bodyPr vert="horz" lIns="0" tIns="0" rIns="0" bIns="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+mj-cs"/>
              </a:rPr>
              <a:t>Website traffic: </a:t>
            </a: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3CA7E0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+mj-cs"/>
              </a:rPr>
              <a:t>60,500</a:t>
            </a:r>
            <a:endParaRPr kumimoji="0" lang="pl-PL" sz="4000" b="1" i="0" u="none" strike="noStrike" kern="1200" cap="none" spc="0" normalizeH="0" baseline="0" noProof="0" dirty="0">
              <a:ln>
                <a:noFill/>
              </a:ln>
              <a:solidFill>
                <a:srgbClr val="3CA7E0"/>
              </a:solidFill>
              <a:effectLst/>
              <a:uLnTx/>
              <a:uFillTx/>
              <a:latin typeface="Calibri" panose="020F0502020204030204" pitchFamily="34" charset="0"/>
              <a:ea typeface="+mj-ea"/>
              <a:cs typeface="+mj-cs"/>
            </a:endParaRPr>
          </a:p>
        </p:txBody>
      </p:sp>
      <p:pic>
        <p:nvPicPr>
          <p:cNvPr id="39" name="Content Placeholder 4" descr="Computer with solid fill">
            <a:extLst>
              <a:ext uri="{FF2B5EF4-FFF2-40B4-BE49-F238E27FC236}">
                <a16:creationId xmlns:a16="http://schemas.microsoft.com/office/drawing/2014/main" id="{78495A22-A11D-BC2A-E48B-40829756A8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87384" y="174882"/>
            <a:ext cx="661242" cy="662302"/>
          </a:xfrm>
          <a:prstGeom prst="rect">
            <a:avLst/>
          </a:prstGeom>
        </p:spPr>
      </p:pic>
      <p:pic>
        <p:nvPicPr>
          <p:cNvPr id="41" name="Graphic 40" descr="Laptop with solid fill">
            <a:extLst>
              <a:ext uri="{FF2B5EF4-FFF2-40B4-BE49-F238E27FC236}">
                <a16:creationId xmlns:a16="http://schemas.microsoft.com/office/drawing/2014/main" id="{27F60FE0-6ECB-8B14-8247-FF6D4939B0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20926" y="115970"/>
            <a:ext cx="780127" cy="780127"/>
          </a:xfrm>
          <a:prstGeom prst="rect">
            <a:avLst/>
          </a:prstGeom>
        </p:spPr>
      </p:pic>
      <p:pic>
        <p:nvPicPr>
          <p:cNvPr id="43" name="Graphic 42" descr="Smart Phone with solid fill">
            <a:extLst>
              <a:ext uri="{FF2B5EF4-FFF2-40B4-BE49-F238E27FC236}">
                <a16:creationId xmlns:a16="http://schemas.microsoft.com/office/drawing/2014/main" id="{491745CE-BC76-9ED2-296F-B41078E871B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6004" y="243779"/>
            <a:ext cx="524511" cy="524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738012"/>
      </p:ext>
    </p:extLst>
  </p:cSld>
  <p:clrMapOvr>
    <a:masterClrMapping/>
  </p:clrMapOvr>
</p:sld>
</file>

<file path=ppt/theme/theme1.xml><?xml version="1.0" encoding="utf-8"?>
<a:theme xmlns:a="http://schemas.openxmlformats.org/drawingml/2006/main" name="Good Looking 1">
  <a:themeElements>
    <a:clrScheme name="Custom 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B4479"/>
      </a:accent1>
      <a:accent2>
        <a:srgbClr val="00A7E1"/>
      </a:accent2>
      <a:accent3>
        <a:srgbClr val="A6E3FF"/>
      </a:accent3>
      <a:accent4>
        <a:srgbClr val="EBE9E9"/>
      </a:accent4>
      <a:accent5>
        <a:srgbClr val="5B9BD5"/>
      </a:accent5>
      <a:accent6>
        <a:srgbClr val="1E292E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ood Looking 1" id="{A7323A52-B4B2-49ED-ABAE-57F443AF1E79}" vid="{EE1B6688-00BC-4E9B-A0CC-6F00C3043A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Good Looking 1</vt:lpstr>
      <vt:lpstr>Website traffic: 60,500</vt:lpstr>
      <vt:lpstr>Website traffic: 60,500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Website traffic: 60,500</dc:title>
  <dc:creator>Andrew P</dc:creator>
  <cp:lastModifiedBy>Andrew P</cp:lastModifiedBy>
  <cp:revision>1</cp:revision>
  <dcterms:created xsi:type="dcterms:W3CDTF">2024-04-24T07:57:25Z</dcterms:created>
  <dcterms:modified xsi:type="dcterms:W3CDTF">2024-04-24T07:57:46Z</dcterms:modified>
</cp:coreProperties>
</file>