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65" r:id="rId3"/>
  </p:sldMasterIdLst>
  <p:sldIdLst>
    <p:sldId id="258" r:id="rId4"/>
    <p:sldId id="257" r:id="rId5"/>
    <p:sldId id="269" r:id="rId6"/>
    <p:sldId id="270" r:id="rId7"/>
    <p:sldId id="271" r:id="rId8"/>
    <p:sldId id="272" r:id="rId9"/>
    <p:sldId id="260" r:id="rId10"/>
    <p:sldId id="261" r:id="rId11"/>
    <p:sldId id="263" r:id="rId12"/>
    <p:sldId id="267" r:id="rId13"/>
    <p:sldId id="268" r:id="rId14"/>
    <p:sldId id="259" r:id="rId15"/>
    <p:sldId id="265" r:id="rId16"/>
    <p:sldId id="266" r:id="rId17"/>
    <p:sldId id="262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GRRRidler" id="{DCB1648C-A510-4EC9-B87E-EBC12491C9F9}">
          <p14:sldIdLst>
            <p14:sldId id="258"/>
          </p14:sldIdLst>
        </p14:section>
        <p14:section name="GRID" id="{3BB8C3A7-73E1-4B8F-A6D5-D18C2A31F16D}">
          <p14:sldIdLst>
            <p14:sldId id="257"/>
            <p14:sldId id="269"/>
            <p14:sldId id="270"/>
            <p14:sldId id="271"/>
            <p14:sldId id="272"/>
            <p14:sldId id="260"/>
          </p14:sldIdLst>
        </p14:section>
        <p14:section name="GRID + MARGIN" id="{DCD03860-CEDC-46F9-A85C-6A90C8DBDC47}">
          <p14:sldIdLst>
            <p14:sldId id="261"/>
            <p14:sldId id="263"/>
            <p14:sldId id="267"/>
            <p14:sldId id="268"/>
          </p14:sldIdLst>
        </p14:section>
        <p14:section name="GRID + MARGIN + GUTTER" id="{D3DDC2DB-F0BA-477E-A3B5-BC8232F2C533}">
          <p14:sldIdLst>
            <p14:sldId id="259"/>
            <p14:sldId id="265"/>
            <p14:sldId id="266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81708-744F-435D-828C-1A0FB7DE0F39}" v="1" dt="2024-01-12T14:00:29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1" autoAdjust="0"/>
    <p:restoredTop sz="94660"/>
  </p:normalViewPr>
  <p:slideViewPr>
    <p:cSldViewPr snapToGrid="0">
      <p:cViewPr>
        <p:scale>
          <a:sx n="66" d="100"/>
          <a:sy n="66" d="100"/>
        </p:scale>
        <p:origin x="286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P" userId="20ca72594d62a8c4" providerId="LiveId" clId="{A7E81708-744F-435D-828C-1A0FB7DE0F39}"/>
    <pc:docChg chg="undo custSel addSld delSld modSld modMainMaster">
      <pc:chgData name="Andrew P" userId="20ca72594d62a8c4" providerId="LiveId" clId="{A7E81708-744F-435D-828C-1A0FB7DE0F39}" dt="2024-01-12T14:01:12.803" v="41" actId="700"/>
      <pc:docMkLst>
        <pc:docMk/>
      </pc:docMkLst>
      <pc:sldChg chg="del">
        <pc:chgData name="Andrew P" userId="20ca72594d62a8c4" providerId="LiveId" clId="{A7E81708-744F-435D-828C-1A0FB7DE0F39}" dt="2024-01-12T13:58:34.415" v="4" actId="47"/>
        <pc:sldMkLst>
          <pc:docMk/>
          <pc:sldMk cId="3838298810" sldId="256"/>
        </pc:sldMkLst>
      </pc:sldChg>
      <pc:sldChg chg="new mod modClrScheme chgLayout">
        <pc:chgData name="Andrew P" userId="20ca72594d62a8c4" providerId="LiveId" clId="{A7E81708-744F-435D-828C-1A0FB7DE0F39}" dt="2024-01-12T14:01:12.803" v="41" actId="700"/>
        <pc:sldMkLst>
          <pc:docMk/>
          <pc:sldMk cId="4081424152" sldId="257"/>
        </pc:sldMkLst>
      </pc:sldChg>
      <pc:sldMasterChg chg="addSldLayout delSldLayout modSldLayout">
        <pc:chgData name="Andrew P" userId="20ca72594d62a8c4" providerId="LiveId" clId="{A7E81708-744F-435D-828C-1A0FB7DE0F39}" dt="2024-01-12T14:01:04.938" v="40" actId="6014"/>
        <pc:sldMasterMkLst>
          <pc:docMk/>
          <pc:sldMasterMk cId="3029614620" sldId="2147483648"/>
        </pc:sldMasterMkLst>
        <pc:sldLayoutChg chg="addSp modSp mod">
          <pc:chgData name="Andrew P" userId="20ca72594d62a8c4" providerId="LiveId" clId="{A7E81708-744F-435D-828C-1A0FB7DE0F39}" dt="2024-01-12T14:01:04.938" v="40" actId="6014"/>
          <pc:sldLayoutMkLst>
            <pc:docMk/>
            <pc:sldMasterMk cId="3029614620" sldId="2147483648"/>
            <pc:sldLayoutMk cId="4008030939" sldId="2147483660"/>
          </pc:sldLayoutMkLst>
          <pc:picChg chg="add mod">
            <ac:chgData name="Andrew P" userId="20ca72594d62a8c4" providerId="LiveId" clId="{A7E81708-744F-435D-828C-1A0FB7DE0F39}" dt="2024-01-12T14:00:29.839" v="38"/>
            <ac:picMkLst>
              <pc:docMk/>
              <pc:sldMasterMk cId="3029614620" sldId="2147483648"/>
              <pc:sldLayoutMk cId="4008030939" sldId="2147483660"/>
              <ac:picMk id="7" creationId="{A8C30480-7D04-0CC1-F161-6359AC3677B4}"/>
            </ac:picMkLst>
          </pc:picChg>
        </pc:sldLayoutChg>
        <pc:sldLayoutChg chg="addSp delSp modSp new mod">
          <pc:chgData name="Andrew P" userId="20ca72594d62a8c4" providerId="LiveId" clId="{A7E81708-744F-435D-828C-1A0FB7DE0F39}" dt="2024-01-12T14:00:56.299" v="39" actId="6014"/>
          <pc:sldLayoutMkLst>
            <pc:docMk/>
            <pc:sldMasterMk cId="1860238368" sldId="2147483665"/>
            <pc:sldLayoutMk cId="161394034" sldId="2147483661"/>
          </pc:sldLayoutMkLst>
          <pc:spChg chg="del">
            <ac:chgData name="Andrew P" userId="20ca72594d62a8c4" providerId="LiveId" clId="{A7E81708-744F-435D-828C-1A0FB7DE0F39}" dt="2024-01-12T13:58:47.048" v="7" actId="478"/>
            <ac:spMkLst>
              <pc:docMk/>
              <pc:sldMasterMk cId="1860238368" sldId="2147483665"/>
              <pc:sldLayoutMk cId="161394034" sldId="2147483661"/>
              <ac:spMk id="2" creationId="{059C1986-3430-A0AD-B15D-8D49B6D91A02}"/>
            </ac:spMkLst>
          </pc:spChg>
          <pc:spChg chg="del">
            <ac:chgData name="Andrew P" userId="20ca72594d62a8c4" providerId="LiveId" clId="{A7E81708-744F-435D-828C-1A0FB7DE0F39}" dt="2024-01-12T13:58:47.048" v="7" actId="478"/>
            <ac:spMkLst>
              <pc:docMk/>
              <pc:sldMasterMk cId="1860238368" sldId="2147483665"/>
              <pc:sldLayoutMk cId="161394034" sldId="2147483661"/>
              <ac:spMk id="3" creationId="{B92D8657-37BE-565F-BB2D-7F6529939F3D}"/>
            </ac:spMkLst>
          </pc:spChg>
          <pc:spChg chg="del">
            <ac:chgData name="Andrew P" userId="20ca72594d62a8c4" providerId="LiveId" clId="{A7E81708-744F-435D-828C-1A0FB7DE0F39}" dt="2024-01-12T13:58:47.048" v="7" actId="478"/>
            <ac:spMkLst>
              <pc:docMk/>
              <pc:sldMasterMk cId="1860238368" sldId="2147483665"/>
              <pc:sldLayoutMk cId="161394034" sldId="2147483661"/>
              <ac:spMk id="4" creationId="{71CCF771-F162-DEC4-E593-84EA464D4840}"/>
            </ac:spMkLst>
          </pc:spChg>
          <pc:spChg chg="del">
            <ac:chgData name="Andrew P" userId="20ca72594d62a8c4" providerId="LiveId" clId="{A7E81708-744F-435D-828C-1A0FB7DE0F39}" dt="2024-01-12T13:58:47.048" v="7" actId="478"/>
            <ac:spMkLst>
              <pc:docMk/>
              <pc:sldMasterMk cId="1860238368" sldId="2147483665"/>
              <pc:sldLayoutMk cId="161394034" sldId="2147483661"/>
              <ac:spMk id="5" creationId="{43287703-830D-7DFC-6D70-99C9E4D3CF20}"/>
            </ac:spMkLst>
          </pc:spChg>
          <pc:picChg chg="add del mod">
            <ac:chgData name="Andrew P" userId="20ca72594d62a8c4" providerId="LiveId" clId="{A7E81708-744F-435D-828C-1A0FB7DE0F39}" dt="2024-01-12T14:00:28.535" v="37" actId="21"/>
            <ac:picMkLst>
              <pc:docMk/>
              <pc:sldMasterMk cId="1860238368" sldId="2147483665"/>
              <pc:sldLayoutMk cId="161394034" sldId="2147483661"/>
              <ac:picMk id="7" creationId="{A8C30480-7D04-0CC1-F161-6359AC3677B4}"/>
            </ac:picMkLst>
          </pc:picChg>
        </pc:sldLayoutChg>
        <pc:sldLayoutChg chg="del">
          <pc:chgData name="Andrew P" userId="20ca72594d62a8c4" providerId="LiveId" clId="{A7E81708-744F-435D-828C-1A0FB7DE0F39}" dt="2024-01-12T13:54:13.269" v="1" actId="2696"/>
          <pc:sldLayoutMkLst>
            <pc:docMk/>
            <pc:sldMasterMk cId="3029614620" sldId="2147483648"/>
            <pc:sldLayoutMk cId="2164746483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3x3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4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560" userDrawn="1">
          <p15:clr>
            <a:srgbClr val="FBAE40"/>
          </p15:clr>
        </p15:guide>
        <p15:guide id="4" pos="5120" userDrawn="1">
          <p15:clr>
            <a:srgbClr val="FBAE40"/>
          </p15:clr>
        </p15:guide>
        <p15:guide id="5" orient="horz" userDrawn="1">
          <p15:clr>
            <a:srgbClr val="FBAE40"/>
          </p15:clr>
        </p15:guide>
        <p15:guide id="6" orient="horz" pos="432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8" orient="horz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4x8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90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920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5760" userDrawn="1">
          <p15:clr>
            <a:srgbClr val="FBAE40"/>
          </p15:clr>
        </p15:guide>
        <p15:guide id="6" orient="horz" userDrawn="1">
          <p15:clr>
            <a:srgbClr val="FBAE40"/>
          </p15:clr>
        </p15:guide>
        <p15:guide id="7" orient="horz" pos="4320" userDrawn="1">
          <p15:clr>
            <a:srgbClr val="FBAE40"/>
          </p15:clr>
        </p15:guide>
        <p15:guide id="8" orient="horz" pos="540" userDrawn="1">
          <p15:clr>
            <a:srgbClr val="FBAE40"/>
          </p15:clr>
        </p15:guide>
        <p15:guide id="9" orient="horz" pos="1080" userDrawn="1">
          <p15:clr>
            <a:srgbClr val="FBAE40"/>
          </p15:clr>
        </p15:guide>
        <p15:guide id="10" orient="horz" pos="1620" userDrawn="1">
          <p15:clr>
            <a:srgbClr val="FBAE40"/>
          </p15:clr>
        </p15:guide>
        <p15:guide id="11" orient="horz" pos="2160" userDrawn="1">
          <p15:clr>
            <a:srgbClr val="FBAE40"/>
          </p15:clr>
        </p15:guide>
        <p15:guide id="12" orient="horz" pos="2700" userDrawn="1">
          <p15:clr>
            <a:srgbClr val="FBAE40"/>
          </p15:clr>
        </p15:guide>
        <p15:guide id="13" orient="horz" pos="3240" userDrawn="1">
          <p15:clr>
            <a:srgbClr val="FBAE40"/>
          </p15:clr>
        </p15:guide>
        <p15:guide id="14" orient="horz" pos="37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5x3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652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536" userDrawn="1">
          <p15:clr>
            <a:srgbClr val="FBAE40"/>
          </p15:clr>
        </p15:guide>
        <p15:guide id="4" pos="3072" userDrawn="1">
          <p15:clr>
            <a:srgbClr val="FBAE40"/>
          </p15:clr>
        </p15:guide>
        <p15:guide id="5" pos="4608" userDrawn="1">
          <p15:clr>
            <a:srgbClr val="FBAE40"/>
          </p15:clr>
        </p15:guide>
        <p15:guide id="6" pos="6144" userDrawn="1">
          <p15:clr>
            <a:srgbClr val="FBAE40"/>
          </p15:clr>
        </p15:guide>
        <p15:guide id="7" orient="horz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  <p15:guide id="9" orient="horz" pos="1440" userDrawn="1">
          <p15:clr>
            <a:srgbClr val="FBAE40"/>
          </p15:clr>
        </p15:guide>
        <p15:guide id="10" orient="horz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5x4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82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536" userDrawn="1">
          <p15:clr>
            <a:srgbClr val="FBAE40"/>
          </p15:clr>
        </p15:guide>
        <p15:guide id="4" pos="3072" userDrawn="1">
          <p15:clr>
            <a:srgbClr val="FBAE40"/>
          </p15:clr>
        </p15:guide>
        <p15:guide id="5" pos="4608" userDrawn="1">
          <p15:clr>
            <a:srgbClr val="FBAE40"/>
          </p15:clr>
        </p15:guide>
        <p15:guide id="6" pos="6144" userDrawn="1">
          <p15:clr>
            <a:srgbClr val="FBAE40"/>
          </p15:clr>
        </p15:guide>
        <p15:guide id="7" orient="horz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  <p15:guide id="9" orient="horz" pos="1080" userDrawn="1">
          <p15:clr>
            <a:srgbClr val="FBAE40"/>
          </p15:clr>
        </p15:guide>
        <p15:guide id="10" orient="horz" pos="2160" userDrawn="1">
          <p15:clr>
            <a:srgbClr val="FBAE40"/>
          </p15:clr>
        </p15:guide>
        <p15:guide id="11" orient="horz" pos="32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5x5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1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536" userDrawn="1">
          <p15:clr>
            <a:srgbClr val="FBAE40"/>
          </p15:clr>
        </p15:guide>
        <p15:guide id="4" pos="3072" userDrawn="1">
          <p15:clr>
            <a:srgbClr val="FBAE40"/>
          </p15:clr>
        </p15:guide>
        <p15:guide id="5" pos="4608" userDrawn="1">
          <p15:clr>
            <a:srgbClr val="FBAE40"/>
          </p15:clr>
        </p15:guide>
        <p15:guide id="6" pos="6144" userDrawn="1">
          <p15:clr>
            <a:srgbClr val="FBAE40"/>
          </p15:clr>
        </p15:guide>
        <p15:guide id="7" orient="horz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  <p15:guide id="9" orient="horz" pos="864" userDrawn="1">
          <p15:clr>
            <a:srgbClr val="FBAE40"/>
          </p15:clr>
        </p15:guide>
        <p15:guide id="10" orient="horz" pos="1728" userDrawn="1">
          <p15:clr>
            <a:srgbClr val="FBAE40"/>
          </p15:clr>
        </p15:guide>
        <p15:guide id="11" orient="horz" pos="2592" userDrawn="1">
          <p15:clr>
            <a:srgbClr val="FBAE40"/>
          </p15:clr>
        </p15:guide>
        <p15:guide id="12" orient="horz" pos="34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5x6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03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536" userDrawn="1">
          <p15:clr>
            <a:srgbClr val="FBAE40"/>
          </p15:clr>
        </p15:guide>
        <p15:guide id="4" pos="3072" userDrawn="1">
          <p15:clr>
            <a:srgbClr val="FBAE40"/>
          </p15:clr>
        </p15:guide>
        <p15:guide id="5" pos="4608" userDrawn="1">
          <p15:clr>
            <a:srgbClr val="FBAE40"/>
          </p15:clr>
        </p15:guide>
        <p15:guide id="6" pos="6144" userDrawn="1">
          <p15:clr>
            <a:srgbClr val="FBAE40"/>
          </p15:clr>
        </p15:guide>
        <p15:guide id="7" orient="horz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1440" userDrawn="1">
          <p15:clr>
            <a:srgbClr val="FBAE40"/>
          </p15:clr>
        </p15:guide>
        <p15:guide id="11" orient="horz" pos="2160" userDrawn="1">
          <p15:clr>
            <a:srgbClr val="FBAE40"/>
          </p15:clr>
        </p15:guide>
        <p15:guide id="12" orient="horz" pos="2880" userDrawn="1">
          <p15:clr>
            <a:srgbClr val="FBAE40"/>
          </p15:clr>
        </p15:guide>
        <p15:guide id="13" orient="horz" pos="36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5x8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64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536" userDrawn="1">
          <p15:clr>
            <a:srgbClr val="FBAE40"/>
          </p15:clr>
        </p15:guide>
        <p15:guide id="4" pos="3072" userDrawn="1">
          <p15:clr>
            <a:srgbClr val="FBAE40"/>
          </p15:clr>
        </p15:guide>
        <p15:guide id="5" pos="4608" userDrawn="1">
          <p15:clr>
            <a:srgbClr val="FBAE40"/>
          </p15:clr>
        </p15:guide>
        <p15:guide id="6" pos="6144" userDrawn="1">
          <p15:clr>
            <a:srgbClr val="FBAE40"/>
          </p15:clr>
        </p15:guide>
        <p15:guide id="7" orient="horz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  <p15:guide id="9" orient="horz" pos="540" userDrawn="1">
          <p15:clr>
            <a:srgbClr val="FBAE40"/>
          </p15:clr>
        </p15:guide>
        <p15:guide id="10" orient="horz" pos="1080" userDrawn="1">
          <p15:clr>
            <a:srgbClr val="FBAE40"/>
          </p15:clr>
        </p15:guide>
        <p15:guide id="11" orient="horz" pos="1620" userDrawn="1">
          <p15:clr>
            <a:srgbClr val="FBAE40"/>
          </p15:clr>
        </p15:guide>
        <p15:guide id="12" orient="horz" pos="2160" userDrawn="1">
          <p15:clr>
            <a:srgbClr val="FBAE40"/>
          </p15:clr>
        </p15:guide>
        <p15:guide id="13" orient="horz" pos="2700" userDrawn="1">
          <p15:clr>
            <a:srgbClr val="FBAE40"/>
          </p15:clr>
        </p15:guide>
        <p15:guide id="14" orient="horz" pos="3240" userDrawn="1">
          <p15:clr>
            <a:srgbClr val="FBAE40"/>
          </p15:clr>
        </p15:guide>
        <p15:guide id="15" orient="horz" pos="37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6x8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21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280" userDrawn="1">
          <p15:clr>
            <a:srgbClr val="FBAE40"/>
          </p15:clr>
        </p15:guide>
        <p15:guide id="4" pos="2560" userDrawn="1">
          <p15:clr>
            <a:srgbClr val="FBAE40"/>
          </p15:clr>
        </p15:guide>
        <p15:guide id="5" pos="3840" userDrawn="1">
          <p15:clr>
            <a:srgbClr val="FBAE40"/>
          </p15:clr>
        </p15:guide>
        <p15:guide id="6" pos="5120" userDrawn="1">
          <p15:clr>
            <a:srgbClr val="FBAE40"/>
          </p15:clr>
        </p15:guide>
        <p15:guide id="7" pos="6400" userDrawn="1">
          <p15:clr>
            <a:srgbClr val="FBAE40"/>
          </p15:clr>
        </p15:guide>
        <p15:guide id="8" orient="horz" userDrawn="1">
          <p15:clr>
            <a:srgbClr val="FBAE40"/>
          </p15:clr>
        </p15:guide>
        <p15:guide id="9" orient="horz" pos="4320" userDrawn="1">
          <p15:clr>
            <a:srgbClr val="FBAE40"/>
          </p15:clr>
        </p15:guide>
        <p15:guide id="10" orient="horz" pos="540" userDrawn="1">
          <p15:clr>
            <a:srgbClr val="FBAE40"/>
          </p15:clr>
        </p15:guide>
        <p15:guide id="11" orient="horz" pos="1080" userDrawn="1">
          <p15:clr>
            <a:srgbClr val="FBAE40"/>
          </p15:clr>
        </p15:guide>
        <p15:guide id="12" orient="horz" pos="1620" userDrawn="1">
          <p15:clr>
            <a:srgbClr val="FBAE40"/>
          </p15:clr>
        </p15:guide>
        <p15:guide id="13" orient="horz" pos="2160" userDrawn="1">
          <p15:clr>
            <a:srgbClr val="FBAE40"/>
          </p15:clr>
        </p15:guide>
        <p15:guide id="14" orient="horz" pos="2700" userDrawn="1">
          <p15:clr>
            <a:srgbClr val="FBAE40"/>
          </p15:clr>
        </p15:guide>
        <p15:guide id="15" orient="horz" pos="3240" userDrawn="1">
          <p15:clr>
            <a:srgbClr val="FBAE40"/>
          </p15:clr>
        </p15:guide>
        <p15:guide id="16" orient="horz" pos="37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9412CE-E975-80C6-5F3F-B6581177987E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8x8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67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2880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pos="4800" userDrawn="1">
          <p15:clr>
            <a:srgbClr val="FBAE40"/>
          </p15:clr>
        </p15:guide>
        <p15:guide id="8" pos="5760" userDrawn="1">
          <p15:clr>
            <a:srgbClr val="FBAE40"/>
          </p15:clr>
        </p15:guide>
        <p15:guide id="9" pos="6720" userDrawn="1">
          <p15:clr>
            <a:srgbClr val="FBAE40"/>
          </p15:clr>
        </p15:guide>
        <p15:guide id="10" orient="horz" userDrawn="1">
          <p15:clr>
            <a:srgbClr val="FBAE40"/>
          </p15:clr>
        </p15:guide>
        <p15:guide id="11" orient="horz" pos="4320" userDrawn="1">
          <p15:clr>
            <a:srgbClr val="FBAE40"/>
          </p15:clr>
        </p15:guide>
        <p15:guide id="12" orient="horz" pos="540" userDrawn="1">
          <p15:clr>
            <a:srgbClr val="FBAE40"/>
          </p15:clr>
        </p15:guide>
        <p15:guide id="13" orient="horz" pos="1080" userDrawn="1">
          <p15:clr>
            <a:srgbClr val="FBAE40"/>
          </p15:clr>
        </p15:guide>
        <p15:guide id="14" orient="horz" pos="1620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  <p15:guide id="16" orient="horz" pos="2700" userDrawn="1">
          <p15:clr>
            <a:srgbClr val="FBAE40"/>
          </p15:clr>
        </p15:guide>
        <p15:guide id="17" orient="horz" pos="3240" userDrawn="1">
          <p15:clr>
            <a:srgbClr val="FBAE40"/>
          </p15:clr>
        </p15:guide>
        <p15:guide id="18" orient="horz" pos="37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3 [M20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AEB092-AFC4-23BD-E3C9-63C56650F897}"/>
              </a:ext>
            </a:extLst>
          </p:cNvPr>
          <p:cNvSpPr txBox="1"/>
          <p:nvPr userDrawn="1"/>
        </p:nvSpPr>
        <p:spPr>
          <a:xfrm>
            <a:off x="0" y="68811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3x3 [M20]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39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60" userDrawn="1">
          <p15:clr>
            <a:srgbClr val="FBAE40"/>
          </p15:clr>
        </p15:guide>
        <p15:guide id="4" pos="2613" userDrawn="1">
          <p15:clr>
            <a:srgbClr val="FBAE40"/>
          </p15:clr>
        </p15:guide>
        <p15:guide id="5" pos="5066" userDrawn="1">
          <p15:clr>
            <a:srgbClr val="FBAE40"/>
          </p15:clr>
        </p15:guide>
        <p15:guide id="6" pos="7520" userDrawn="1">
          <p15:clr>
            <a:srgbClr val="FBAE40"/>
          </p15:clr>
        </p15:guide>
        <p15:guide id="7" orient="horz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  <p15:guide id="9" orient="horz" pos="160" userDrawn="1">
          <p15:clr>
            <a:srgbClr val="FBAE40"/>
          </p15:clr>
        </p15:guide>
        <p15:guide id="10" orient="horz" pos="1493" userDrawn="1">
          <p15:clr>
            <a:srgbClr val="FBAE40"/>
          </p15:clr>
        </p15:guide>
        <p15:guide id="11" orient="horz" pos="2826" userDrawn="1">
          <p15:clr>
            <a:srgbClr val="FBAE40"/>
          </p15:clr>
        </p15:guide>
        <p15:guide id="12" orient="horz" pos="4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3 [M30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AEB092-AFC4-23BD-E3C9-63C56650F897}"/>
              </a:ext>
            </a:extLst>
          </p:cNvPr>
          <p:cNvSpPr txBox="1"/>
          <p:nvPr userDrawn="1"/>
        </p:nvSpPr>
        <p:spPr>
          <a:xfrm>
            <a:off x="0" y="68811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3x3 [M30]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73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2640" userDrawn="1">
          <p15:clr>
            <a:srgbClr val="FBAE40"/>
          </p15:clr>
        </p15:guide>
        <p15:guide id="5" pos="5040" userDrawn="1">
          <p15:clr>
            <a:srgbClr val="FBAE40"/>
          </p15:clr>
        </p15:guide>
        <p15:guide id="6" pos="7440" userDrawn="1">
          <p15:clr>
            <a:srgbClr val="FBAE40"/>
          </p15:clr>
        </p15:guide>
        <p15:guide id="7" orient="horz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  <p15:guide id="9" orient="horz" pos="240" userDrawn="1">
          <p15:clr>
            <a:srgbClr val="FBAE40"/>
          </p15:clr>
        </p15:guide>
        <p15:guide id="10" orient="horz" pos="1520" userDrawn="1">
          <p15:clr>
            <a:srgbClr val="FBAE40"/>
          </p15:clr>
        </p15:guide>
        <p15:guide id="11" orient="horz" pos="2800" userDrawn="1">
          <p15:clr>
            <a:srgbClr val="FBAE40"/>
          </p15:clr>
        </p15:guide>
        <p15:guide id="12" orient="horz" pos="40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3x4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4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560" userDrawn="1">
          <p15:clr>
            <a:srgbClr val="FBAE40"/>
          </p15:clr>
        </p15:guide>
        <p15:guide id="4" pos="5120" userDrawn="1">
          <p15:clr>
            <a:srgbClr val="FBAE40"/>
          </p15:clr>
        </p15:guide>
        <p15:guide id="5" orient="horz" userDrawn="1">
          <p15:clr>
            <a:srgbClr val="FBAE40"/>
          </p15:clr>
        </p15:guide>
        <p15:guide id="6" orient="horz" pos="4320" userDrawn="1">
          <p15:clr>
            <a:srgbClr val="FBAE40"/>
          </p15:clr>
        </p15:guide>
        <p15:guide id="7" orient="horz" pos="108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32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4 [M20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AEB092-AFC4-23BD-E3C9-63C56650F897}"/>
              </a:ext>
            </a:extLst>
          </p:cNvPr>
          <p:cNvSpPr txBox="1"/>
          <p:nvPr userDrawn="1"/>
        </p:nvSpPr>
        <p:spPr>
          <a:xfrm>
            <a:off x="0" y="68811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3x4 [M20]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3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60" userDrawn="1">
          <p15:clr>
            <a:srgbClr val="FBAE40"/>
          </p15:clr>
        </p15:guide>
        <p15:guide id="4" pos="2613" userDrawn="1">
          <p15:clr>
            <a:srgbClr val="FBAE40"/>
          </p15:clr>
        </p15:guide>
        <p15:guide id="5" pos="5066" userDrawn="1">
          <p15:clr>
            <a:srgbClr val="FBAE40"/>
          </p15:clr>
        </p15:guide>
        <p15:guide id="6" pos="7520" userDrawn="1">
          <p15:clr>
            <a:srgbClr val="FBAE40"/>
          </p15:clr>
        </p15:guide>
        <p15:guide id="7" orient="horz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  <p15:guide id="9" orient="horz" pos="160" userDrawn="1">
          <p15:clr>
            <a:srgbClr val="FBAE40"/>
          </p15:clr>
        </p15:guide>
        <p15:guide id="10" orient="horz" pos="1160" userDrawn="1">
          <p15:clr>
            <a:srgbClr val="FBAE40"/>
          </p15:clr>
        </p15:guide>
        <p15:guide id="11" orient="horz" pos="2160" userDrawn="1">
          <p15:clr>
            <a:srgbClr val="FBAE40"/>
          </p15:clr>
        </p15:guide>
        <p15:guide id="12" orient="horz" pos="3160" userDrawn="1">
          <p15:clr>
            <a:srgbClr val="FBAE40"/>
          </p15:clr>
        </p15:guide>
        <p15:guide id="13" orient="horz" pos="41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4 [M30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AEB092-AFC4-23BD-E3C9-63C56650F897}"/>
              </a:ext>
            </a:extLst>
          </p:cNvPr>
          <p:cNvSpPr txBox="1"/>
          <p:nvPr userDrawn="1"/>
        </p:nvSpPr>
        <p:spPr>
          <a:xfrm>
            <a:off x="0" y="68811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3x4 [M30]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99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2640" userDrawn="1">
          <p15:clr>
            <a:srgbClr val="FBAE40"/>
          </p15:clr>
        </p15:guide>
        <p15:guide id="5" pos="5040" userDrawn="1">
          <p15:clr>
            <a:srgbClr val="FBAE40"/>
          </p15:clr>
        </p15:guide>
        <p15:guide id="6" pos="7440" userDrawn="1">
          <p15:clr>
            <a:srgbClr val="FBAE40"/>
          </p15:clr>
        </p15:guide>
        <p15:guide id="7" orient="horz" userDrawn="1">
          <p15:clr>
            <a:srgbClr val="FBAE40"/>
          </p15:clr>
        </p15:guide>
        <p15:guide id="8" orient="horz" pos="4320" userDrawn="1">
          <p15:clr>
            <a:srgbClr val="FBAE40"/>
          </p15:clr>
        </p15:guide>
        <p15:guide id="9" orient="horz" pos="240" userDrawn="1">
          <p15:clr>
            <a:srgbClr val="FBAE40"/>
          </p15:clr>
        </p15:guide>
        <p15:guide id="10" orient="horz" pos="1200" userDrawn="1">
          <p15:clr>
            <a:srgbClr val="FBAE40"/>
          </p15:clr>
        </p15:guide>
        <p15:guide id="11" orient="horz" pos="2160" userDrawn="1">
          <p15:clr>
            <a:srgbClr val="FBAE40"/>
          </p15:clr>
        </p15:guide>
        <p15:guide id="12" orient="horz" pos="3120" userDrawn="1">
          <p15:clr>
            <a:srgbClr val="FBAE40"/>
          </p15:clr>
        </p15:guide>
        <p15:guide id="13" orient="horz" pos="40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3 [G20, M30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ED04D-4D25-3E6E-B707-34B90F992BC4}"/>
              </a:ext>
            </a:extLst>
          </p:cNvPr>
          <p:cNvSpPr txBox="1"/>
          <p:nvPr userDrawn="1"/>
        </p:nvSpPr>
        <p:spPr>
          <a:xfrm>
            <a:off x="0" y="688115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3x3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bg1">
                    <a:lumMod val="75000"/>
                  </a:schemeClr>
                </a:solidFill>
              </a:rPr>
              <a:t>[G20, M30]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2533" userDrawn="1">
          <p15:clr>
            <a:srgbClr val="FBAE40"/>
          </p15:clr>
        </p15:guide>
        <p15:guide id="5" pos="2693" userDrawn="1">
          <p15:clr>
            <a:srgbClr val="FBAE40"/>
          </p15:clr>
        </p15:guide>
        <p15:guide id="6" pos="4986" userDrawn="1">
          <p15:clr>
            <a:srgbClr val="FBAE40"/>
          </p15:clr>
        </p15:guide>
        <p15:guide id="7" pos="5146" userDrawn="1">
          <p15:clr>
            <a:srgbClr val="FBAE40"/>
          </p15:clr>
        </p15:guide>
        <p15:guide id="8" pos="7440" userDrawn="1">
          <p15:clr>
            <a:srgbClr val="FBAE40"/>
          </p15:clr>
        </p15:guide>
        <p15:guide id="9" orient="horz" userDrawn="1">
          <p15:clr>
            <a:srgbClr val="FBAE40"/>
          </p15:clr>
        </p15:guide>
        <p15:guide id="10" orient="horz" pos="4320" userDrawn="1">
          <p15:clr>
            <a:srgbClr val="FBAE40"/>
          </p15:clr>
        </p15:guide>
        <p15:guide id="11" orient="horz" pos="240" userDrawn="1">
          <p15:clr>
            <a:srgbClr val="FBAE40"/>
          </p15:clr>
        </p15:guide>
        <p15:guide id="12" orient="horz" pos="1413" userDrawn="1">
          <p15:clr>
            <a:srgbClr val="FBAE40"/>
          </p15:clr>
        </p15:guide>
        <p15:guide id="13" orient="horz" pos="1573" userDrawn="1">
          <p15:clr>
            <a:srgbClr val="FBAE40"/>
          </p15:clr>
        </p15:guide>
        <p15:guide id="14" orient="horz" pos="2746" userDrawn="1">
          <p15:clr>
            <a:srgbClr val="FBAE40"/>
          </p15:clr>
        </p15:guide>
        <p15:guide id="15" orient="horz" pos="2906" userDrawn="1">
          <p15:clr>
            <a:srgbClr val="FBAE40"/>
          </p15:clr>
        </p15:guide>
        <p15:guide id="16" orient="horz" pos="40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4 [G20, M30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ED04D-4D25-3E6E-B707-34B90F992BC4}"/>
              </a:ext>
            </a:extLst>
          </p:cNvPr>
          <p:cNvSpPr txBox="1"/>
          <p:nvPr userDrawn="1"/>
        </p:nvSpPr>
        <p:spPr>
          <a:xfrm>
            <a:off x="0" y="688115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3x4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bg1">
                    <a:lumMod val="75000"/>
                  </a:schemeClr>
                </a:solidFill>
              </a:rPr>
              <a:t>[G20, M30]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503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2533" userDrawn="1">
          <p15:clr>
            <a:srgbClr val="FBAE40"/>
          </p15:clr>
        </p15:guide>
        <p15:guide id="5" pos="2693" userDrawn="1">
          <p15:clr>
            <a:srgbClr val="FBAE40"/>
          </p15:clr>
        </p15:guide>
        <p15:guide id="6" pos="4986" userDrawn="1">
          <p15:clr>
            <a:srgbClr val="FBAE40"/>
          </p15:clr>
        </p15:guide>
        <p15:guide id="7" pos="5146" userDrawn="1">
          <p15:clr>
            <a:srgbClr val="FBAE40"/>
          </p15:clr>
        </p15:guide>
        <p15:guide id="8" pos="7440" userDrawn="1">
          <p15:clr>
            <a:srgbClr val="FBAE40"/>
          </p15:clr>
        </p15:guide>
        <p15:guide id="9" orient="horz" userDrawn="1">
          <p15:clr>
            <a:srgbClr val="FBAE40"/>
          </p15:clr>
        </p15:guide>
        <p15:guide id="10" orient="horz" pos="4320" userDrawn="1">
          <p15:clr>
            <a:srgbClr val="FBAE40"/>
          </p15:clr>
        </p15:guide>
        <p15:guide id="11" orient="horz" pos="240" userDrawn="1">
          <p15:clr>
            <a:srgbClr val="FBAE40"/>
          </p15:clr>
        </p15:guide>
        <p15:guide id="12" orient="horz" pos="1080" userDrawn="1">
          <p15:clr>
            <a:srgbClr val="FBAE40"/>
          </p15:clr>
        </p15:guide>
        <p15:guide id="13" orient="horz" pos="1240" userDrawn="1">
          <p15:clr>
            <a:srgbClr val="FBAE40"/>
          </p15:clr>
        </p15:guide>
        <p15:guide id="14" orient="horz" pos="2080" userDrawn="1">
          <p15:clr>
            <a:srgbClr val="FBAE40"/>
          </p15:clr>
        </p15:guide>
        <p15:guide id="15" orient="horz" pos="2240" userDrawn="1">
          <p15:clr>
            <a:srgbClr val="FBAE40"/>
          </p15:clr>
        </p15:guide>
        <p15:guide id="16" orient="horz" pos="3080" userDrawn="1">
          <p15:clr>
            <a:srgbClr val="FBAE40"/>
          </p15:clr>
        </p15:guide>
        <p15:guide id="17" orient="horz" pos="3240" userDrawn="1">
          <p15:clr>
            <a:srgbClr val="FBAE40"/>
          </p15:clr>
        </p15:guide>
        <p15:guide id="18" orient="horz" pos="40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 [G20, M30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ED04D-4D25-3E6E-B707-34B90F992BC4}"/>
              </a:ext>
            </a:extLst>
          </p:cNvPr>
          <p:cNvSpPr txBox="1"/>
          <p:nvPr userDrawn="1"/>
        </p:nvSpPr>
        <p:spPr>
          <a:xfrm>
            <a:off x="0" y="688115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4x4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bg1">
                    <a:lumMod val="75000"/>
                  </a:schemeClr>
                </a:solidFill>
              </a:rPr>
              <a:t>[G20, M30]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785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2080" userDrawn="1">
          <p15:clr>
            <a:srgbClr val="FBAE40"/>
          </p15:clr>
        </p15:guide>
        <p15:guide id="6" pos="3760" userDrawn="1">
          <p15:clr>
            <a:srgbClr val="FBAE40"/>
          </p15:clr>
        </p15:guide>
        <p15:guide id="7" pos="3920" userDrawn="1">
          <p15:clr>
            <a:srgbClr val="FBAE40"/>
          </p15:clr>
        </p15:guide>
        <p15:guide id="8" pos="5600" userDrawn="1">
          <p15:clr>
            <a:srgbClr val="FBAE40"/>
          </p15:clr>
        </p15:guide>
        <p15:guide id="9" pos="5760" userDrawn="1">
          <p15:clr>
            <a:srgbClr val="FBAE40"/>
          </p15:clr>
        </p15:guide>
        <p15:guide id="10" pos="7440" userDrawn="1">
          <p15:clr>
            <a:srgbClr val="FBAE40"/>
          </p15:clr>
        </p15:guide>
        <p15:guide id="11" orient="horz" userDrawn="1">
          <p15:clr>
            <a:srgbClr val="FBAE40"/>
          </p15:clr>
        </p15:guide>
        <p15:guide id="12" orient="horz" pos="4320" userDrawn="1">
          <p15:clr>
            <a:srgbClr val="FBAE40"/>
          </p15:clr>
        </p15:guide>
        <p15:guide id="13" orient="horz" pos="240" userDrawn="1">
          <p15:clr>
            <a:srgbClr val="FBAE40"/>
          </p15:clr>
        </p15:guide>
        <p15:guide id="14" orient="horz" pos="1080" userDrawn="1">
          <p15:clr>
            <a:srgbClr val="FBAE40"/>
          </p15:clr>
        </p15:guide>
        <p15:guide id="15" orient="horz" pos="1240" userDrawn="1">
          <p15:clr>
            <a:srgbClr val="FBAE40"/>
          </p15:clr>
        </p15:guide>
        <p15:guide id="16" orient="horz" pos="2080" userDrawn="1">
          <p15:clr>
            <a:srgbClr val="FBAE40"/>
          </p15:clr>
        </p15:guide>
        <p15:guide id="17" orient="horz" pos="2240" userDrawn="1">
          <p15:clr>
            <a:srgbClr val="FBAE40"/>
          </p15:clr>
        </p15:guide>
        <p15:guide id="18" orient="horz" pos="3080" userDrawn="1">
          <p15:clr>
            <a:srgbClr val="FBAE40"/>
          </p15:clr>
        </p15:guide>
        <p15:guide id="19" orient="horz" pos="3240" userDrawn="1">
          <p15:clr>
            <a:srgbClr val="FBAE40"/>
          </p15:clr>
        </p15:guide>
        <p15:guide id="20" orient="horz" pos="40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2 [G20, M30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ED04D-4D25-3E6E-B707-34B90F992BC4}"/>
              </a:ext>
            </a:extLst>
          </p:cNvPr>
          <p:cNvSpPr txBox="1"/>
          <p:nvPr userDrawn="1"/>
        </p:nvSpPr>
        <p:spPr>
          <a:xfrm>
            <a:off x="0" y="688115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8x2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bg1">
                    <a:lumMod val="75000"/>
                  </a:schemeClr>
                </a:solidFill>
              </a:rPr>
              <a:t>[G20, M30]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6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1000" userDrawn="1">
          <p15:clr>
            <a:srgbClr val="FBAE40"/>
          </p15:clr>
        </p15:guide>
        <p15:guide id="5" pos="1160" userDrawn="1">
          <p15:clr>
            <a:srgbClr val="FBAE40"/>
          </p15:clr>
        </p15:guide>
        <p15:guide id="6" pos="1920" userDrawn="1">
          <p15:clr>
            <a:srgbClr val="FBAE40"/>
          </p15:clr>
        </p15:guide>
        <p15:guide id="7" pos="2080" userDrawn="1">
          <p15:clr>
            <a:srgbClr val="FBAE40"/>
          </p15:clr>
        </p15:guide>
        <p15:guide id="8" pos="2840" userDrawn="1">
          <p15:clr>
            <a:srgbClr val="FBAE40"/>
          </p15:clr>
        </p15:guide>
        <p15:guide id="9" pos="3000" userDrawn="1">
          <p15:clr>
            <a:srgbClr val="FBAE40"/>
          </p15:clr>
        </p15:guide>
        <p15:guide id="10" pos="3760" userDrawn="1">
          <p15:clr>
            <a:srgbClr val="FBAE40"/>
          </p15:clr>
        </p15:guide>
        <p15:guide id="11" pos="3920" userDrawn="1">
          <p15:clr>
            <a:srgbClr val="FBAE40"/>
          </p15:clr>
        </p15:guide>
        <p15:guide id="12" pos="4680" userDrawn="1">
          <p15:clr>
            <a:srgbClr val="FBAE40"/>
          </p15:clr>
        </p15:guide>
        <p15:guide id="13" pos="4840" userDrawn="1">
          <p15:clr>
            <a:srgbClr val="FBAE40"/>
          </p15:clr>
        </p15:guide>
        <p15:guide id="14" pos="5600" userDrawn="1">
          <p15:clr>
            <a:srgbClr val="FBAE40"/>
          </p15:clr>
        </p15:guide>
        <p15:guide id="15" pos="5760" userDrawn="1">
          <p15:clr>
            <a:srgbClr val="FBAE40"/>
          </p15:clr>
        </p15:guide>
        <p15:guide id="16" pos="6520" userDrawn="1">
          <p15:clr>
            <a:srgbClr val="FBAE40"/>
          </p15:clr>
        </p15:guide>
        <p15:guide id="17" pos="6680" userDrawn="1">
          <p15:clr>
            <a:srgbClr val="FBAE40"/>
          </p15:clr>
        </p15:guide>
        <p15:guide id="18" pos="7440" userDrawn="1">
          <p15:clr>
            <a:srgbClr val="FBAE40"/>
          </p15:clr>
        </p15:guide>
        <p15:guide id="19" orient="horz" userDrawn="1">
          <p15:clr>
            <a:srgbClr val="FBAE40"/>
          </p15:clr>
        </p15:guide>
        <p15:guide id="20" orient="horz" pos="4320" userDrawn="1">
          <p15:clr>
            <a:srgbClr val="FBAE40"/>
          </p15:clr>
        </p15:guide>
        <p15:guide id="21" orient="horz" pos="240" userDrawn="1">
          <p15:clr>
            <a:srgbClr val="FBAE40"/>
          </p15:clr>
        </p15:guide>
        <p15:guide id="22" orient="horz" pos="2080" userDrawn="1">
          <p15:clr>
            <a:srgbClr val="FBAE40"/>
          </p15:clr>
        </p15:guide>
        <p15:guide id="23" orient="horz" pos="2240" userDrawn="1">
          <p15:clr>
            <a:srgbClr val="FBAE40"/>
          </p15:clr>
        </p15:guide>
        <p15:guide id="24" orient="horz" pos="40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3 [G20, M30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ED04D-4D25-3E6E-B707-34B90F992BC4}"/>
              </a:ext>
            </a:extLst>
          </p:cNvPr>
          <p:cNvSpPr txBox="1"/>
          <p:nvPr userDrawn="1"/>
        </p:nvSpPr>
        <p:spPr>
          <a:xfrm>
            <a:off x="0" y="688115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8x3</a:t>
            </a:r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l-PL" sz="1400" dirty="0">
                <a:solidFill>
                  <a:schemeClr val="bg1">
                    <a:lumMod val="75000"/>
                  </a:schemeClr>
                </a:solidFill>
              </a:rPr>
              <a:t>[G20, M30]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09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40" userDrawn="1">
          <p15:clr>
            <a:srgbClr val="FBAE40"/>
          </p15:clr>
        </p15:guide>
        <p15:guide id="4" pos="1000" userDrawn="1">
          <p15:clr>
            <a:srgbClr val="FBAE40"/>
          </p15:clr>
        </p15:guide>
        <p15:guide id="5" pos="1160" userDrawn="1">
          <p15:clr>
            <a:srgbClr val="FBAE40"/>
          </p15:clr>
        </p15:guide>
        <p15:guide id="6" pos="1920" userDrawn="1">
          <p15:clr>
            <a:srgbClr val="FBAE40"/>
          </p15:clr>
        </p15:guide>
        <p15:guide id="7" pos="2080" userDrawn="1">
          <p15:clr>
            <a:srgbClr val="FBAE40"/>
          </p15:clr>
        </p15:guide>
        <p15:guide id="8" pos="2840" userDrawn="1">
          <p15:clr>
            <a:srgbClr val="FBAE40"/>
          </p15:clr>
        </p15:guide>
        <p15:guide id="9" pos="3000" userDrawn="1">
          <p15:clr>
            <a:srgbClr val="FBAE40"/>
          </p15:clr>
        </p15:guide>
        <p15:guide id="10" pos="3760" userDrawn="1">
          <p15:clr>
            <a:srgbClr val="FBAE40"/>
          </p15:clr>
        </p15:guide>
        <p15:guide id="11" pos="3920" userDrawn="1">
          <p15:clr>
            <a:srgbClr val="FBAE40"/>
          </p15:clr>
        </p15:guide>
        <p15:guide id="12" pos="4680" userDrawn="1">
          <p15:clr>
            <a:srgbClr val="FBAE40"/>
          </p15:clr>
        </p15:guide>
        <p15:guide id="13" pos="4840" userDrawn="1">
          <p15:clr>
            <a:srgbClr val="FBAE40"/>
          </p15:clr>
        </p15:guide>
        <p15:guide id="14" pos="5600" userDrawn="1">
          <p15:clr>
            <a:srgbClr val="FBAE40"/>
          </p15:clr>
        </p15:guide>
        <p15:guide id="15" pos="5760" userDrawn="1">
          <p15:clr>
            <a:srgbClr val="FBAE40"/>
          </p15:clr>
        </p15:guide>
        <p15:guide id="16" pos="6520" userDrawn="1">
          <p15:clr>
            <a:srgbClr val="FBAE40"/>
          </p15:clr>
        </p15:guide>
        <p15:guide id="17" pos="6680" userDrawn="1">
          <p15:clr>
            <a:srgbClr val="FBAE40"/>
          </p15:clr>
        </p15:guide>
        <p15:guide id="18" pos="7440" userDrawn="1">
          <p15:clr>
            <a:srgbClr val="FBAE40"/>
          </p15:clr>
        </p15:guide>
        <p15:guide id="19" orient="horz" userDrawn="1">
          <p15:clr>
            <a:srgbClr val="FBAE40"/>
          </p15:clr>
        </p15:guide>
        <p15:guide id="20" orient="horz" pos="4320" userDrawn="1">
          <p15:clr>
            <a:srgbClr val="FBAE40"/>
          </p15:clr>
        </p15:guide>
        <p15:guide id="21" orient="horz" pos="240" userDrawn="1">
          <p15:clr>
            <a:srgbClr val="FBAE40"/>
          </p15:clr>
        </p15:guide>
        <p15:guide id="22" orient="horz" pos="1413" userDrawn="1">
          <p15:clr>
            <a:srgbClr val="FBAE40"/>
          </p15:clr>
        </p15:guide>
        <p15:guide id="23" orient="horz" pos="1573" userDrawn="1">
          <p15:clr>
            <a:srgbClr val="FBAE40"/>
          </p15:clr>
        </p15:guide>
        <p15:guide id="24" orient="horz" pos="2746" userDrawn="1">
          <p15:clr>
            <a:srgbClr val="FBAE40"/>
          </p15:clr>
        </p15:guide>
        <p15:guide id="25" orient="horz" pos="2906" userDrawn="1">
          <p15:clr>
            <a:srgbClr val="FBAE40"/>
          </p15:clr>
        </p15:guide>
        <p15:guide id="26" orient="horz" pos="4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552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560" userDrawn="1">
          <p15:clr>
            <a:srgbClr val="FBAE40"/>
          </p15:clr>
        </p15:guide>
        <p15:guide id="4" pos="5120" userDrawn="1">
          <p15:clr>
            <a:srgbClr val="FBAE40"/>
          </p15:clr>
        </p15:guide>
        <p15:guide id="5" orient="horz" userDrawn="1">
          <p15:clr>
            <a:srgbClr val="FBAE40"/>
          </p15:clr>
        </p15:guide>
        <p15:guide id="6" orient="horz" pos="4320" userDrawn="1">
          <p15:clr>
            <a:srgbClr val="FBAE40"/>
          </p15:clr>
        </p15:guide>
        <p15:guide id="7" orient="horz" pos="864" userDrawn="1">
          <p15:clr>
            <a:srgbClr val="FBAE40"/>
          </p15:clr>
        </p15:guide>
        <p15:guide id="8" orient="horz" pos="1728" userDrawn="1">
          <p15:clr>
            <a:srgbClr val="FBAE40"/>
          </p15:clr>
        </p15:guide>
        <p15:guide id="9" orient="horz" pos="2592" userDrawn="1">
          <p15:clr>
            <a:srgbClr val="FBAE40"/>
          </p15:clr>
        </p15:guide>
        <p15:guide id="10" orient="horz" pos="3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3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560" userDrawn="1">
          <p15:clr>
            <a:srgbClr val="FBAE40"/>
          </p15:clr>
        </p15:guide>
        <p15:guide id="4" pos="5120" userDrawn="1">
          <p15:clr>
            <a:srgbClr val="FBAE40"/>
          </p15:clr>
        </p15:guide>
        <p15:guide id="5" orient="horz" userDrawn="1">
          <p15:clr>
            <a:srgbClr val="FBAE40"/>
          </p15:clr>
        </p15:guide>
        <p15:guide id="6" orient="horz" pos="4320" userDrawn="1">
          <p15:clr>
            <a:srgbClr val="FBAE40"/>
          </p15:clr>
        </p15:guide>
        <p15:guide id="7" orient="horz" pos="720" userDrawn="1">
          <p15:clr>
            <a:srgbClr val="FBAE40"/>
          </p15:clr>
        </p15:guide>
        <p15:guide id="8" orient="horz" pos="144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orient="horz" pos="2880" userDrawn="1">
          <p15:clr>
            <a:srgbClr val="FBAE40"/>
          </p15:clr>
        </p15:guide>
        <p15:guide id="11" orient="horz" pos="36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3x8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171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2560" userDrawn="1">
          <p15:clr>
            <a:srgbClr val="FBAE40"/>
          </p15:clr>
        </p15:guide>
        <p15:guide id="4" pos="5120" userDrawn="1">
          <p15:clr>
            <a:srgbClr val="FBAE40"/>
          </p15:clr>
        </p15:guide>
        <p15:guide id="5" orient="horz" userDrawn="1">
          <p15:clr>
            <a:srgbClr val="FBAE40"/>
          </p15:clr>
        </p15:guide>
        <p15:guide id="6" orient="horz" pos="4320" userDrawn="1">
          <p15:clr>
            <a:srgbClr val="FBAE40"/>
          </p15:clr>
        </p15:guide>
        <p15:guide id="7" orient="horz" pos="540" userDrawn="1">
          <p15:clr>
            <a:srgbClr val="FBAE40"/>
          </p15:clr>
        </p15:guide>
        <p15:guide id="8" orient="horz" pos="1080" userDrawn="1">
          <p15:clr>
            <a:srgbClr val="FBAE40"/>
          </p15:clr>
        </p15:guide>
        <p15:guide id="9" orient="horz" pos="1620" userDrawn="1">
          <p15:clr>
            <a:srgbClr val="FBAE40"/>
          </p15:clr>
        </p15:guide>
        <p15:guide id="10" orient="horz" pos="2160" userDrawn="1">
          <p15:clr>
            <a:srgbClr val="FBAE40"/>
          </p15:clr>
        </p15:guide>
        <p15:guide id="11" orient="horz" pos="2700" userDrawn="1">
          <p15:clr>
            <a:srgbClr val="FBAE40"/>
          </p15:clr>
        </p15:guide>
        <p15:guide id="12" orient="horz" pos="3240" userDrawn="1">
          <p15:clr>
            <a:srgbClr val="FBAE40"/>
          </p15:clr>
        </p15:guide>
        <p15:guide id="13" orient="horz" pos="37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4x3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920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5760" userDrawn="1">
          <p15:clr>
            <a:srgbClr val="FBAE40"/>
          </p15:clr>
        </p15:guide>
        <p15:guide id="6" orient="horz" userDrawn="1">
          <p15:clr>
            <a:srgbClr val="FBAE40"/>
          </p15:clr>
        </p15:guide>
        <p15:guide id="7" orient="horz" pos="4320" userDrawn="1">
          <p15:clr>
            <a:srgbClr val="FBAE40"/>
          </p15:clr>
        </p15:guide>
        <p15:guide id="8" orient="horz" pos="1440" userDrawn="1">
          <p15:clr>
            <a:srgbClr val="FBAE40"/>
          </p15:clr>
        </p15:guide>
        <p15:guide id="9" orient="horz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4x4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3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920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5760" userDrawn="1">
          <p15:clr>
            <a:srgbClr val="FBAE40"/>
          </p15:clr>
        </p15:guide>
        <p15:guide id="6" orient="horz" userDrawn="1">
          <p15:clr>
            <a:srgbClr val="FBAE40"/>
          </p15:clr>
        </p15:guide>
        <p15:guide id="7" orient="horz" pos="4320" userDrawn="1">
          <p15:clr>
            <a:srgbClr val="FBAE40"/>
          </p15:clr>
        </p15:guide>
        <p15:guide id="8" orient="horz" pos="1080" userDrawn="1">
          <p15:clr>
            <a:srgbClr val="FBAE40"/>
          </p15:clr>
        </p15:guide>
        <p15:guide id="9" orient="horz" pos="2160" userDrawn="1">
          <p15:clr>
            <a:srgbClr val="FBAE40"/>
          </p15:clr>
        </p15:guide>
        <p15:guide id="10" orient="horz" pos="32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4x5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2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920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5760" userDrawn="1">
          <p15:clr>
            <a:srgbClr val="FBAE40"/>
          </p15:clr>
        </p15:guide>
        <p15:guide id="6" orient="horz" userDrawn="1">
          <p15:clr>
            <a:srgbClr val="FBAE40"/>
          </p15:clr>
        </p15:guide>
        <p15:guide id="7" orient="horz" pos="4320" userDrawn="1">
          <p15:clr>
            <a:srgbClr val="FBAE40"/>
          </p15:clr>
        </p15:guide>
        <p15:guide id="8" orient="horz" pos="864" userDrawn="1">
          <p15:clr>
            <a:srgbClr val="FBAE40"/>
          </p15:clr>
        </p15:guide>
        <p15:guide id="9" orient="horz" pos="1728" userDrawn="1">
          <p15:clr>
            <a:srgbClr val="FBAE40"/>
          </p15:clr>
        </p15:guide>
        <p15:guide id="10" orient="horz" pos="2592" userDrawn="1">
          <p15:clr>
            <a:srgbClr val="FBAE40"/>
          </p15:clr>
        </p15:guide>
        <p15:guide id="11" orient="horz" pos="345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CF767-031D-9C0B-C727-E0BEF3EBEDE4}"/>
              </a:ext>
            </a:extLst>
          </p:cNvPr>
          <p:cNvSpPr txBox="1"/>
          <p:nvPr userDrawn="1"/>
        </p:nvSpPr>
        <p:spPr>
          <a:xfrm>
            <a:off x="0" y="688115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4x6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53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1920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5760" userDrawn="1">
          <p15:clr>
            <a:srgbClr val="FBAE40"/>
          </p15:clr>
        </p15:guide>
        <p15:guide id="6" orient="horz" userDrawn="1">
          <p15:clr>
            <a:srgbClr val="FBAE40"/>
          </p15:clr>
        </p15:guide>
        <p15:guide id="7" orient="horz" pos="432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1440" userDrawn="1">
          <p15:clr>
            <a:srgbClr val="FBAE40"/>
          </p15:clr>
        </p15:guide>
        <p15:guide id="10" orient="horz" pos="2160" userDrawn="1">
          <p15:clr>
            <a:srgbClr val="FBAE40"/>
          </p15:clr>
        </p15:guide>
        <p15:guide id="11" orient="horz" pos="2880" userDrawn="1">
          <p15:clr>
            <a:srgbClr val="FBAE40"/>
          </p15:clr>
        </p15:guide>
        <p15:guide id="12" orient="horz" pos="36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7B65E-811E-3C3D-77E1-6036F0D0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4E867-CCC3-A7AD-DE5C-3961B0F0F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31A1-8731-7FB0-0646-F15D48808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7F30-A5E7-4ADF-A104-812896EA5AF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6AC9-524D-F3D3-1CDC-4F50A1CF9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453-3FFC-4967-7854-F7429684D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3699-5622-4EF2-AA65-6A7B0E400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1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2" r:id="rId2"/>
    <p:sldLayoutId id="2147483680" r:id="rId3"/>
    <p:sldLayoutId id="2147483671" r:id="rId4"/>
    <p:sldLayoutId id="2147483670" r:id="rId5"/>
    <p:sldLayoutId id="2147483667" r:id="rId6"/>
    <p:sldLayoutId id="2147483675" r:id="rId7"/>
    <p:sldLayoutId id="2147483681" r:id="rId8"/>
    <p:sldLayoutId id="2147483674" r:id="rId9"/>
    <p:sldLayoutId id="2147483673" r:id="rId10"/>
    <p:sldLayoutId id="2147483676" r:id="rId11"/>
    <p:sldLayoutId id="2147483677" r:id="rId12"/>
    <p:sldLayoutId id="2147483678" r:id="rId13"/>
    <p:sldLayoutId id="2147483679" r:id="rId14"/>
    <p:sldLayoutId id="2147483682" r:id="rId15"/>
    <p:sldLayoutId id="2147483668" r:id="rId16"/>
    <p:sldLayoutId id="214748366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AD5F1-183E-73DE-628E-05FF77F4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050B-953E-FA9C-D813-A21517D9F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B353-55B2-F4A0-9921-88FDE6236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24A41-86AF-4852-AF45-5840A0BC1449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EEF9-D777-131A-CC63-BF8F78811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ECDB-E89C-E26C-4F91-A86BB55C8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94DC-E46F-4075-B2F9-510648C2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4" r:id="rId2"/>
    <p:sldLayoutId id="2147483688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4F875-FE8E-0B91-3BC5-7CE3CBC9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072BC-03DC-B7F5-ACAF-B650E3DC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17A-2A70-DB34-3AA3-7D35BEAD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BC20-DE6C-4CFE-95D6-06DD7B319E4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B644A-CD2B-CB50-652A-40C47053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5713F-4C97-5557-2C8F-B20AEE0E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F293-2EE6-4506-9E29-0C841A417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3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45000">
              <a:schemeClr val="accent2"/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RRidler">
            <a:extLst>
              <a:ext uri="{FF2B5EF4-FFF2-40B4-BE49-F238E27FC236}">
                <a16:creationId xmlns:a16="http://schemas.microsoft.com/office/drawing/2014/main" id="{787E5501-5919-655E-1697-ABDA607A1353}"/>
              </a:ext>
            </a:extLst>
          </p:cNvPr>
          <p:cNvSpPr/>
          <p:nvPr/>
        </p:nvSpPr>
        <p:spPr>
          <a:xfrm>
            <a:off x="5014393" y="1861187"/>
            <a:ext cx="2171698" cy="249102"/>
          </a:xfrm>
          <a:custGeom>
            <a:avLst/>
            <a:gdLst/>
            <a:ahLst/>
            <a:cxnLst/>
            <a:rect l="l" t="t" r="r" b="b"/>
            <a:pathLst>
              <a:path w="7019391" h="805148">
                <a:moveTo>
                  <a:pt x="5374777" y="371999"/>
                </a:moveTo>
                <a:cubicBezTo>
                  <a:pt x="5302755" y="371999"/>
                  <a:pt x="5266744" y="420920"/>
                  <a:pt x="5266744" y="518760"/>
                </a:cubicBezTo>
                <a:cubicBezTo>
                  <a:pt x="5266744" y="565642"/>
                  <a:pt x="5277275" y="603352"/>
                  <a:pt x="5298338" y="631889"/>
                </a:cubicBezTo>
                <a:cubicBezTo>
                  <a:pt x="5319401" y="660426"/>
                  <a:pt x="5350656" y="674694"/>
                  <a:pt x="5392102" y="674694"/>
                </a:cubicBezTo>
                <a:cubicBezTo>
                  <a:pt x="5405692" y="674694"/>
                  <a:pt x="5418261" y="674185"/>
                  <a:pt x="5429812" y="673165"/>
                </a:cubicBezTo>
                <a:cubicBezTo>
                  <a:pt x="5441363" y="672146"/>
                  <a:pt x="5450875" y="670957"/>
                  <a:pt x="5458349" y="669598"/>
                </a:cubicBezTo>
                <a:lnTo>
                  <a:pt x="5458349" y="393402"/>
                </a:lnTo>
                <a:cubicBezTo>
                  <a:pt x="5448837" y="387287"/>
                  <a:pt x="5436437" y="382191"/>
                  <a:pt x="5421149" y="378114"/>
                </a:cubicBezTo>
                <a:cubicBezTo>
                  <a:pt x="5405861" y="374038"/>
                  <a:pt x="5390404" y="371999"/>
                  <a:pt x="5374777" y="371999"/>
                </a:cubicBezTo>
                <a:close/>
                <a:moveTo>
                  <a:pt x="6313674" y="365884"/>
                </a:moveTo>
                <a:cubicBezTo>
                  <a:pt x="6296688" y="365884"/>
                  <a:pt x="6282080" y="368772"/>
                  <a:pt x="6269850" y="374547"/>
                </a:cubicBezTo>
                <a:cubicBezTo>
                  <a:pt x="6257620" y="380322"/>
                  <a:pt x="6247428" y="387966"/>
                  <a:pt x="6239275" y="397479"/>
                </a:cubicBezTo>
                <a:cubicBezTo>
                  <a:pt x="6231121" y="406991"/>
                  <a:pt x="6224836" y="418032"/>
                  <a:pt x="6220420" y="430602"/>
                </a:cubicBezTo>
                <a:cubicBezTo>
                  <a:pt x="6216004" y="443172"/>
                  <a:pt x="6212776" y="455911"/>
                  <a:pt x="6210738" y="468821"/>
                </a:cubicBezTo>
                <a:lnTo>
                  <a:pt x="6411515" y="468821"/>
                </a:lnTo>
                <a:cubicBezTo>
                  <a:pt x="6410836" y="455911"/>
                  <a:pt x="6408628" y="443341"/>
                  <a:pt x="6404890" y="431111"/>
                </a:cubicBezTo>
                <a:cubicBezTo>
                  <a:pt x="6401154" y="418881"/>
                  <a:pt x="6395378" y="408010"/>
                  <a:pt x="6387564" y="398498"/>
                </a:cubicBezTo>
                <a:cubicBezTo>
                  <a:pt x="6379751" y="388985"/>
                  <a:pt x="6369900" y="381172"/>
                  <a:pt x="6358008" y="375057"/>
                </a:cubicBezTo>
                <a:cubicBezTo>
                  <a:pt x="6346118" y="368942"/>
                  <a:pt x="6331340" y="365884"/>
                  <a:pt x="6313674" y="365884"/>
                </a:cubicBezTo>
                <a:close/>
                <a:moveTo>
                  <a:pt x="1503550" y="365884"/>
                </a:moveTo>
                <a:cubicBezTo>
                  <a:pt x="1486563" y="365884"/>
                  <a:pt x="1471955" y="368772"/>
                  <a:pt x="1459725" y="374547"/>
                </a:cubicBezTo>
                <a:cubicBezTo>
                  <a:pt x="1447495" y="380322"/>
                  <a:pt x="1437303" y="387966"/>
                  <a:pt x="1429150" y="397479"/>
                </a:cubicBezTo>
                <a:cubicBezTo>
                  <a:pt x="1420997" y="406991"/>
                  <a:pt x="1414712" y="418032"/>
                  <a:pt x="1410295" y="430602"/>
                </a:cubicBezTo>
                <a:cubicBezTo>
                  <a:pt x="1405879" y="443172"/>
                  <a:pt x="1402651" y="455911"/>
                  <a:pt x="1400613" y="468821"/>
                </a:cubicBezTo>
                <a:lnTo>
                  <a:pt x="1601390" y="468821"/>
                </a:lnTo>
                <a:cubicBezTo>
                  <a:pt x="1600711" y="455911"/>
                  <a:pt x="1598503" y="443341"/>
                  <a:pt x="1594766" y="431111"/>
                </a:cubicBezTo>
                <a:cubicBezTo>
                  <a:pt x="1591029" y="418881"/>
                  <a:pt x="1585253" y="408010"/>
                  <a:pt x="1577440" y="398498"/>
                </a:cubicBezTo>
                <a:cubicBezTo>
                  <a:pt x="1569626" y="388985"/>
                  <a:pt x="1559774" y="381172"/>
                  <a:pt x="1547884" y="375057"/>
                </a:cubicBezTo>
                <a:cubicBezTo>
                  <a:pt x="1535993" y="368942"/>
                  <a:pt x="1521215" y="365884"/>
                  <a:pt x="1503550" y="365884"/>
                </a:cubicBezTo>
                <a:close/>
                <a:moveTo>
                  <a:pt x="4851559" y="254794"/>
                </a:moveTo>
                <a:lnTo>
                  <a:pt x="5003416" y="254794"/>
                </a:lnTo>
                <a:lnTo>
                  <a:pt x="5003416" y="790880"/>
                </a:lnTo>
                <a:lnTo>
                  <a:pt x="4851559" y="790880"/>
                </a:lnTo>
                <a:close/>
                <a:moveTo>
                  <a:pt x="6890975" y="243583"/>
                </a:moveTo>
                <a:cubicBezTo>
                  <a:pt x="6899128" y="243583"/>
                  <a:pt x="6908980" y="244093"/>
                  <a:pt x="6920532" y="245112"/>
                </a:cubicBezTo>
                <a:cubicBezTo>
                  <a:pt x="6932082" y="246131"/>
                  <a:pt x="6943632" y="247490"/>
                  <a:pt x="6955184" y="249189"/>
                </a:cubicBezTo>
                <a:cubicBezTo>
                  <a:pt x="6966734" y="250887"/>
                  <a:pt x="6978284" y="252926"/>
                  <a:pt x="6989836" y="255304"/>
                </a:cubicBezTo>
                <a:cubicBezTo>
                  <a:pt x="7001386" y="257682"/>
                  <a:pt x="7011238" y="260569"/>
                  <a:pt x="7019391" y="263967"/>
                </a:cubicBezTo>
                <a:lnTo>
                  <a:pt x="6993912" y="389325"/>
                </a:lnTo>
                <a:cubicBezTo>
                  <a:pt x="6980322" y="385928"/>
                  <a:pt x="6964356" y="382361"/>
                  <a:pt x="6946010" y="378624"/>
                </a:cubicBezTo>
                <a:cubicBezTo>
                  <a:pt x="6927666" y="374887"/>
                  <a:pt x="6907962" y="373018"/>
                  <a:pt x="6886898" y="373018"/>
                </a:cubicBezTo>
                <a:cubicBezTo>
                  <a:pt x="6877386" y="373018"/>
                  <a:pt x="6866006" y="373868"/>
                  <a:pt x="6852756" y="375566"/>
                </a:cubicBezTo>
                <a:cubicBezTo>
                  <a:pt x="6839506" y="377265"/>
                  <a:pt x="6829484" y="379133"/>
                  <a:pt x="6822690" y="381172"/>
                </a:cubicBezTo>
                <a:lnTo>
                  <a:pt x="6822690" y="790880"/>
                </a:lnTo>
                <a:lnTo>
                  <a:pt x="6670834" y="790880"/>
                </a:lnTo>
                <a:lnTo>
                  <a:pt x="6670834" y="283331"/>
                </a:lnTo>
                <a:cubicBezTo>
                  <a:pt x="6698012" y="273819"/>
                  <a:pt x="6730115" y="264816"/>
                  <a:pt x="6767146" y="256323"/>
                </a:cubicBezTo>
                <a:cubicBezTo>
                  <a:pt x="6804176" y="247830"/>
                  <a:pt x="6845452" y="243583"/>
                  <a:pt x="6890975" y="243583"/>
                </a:cubicBezTo>
                <a:close/>
                <a:moveTo>
                  <a:pt x="6311636" y="240526"/>
                </a:moveTo>
                <a:cubicBezTo>
                  <a:pt x="6387735" y="240526"/>
                  <a:pt x="6447866" y="263797"/>
                  <a:pt x="6492030" y="310339"/>
                </a:cubicBezTo>
                <a:cubicBezTo>
                  <a:pt x="6536194" y="356881"/>
                  <a:pt x="6558276" y="425336"/>
                  <a:pt x="6558276" y="515703"/>
                </a:cubicBezTo>
                <a:cubicBezTo>
                  <a:pt x="6558276" y="524536"/>
                  <a:pt x="6557936" y="534218"/>
                  <a:pt x="6557257" y="544749"/>
                </a:cubicBezTo>
                <a:cubicBezTo>
                  <a:pt x="6556578" y="555281"/>
                  <a:pt x="6555898" y="564623"/>
                  <a:pt x="6555219" y="572777"/>
                </a:cubicBezTo>
                <a:lnTo>
                  <a:pt x="6210738" y="572777"/>
                </a:lnTo>
                <a:cubicBezTo>
                  <a:pt x="6214135" y="604031"/>
                  <a:pt x="6228744" y="628831"/>
                  <a:pt x="6254562" y="647176"/>
                </a:cubicBezTo>
                <a:cubicBezTo>
                  <a:pt x="6280382" y="665522"/>
                  <a:pt x="6315034" y="674694"/>
                  <a:pt x="6358518" y="674694"/>
                </a:cubicBezTo>
                <a:cubicBezTo>
                  <a:pt x="6386376" y="674694"/>
                  <a:pt x="6413724" y="672146"/>
                  <a:pt x="6440562" y="667050"/>
                </a:cubicBezTo>
                <a:cubicBezTo>
                  <a:pt x="6467400" y="661954"/>
                  <a:pt x="6489312" y="655670"/>
                  <a:pt x="6506298" y="648196"/>
                </a:cubicBezTo>
                <a:lnTo>
                  <a:pt x="6526682" y="771516"/>
                </a:lnTo>
                <a:cubicBezTo>
                  <a:pt x="6518528" y="775592"/>
                  <a:pt x="6507657" y="779669"/>
                  <a:pt x="6494068" y="783746"/>
                </a:cubicBezTo>
                <a:cubicBezTo>
                  <a:pt x="6480480" y="787823"/>
                  <a:pt x="6465362" y="791390"/>
                  <a:pt x="6448715" y="794447"/>
                </a:cubicBezTo>
                <a:cubicBezTo>
                  <a:pt x="6432069" y="797505"/>
                  <a:pt x="6414234" y="800053"/>
                  <a:pt x="6395208" y="802091"/>
                </a:cubicBezTo>
                <a:cubicBezTo>
                  <a:pt x="6376184" y="804129"/>
                  <a:pt x="6357160" y="805148"/>
                  <a:pt x="6338134" y="805148"/>
                </a:cubicBezTo>
                <a:cubicBezTo>
                  <a:pt x="6289894" y="805148"/>
                  <a:pt x="6247938" y="798014"/>
                  <a:pt x="6212266" y="783746"/>
                </a:cubicBezTo>
                <a:cubicBezTo>
                  <a:pt x="6176596" y="769477"/>
                  <a:pt x="6147039" y="749943"/>
                  <a:pt x="6123598" y="725143"/>
                </a:cubicBezTo>
                <a:cubicBezTo>
                  <a:pt x="6100157" y="700343"/>
                  <a:pt x="6082832" y="670957"/>
                  <a:pt x="6071620" y="636985"/>
                </a:cubicBezTo>
                <a:cubicBezTo>
                  <a:pt x="6060410" y="603012"/>
                  <a:pt x="6054804" y="566322"/>
                  <a:pt x="6054804" y="526914"/>
                </a:cubicBezTo>
                <a:cubicBezTo>
                  <a:pt x="6054804" y="479352"/>
                  <a:pt x="6062108" y="437736"/>
                  <a:pt x="6076716" y="402065"/>
                </a:cubicBezTo>
                <a:cubicBezTo>
                  <a:pt x="6091324" y="366394"/>
                  <a:pt x="6110519" y="336668"/>
                  <a:pt x="6134300" y="312887"/>
                </a:cubicBezTo>
                <a:cubicBezTo>
                  <a:pt x="6158080" y="289106"/>
                  <a:pt x="6185428" y="271101"/>
                  <a:pt x="6216343" y="258871"/>
                </a:cubicBezTo>
                <a:cubicBezTo>
                  <a:pt x="6247258" y="246641"/>
                  <a:pt x="6279022" y="240526"/>
                  <a:pt x="6311636" y="240526"/>
                </a:cubicBezTo>
                <a:close/>
                <a:moveTo>
                  <a:pt x="1501511" y="240526"/>
                </a:moveTo>
                <a:cubicBezTo>
                  <a:pt x="1577610" y="240526"/>
                  <a:pt x="1637741" y="263797"/>
                  <a:pt x="1681905" y="310339"/>
                </a:cubicBezTo>
                <a:cubicBezTo>
                  <a:pt x="1726069" y="356881"/>
                  <a:pt x="1748152" y="425336"/>
                  <a:pt x="1748152" y="515703"/>
                </a:cubicBezTo>
                <a:cubicBezTo>
                  <a:pt x="1748152" y="524536"/>
                  <a:pt x="1747812" y="534218"/>
                  <a:pt x="1747133" y="544749"/>
                </a:cubicBezTo>
                <a:cubicBezTo>
                  <a:pt x="1746453" y="555281"/>
                  <a:pt x="1745774" y="564623"/>
                  <a:pt x="1745094" y="572777"/>
                </a:cubicBezTo>
                <a:lnTo>
                  <a:pt x="1400613" y="572777"/>
                </a:lnTo>
                <a:cubicBezTo>
                  <a:pt x="1404010" y="604031"/>
                  <a:pt x="1418618" y="628831"/>
                  <a:pt x="1444438" y="647176"/>
                </a:cubicBezTo>
                <a:cubicBezTo>
                  <a:pt x="1470257" y="665522"/>
                  <a:pt x="1504909" y="674694"/>
                  <a:pt x="1548393" y="674694"/>
                </a:cubicBezTo>
                <a:cubicBezTo>
                  <a:pt x="1576251" y="674694"/>
                  <a:pt x="1603599" y="672146"/>
                  <a:pt x="1630437" y="667050"/>
                </a:cubicBezTo>
                <a:cubicBezTo>
                  <a:pt x="1657275" y="661954"/>
                  <a:pt x="1679187" y="655670"/>
                  <a:pt x="1696174" y="648196"/>
                </a:cubicBezTo>
                <a:lnTo>
                  <a:pt x="1716557" y="771516"/>
                </a:lnTo>
                <a:cubicBezTo>
                  <a:pt x="1708404" y="775592"/>
                  <a:pt x="1697533" y="779669"/>
                  <a:pt x="1683944" y="783746"/>
                </a:cubicBezTo>
                <a:cubicBezTo>
                  <a:pt x="1670355" y="787823"/>
                  <a:pt x="1655237" y="791390"/>
                  <a:pt x="1638590" y="794447"/>
                </a:cubicBezTo>
                <a:cubicBezTo>
                  <a:pt x="1621944" y="797505"/>
                  <a:pt x="1604108" y="800053"/>
                  <a:pt x="1585084" y="802091"/>
                </a:cubicBezTo>
                <a:cubicBezTo>
                  <a:pt x="1566059" y="804129"/>
                  <a:pt x="1547034" y="805148"/>
                  <a:pt x="1528010" y="805148"/>
                </a:cubicBezTo>
                <a:cubicBezTo>
                  <a:pt x="1479769" y="805148"/>
                  <a:pt x="1437813" y="798014"/>
                  <a:pt x="1402142" y="783746"/>
                </a:cubicBezTo>
                <a:cubicBezTo>
                  <a:pt x="1366471" y="769477"/>
                  <a:pt x="1336915" y="749943"/>
                  <a:pt x="1313474" y="725143"/>
                </a:cubicBezTo>
                <a:cubicBezTo>
                  <a:pt x="1290033" y="700343"/>
                  <a:pt x="1272707" y="670957"/>
                  <a:pt x="1261496" y="636985"/>
                </a:cubicBezTo>
                <a:cubicBezTo>
                  <a:pt x="1250285" y="603012"/>
                  <a:pt x="1244679" y="566322"/>
                  <a:pt x="1244679" y="526914"/>
                </a:cubicBezTo>
                <a:cubicBezTo>
                  <a:pt x="1244679" y="479352"/>
                  <a:pt x="1251983" y="437736"/>
                  <a:pt x="1266592" y="402065"/>
                </a:cubicBezTo>
                <a:cubicBezTo>
                  <a:pt x="1281200" y="366394"/>
                  <a:pt x="1300394" y="336668"/>
                  <a:pt x="1324175" y="312887"/>
                </a:cubicBezTo>
                <a:cubicBezTo>
                  <a:pt x="1347955" y="289106"/>
                  <a:pt x="1375304" y="271101"/>
                  <a:pt x="1406218" y="258871"/>
                </a:cubicBezTo>
                <a:cubicBezTo>
                  <a:pt x="1437133" y="246641"/>
                  <a:pt x="1468898" y="240526"/>
                  <a:pt x="1501511" y="240526"/>
                </a:cubicBezTo>
                <a:close/>
                <a:moveTo>
                  <a:pt x="4401541" y="211989"/>
                </a:moveTo>
                <a:cubicBezTo>
                  <a:pt x="4389990" y="211989"/>
                  <a:pt x="4379628" y="212328"/>
                  <a:pt x="4370456" y="213008"/>
                </a:cubicBezTo>
                <a:cubicBezTo>
                  <a:pt x="4361283" y="213687"/>
                  <a:pt x="4352620" y="214367"/>
                  <a:pt x="4344467" y="215046"/>
                </a:cubicBezTo>
                <a:lnTo>
                  <a:pt x="4344467" y="406651"/>
                </a:lnTo>
                <a:lnTo>
                  <a:pt x="4389310" y="406651"/>
                </a:lnTo>
                <a:cubicBezTo>
                  <a:pt x="4449102" y="406651"/>
                  <a:pt x="4491907" y="399177"/>
                  <a:pt x="4517727" y="384229"/>
                </a:cubicBezTo>
                <a:cubicBezTo>
                  <a:pt x="4543546" y="369281"/>
                  <a:pt x="4556455" y="343802"/>
                  <a:pt x="4556455" y="307791"/>
                </a:cubicBezTo>
                <a:cubicBezTo>
                  <a:pt x="4556455" y="273139"/>
                  <a:pt x="4543376" y="248509"/>
                  <a:pt x="4517217" y="233901"/>
                </a:cubicBezTo>
                <a:cubicBezTo>
                  <a:pt x="4491058" y="219293"/>
                  <a:pt x="4452499" y="211989"/>
                  <a:pt x="4401541" y="211989"/>
                </a:cubicBezTo>
                <a:close/>
                <a:moveTo>
                  <a:pt x="3725265" y="211989"/>
                </a:moveTo>
                <a:cubicBezTo>
                  <a:pt x="3713715" y="211989"/>
                  <a:pt x="3703353" y="212328"/>
                  <a:pt x="3694181" y="213008"/>
                </a:cubicBezTo>
                <a:cubicBezTo>
                  <a:pt x="3685008" y="213687"/>
                  <a:pt x="3676345" y="214367"/>
                  <a:pt x="3668191" y="215046"/>
                </a:cubicBezTo>
                <a:lnTo>
                  <a:pt x="3668191" y="406651"/>
                </a:lnTo>
                <a:lnTo>
                  <a:pt x="3713035" y="406651"/>
                </a:lnTo>
                <a:cubicBezTo>
                  <a:pt x="3772827" y="406651"/>
                  <a:pt x="3815632" y="399177"/>
                  <a:pt x="3841451" y="384229"/>
                </a:cubicBezTo>
                <a:cubicBezTo>
                  <a:pt x="3867271" y="369281"/>
                  <a:pt x="3880180" y="343802"/>
                  <a:pt x="3880180" y="307791"/>
                </a:cubicBezTo>
                <a:cubicBezTo>
                  <a:pt x="3880180" y="273139"/>
                  <a:pt x="3867100" y="248509"/>
                  <a:pt x="3840942" y="233901"/>
                </a:cubicBezTo>
                <a:cubicBezTo>
                  <a:pt x="3814783" y="219293"/>
                  <a:pt x="3776224" y="211989"/>
                  <a:pt x="3725265" y="211989"/>
                </a:cubicBezTo>
                <a:close/>
                <a:moveTo>
                  <a:pt x="3048991" y="211989"/>
                </a:moveTo>
                <a:cubicBezTo>
                  <a:pt x="3037440" y="211989"/>
                  <a:pt x="3027078" y="212328"/>
                  <a:pt x="3017906" y="213008"/>
                </a:cubicBezTo>
                <a:cubicBezTo>
                  <a:pt x="3008733" y="213687"/>
                  <a:pt x="3000070" y="214367"/>
                  <a:pt x="2991917" y="215046"/>
                </a:cubicBezTo>
                <a:lnTo>
                  <a:pt x="2991917" y="406651"/>
                </a:lnTo>
                <a:lnTo>
                  <a:pt x="3036760" y="406651"/>
                </a:lnTo>
                <a:cubicBezTo>
                  <a:pt x="3096552" y="406651"/>
                  <a:pt x="3139357" y="399177"/>
                  <a:pt x="3165176" y="384229"/>
                </a:cubicBezTo>
                <a:cubicBezTo>
                  <a:pt x="3190995" y="369281"/>
                  <a:pt x="3203905" y="343802"/>
                  <a:pt x="3203905" y="307791"/>
                </a:cubicBezTo>
                <a:cubicBezTo>
                  <a:pt x="3203905" y="273139"/>
                  <a:pt x="3190825" y="248509"/>
                  <a:pt x="3164667" y="233901"/>
                </a:cubicBezTo>
                <a:cubicBezTo>
                  <a:pt x="3138508" y="219293"/>
                  <a:pt x="3099949" y="211989"/>
                  <a:pt x="3048991" y="211989"/>
                </a:cubicBezTo>
                <a:close/>
                <a:moveTo>
                  <a:pt x="0" y="84592"/>
                </a:moveTo>
                <a:lnTo>
                  <a:pt x="585006" y="84592"/>
                </a:lnTo>
                <a:lnTo>
                  <a:pt x="585006" y="220142"/>
                </a:lnTo>
                <a:lnTo>
                  <a:pt x="371999" y="220142"/>
                </a:lnTo>
                <a:lnTo>
                  <a:pt x="371999" y="790880"/>
                </a:lnTo>
                <a:lnTo>
                  <a:pt x="213007" y="790880"/>
                </a:lnTo>
                <a:lnTo>
                  <a:pt x="213007" y="220142"/>
                </a:lnTo>
                <a:lnTo>
                  <a:pt x="0" y="220142"/>
                </a:lnTo>
                <a:close/>
                <a:moveTo>
                  <a:pt x="4392368" y="76438"/>
                </a:moveTo>
                <a:cubicBezTo>
                  <a:pt x="4498362" y="76438"/>
                  <a:pt x="4579556" y="95293"/>
                  <a:pt x="4635951" y="133003"/>
                </a:cubicBezTo>
                <a:cubicBezTo>
                  <a:pt x="4692345" y="170712"/>
                  <a:pt x="4720542" y="229315"/>
                  <a:pt x="4720542" y="308810"/>
                </a:cubicBezTo>
                <a:cubicBezTo>
                  <a:pt x="4720542" y="358410"/>
                  <a:pt x="4709162" y="398668"/>
                  <a:pt x="4686400" y="429583"/>
                </a:cubicBezTo>
                <a:cubicBezTo>
                  <a:pt x="4663638" y="460498"/>
                  <a:pt x="4630855" y="484788"/>
                  <a:pt x="4588050" y="502454"/>
                </a:cubicBezTo>
                <a:cubicBezTo>
                  <a:pt x="4602318" y="520119"/>
                  <a:pt x="4617266" y="540333"/>
                  <a:pt x="4632893" y="563094"/>
                </a:cubicBezTo>
                <a:cubicBezTo>
                  <a:pt x="4648521" y="585856"/>
                  <a:pt x="4663978" y="609637"/>
                  <a:pt x="4679266" y="634437"/>
                </a:cubicBezTo>
                <a:cubicBezTo>
                  <a:pt x="4694553" y="659237"/>
                  <a:pt x="4709331" y="685056"/>
                  <a:pt x="4723600" y="711894"/>
                </a:cubicBezTo>
                <a:cubicBezTo>
                  <a:pt x="4737868" y="738732"/>
                  <a:pt x="4751118" y="765061"/>
                  <a:pt x="4763348" y="790880"/>
                </a:cubicBezTo>
                <a:lnTo>
                  <a:pt x="4585613" y="790880"/>
                </a:lnTo>
                <a:cubicBezTo>
                  <a:pt x="4572651" y="767779"/>
                  <a:pt x="4559521" y="744338"/>
                  <a:pt x="4546224" y="720557"/>
                </a:cubicBezTo>
                <a:cubicBezTo>
                  <a:pt x="4532927" y="696776"/>
                  <a:pt x="4519287" y="673675"/>
                  <a:pt x="4505305" y="651253"/>
                </a:cubicBezTo>
                <a:cubicBezTo>
                  <a:pt x="4491324" y="628831"/>
                  <a:pt x="4477511" y="607598"/>
                  <a:pt x="4463869" y="587555"/>
                </a:cubicBezTo>
                <a:cubicBezTo>
                  <a:pt x="4450228" y="567511"/>
                  <a:pt x="4436585" y="549336"/>
                  <a:pt x="4422943" y="533029"/>
                </a:cubicBezTo>
                <a:lnTo>
                  <a:pt x="4344467" y="533029"/>
                </a:lnTo>
                <a:lnTo>
                  <a:pt x="4344467" y="790880"/>
                </a:lnTo>
                <a:lnTo>
                  <a:pt x="4185475" y="790880"/>
                </a:lnTo>
                <a:lnTo>
                  <a:pt x="4185475" y="94784"/>
                </a:lnTo>
                <a:cubicBezTo>
                  <a:pt x="4220127" y="87989"/>
                  <a:pt x="4255968" y="83233"/>
                  <a:pt x="4292998" y="80515"/>
                </a:cubicBezTo>
                <a:cubicBezTo>
                  <a:pt x="4330028" y="77797"/>
                  <a:pt x="4363152" y="76438"/>
                  <a:pt x="4392368" y="76438"/>
                </a:cubicBezTo>
                <a:close/>
                <a:moveTo>
                  <a:pt x="3716093" y="76438"/>
                </a:moveTo>
                <a:cubicBezTo>
                  <a:pt x="3822087" y="76438"/>
                  <a:pt x="3903281" y="95293"/>
                  <a:pt x="3959676" y="133003"/>
                </a:cubicBezTo>
                <a:cubicBezTo>
                  <a:pt x="4016070" y="170712"/>
                  <a:pt x="4044267" y="229315"/>
                  <a:pt x="4044267" y="308810"/>
                </a:cubicBezTo>
                <a:cubicBezTo>
                  <a:pt x="4044267" y="358410"/>
                  <a:pt x="4032886" y="398668"/>
                  <a:pt x="4010125" y="429583"/>
                </a:cubicBezTo>
                <a:cubicBezTo>
                  <a:pt x="3987363" y="460498"/>
                  <a:pt x="3954580" y="484788"/>
                  <a:pt x="3911774" y="502454"/>
                </a:cubicBezTo>
                <a:cubicBezTo>
                  <a:pt x="3926043" y="520119"/>
                  <a:pt x="3940991" y="540333"/>
                  <a:pt x="3956618" y="563094"/>
                </a:cubicBezTo>
                <a:cubicBezTo>
                  <a:pt x="3972246" y="585856"/>
                  <a:pt x="3987703" y="609637"/>
                  <a:pt x="4002990" y="634437"/>
                </a:cubicBezTo>
                <a:cubicBezTo>
                  <a:pt x="4018278" y="659237"/>
                  <a:pt x="4033056" y="685056"/>
                  <a:pt x="4047325" y="711894"/>
                </a:cubicBezTo>
                <a:cubicBezTo>
                  <a:pt x="4061593" y="738732"/>
                  <a:pt x="4074842" y="765061"/>
                  <a:pt x="4087073" y="790880"/>
                </a:cubicBezTo>
                <a:lnTo>
                  <a:pt x="3909338" y="790880"/>
                </a:lnTo>
                <a:cubicBezTo>
                  <a:pt x="3896375" y="767779"/>
                  <a:pt x="3883245" y="744338"/>
                  <a:pt x="3869948" y="720557"/>
                </a:cubicBezTo>
                <a:cubicBezTo>
                  <a:pt x="3856651" y="696776"/>
                  <a:pt x="3843012" y="673675"/>
                  <a:pt x="3829030" y="651253"/>
                </a:cubicBezTo>
                <a:cubicBezTo>
                  <a:pt x="3815048" y="628831"/>
                  <a:pt x="3801236" y="607598"/>
                  <a:pt x="3787594" y="587555"/>
                </a:cubicBezTo>
                <a:cubicBezTo>
                  <a:pt x="3773952" y="567511"/>
                  <a:pt x="3760310" y="549336"/>
                  <a:pt x="3746668" y="533029"/>
                </a:cubicBezTo>
                <a:lnTo>
                  <a:pt x="3668191" y="533029"/>
                </a:lnTo>
                <a:lnTo>
                  <a:pt x="3668191" y="790880"/>
                </a:lnTo>
                <a:lnTo>
                  <a:pt x="3509201" y="790880"/>
                </a:lnTo>
                <a:lnTo>
                  <a:pt x="3509201" y="94784"/>
                </a:lnTo>
                <a:cubicBezTo>
                  <a:pt x="3543852" y="87989"/>
                  <a:pt x="3579693" y="83233"/>
                  <a:pt x="3616723" y="80515"/>
                </a:cubicBezTo>
                <a:cubicBezTo>
                  <a:pt x="3653753" y="77797"/>
                  <a:pt x="3686877" y="76438"/>
                  <a:pt x="3716093" y="76438"/>
                </a:cubicBezTo>
                <a:close/>
                <a:moveTo>
                  <a:pt x="3039818" y="76438"/>
                </a:moveTo>
                <a:cubicBezTo>
                  <a:pt x="3145812" y="76438"/>
                  <a:pt x="3227006" y="95293"/>
                  <a:pt x="3283401" y="133003"/>
                </a:cubicBezTo>
                <a:cubicBezTo>
                  <a:pt x="3339795" y="170712"/>
                  <a:pt x="3367993" y="229315"/>
                  <a:pt x="3367993" y="308810"/>
                </a:cubicBezTo>
                <a:cubicBezTo>
                  <a:pt x="3367993" y="358410"/>
                  <a:pt x="3356612" y="398668"/>
                  <a:pt x="3333850" y="429583"/>
                </a:cubicBezTo>
                <a:cubicBezTo>
                  <a:pt x="3311088" y="460498"/>
                  <a:pt x="3278305" y="484788"/>
                  <a:pt x="3235500" y="502454"/>
                </a:cubicBezTo>
                <a:cubicBezTo>
                  <a:pt x="3249768" y="520119"/>
                  <a:pt x="3264716" y="540333"/>
                  <a:pt x="3280343" y="563094"/>
                </a:cubicBezTo>
                <a:cubicBezTo>
                  <a:pt x="3295971" y="585856"/>
                  <a:pt x="3311428" y="609637"/>
                  <a:pt x="3326716" y="634437"/>
                </a:cubicBezTo>
                <a:cubicBezTo>
                  <a:pt x="3342003" y="659237"/>
                  <a:pt x="3356781" y="685056"/>
                  <a:pt x="3371050" y="711894"/>
                </a:cubicBezTo>
                <a:cubicBezTo>
                  <a:pt x="3385318" y="738732"/>
                  <a:pt x="3398567" y="765061"/>
                  <a:pt x="3410798" y="790880"/>
                </a:cubicBezTo>
                <a:lnTo>
                  <a:pt x="3233063" y="790880"/>
                </a:lnTo>
                <a:cubicBezTo>
                  <a:pt x="3220100" y="767779"/>
                  <a:pt x="3206970" y="744338"/>
                  <a:pt x="3193674" y="720557"/>
                </a:cubicBezTo>
                <a:cubicBezTo>
                  <a:pt x="3180376" y="696776"/>
                  <a:pt x="3166737" y="673675"/>
                  <a:pt x="3152755" y="651253"/>
                </a:cubicBezTo>
                <a:cubicBezTo>
                  <a:pt x="3138774" y="628831"/>
                  <a:pt x="3124961" y="607598"/>
                  <a:pt x="3111319" y="587555"/>
                </a:cubicBezTo>
                <a:cubicBezTo>
                  <a:pt x="3097677" y="567511"/>
                  <a:pt x="3084035" y="549336"/>
                  <a:pt x="3070393" y="533029"/>
                </a:cubicBezTo>
                <a:lnTo>
                  <a:pt x="2991917" y="533029"/>
                </a:lnTo>
                <a:lnTo>
                  <a:pt x="2991917" y="790880"/>
                </a:lnTo>
                <a:lnTo>
                  <a:pt x="2832925" y="790880"/>
                </a:lnTo>
                <a:lnTo>
                  <a:pt x="2832925" y="94784"/>
                </a:lnTo>
                <a:cubicBezTo>
                  <a:pt x="2867577" y="87989"/>
                  <a:pt x="2903418" y="83233"/>
                  <a:pt x="2940448" y="80515"/>
                </a:cubicBezTo>
                <a:cubicBezTo>
                  <a:pt x="2977478" y="77797"/>
                  <a:pt x="3010601" y="76438"/>
                  <a:pt x="3039818" y="76438"/>
                </a:cubicBezTo>
                <a:close/>
                <a:moveTo>
                  <a:pt x="2441629" y="68285"/>
                </a:moveTo>
                <a:cubicBezTo>
                  <a:pt x="2474922" y="68285"/>
                  <a:pt x="2504987" y="70493"/>
                  <a:pt x="2531826" y="74910"/>
                </a:cubicBezTo>
                <a:cubicBezTo>
                  <a:pt x="2558664" y="79326"/>
                  <a:pt x="2581765" y="84422"/>
                  <a:pt x="2601130" y="90197"/>
                </a:cubicBezTo>
                <a:cubicBezTo>
                  <a:pt x="2620494" y="95973"/>
                  <a:pt x="2636461" y="101918"/>
                  <a:pt x="2649031" y="108033"/>
                </a:cubicBezTo>
                <a:cubicBezTo>
                  <a:pt x="2661601" y="114148"/>
                  <a:pt x="2670603" y="118904"/>
                  <a:pt x="2676039" y="122301"/>
                </a:cubicBezTo>
                <a:lnTo>
                  <a:pt x="2630176" y="249698"/>
                </a:lnTo>
                <a:cubicBezTo>
                  <a:pt x="2608434" y="238148"/>
                  <a:pt x="2583464" y="228126"/>
                  <a:pt x="2555267" y="219632"/>
                </a:cubicBezTo>
                <a:cubicBezTo>
                  <a:pt x="2527069" y="211139"/>
                  <a:pt x="2496324" y="206893"/>
                  <a:pt x="2463032" y="206893"/>
                </a:cubicBezTo>
                <a:cubicBezTo>
                  <a:pt x="2388972" y="206893"/>
                  <a:pt x="2335465" y="227446"/>
                  <a:pt x="2302511" y="268553"/>
                </a:cubicBezTo>
                <a:cubicBezTo>
                  <a:pt x="2269558" y="309660"/>
                  <a:pt x="2253081" y="365884"/>
                  <a:pt x="2253081" y="437226"/>
                </a:cubicBezTo>
                <a:cubicBezTo>
                  <a:pt x="2253081" y="471878"/>
                  <a:pt x="2257158" y="503303"/>
                  <a:pt x="2265311" y="531500"/>
                </a:cubicBezTo>
                <a:cubicBezTo>
                  <a:pt x="2273465" y="559697"/>
                  <a:pt x="2285695" y="583988"/>
                  <a:pt x="2302002" y="604371"/>
                </a:cubicBezTo>
                <a:cubicBezTo>
                  <a:pt x="2318309" y="624755"/>
                  <a:pt x="2338692" y="640552"/>
                  <a:pt x="2363152" y="651763"/>
                </a:cubicBezTo>
                <a:cubicBezTo>
                  <a:pt x="2387613" y="662974"/>
                  <a:pt x="2416150" y="668579"/>
                  <a:pt x="2448763" y="668579"/>
                </a:cubicBezTo>
                <a:cubicBezTo>
                  <a:pt x="2466429" y="668579"/>
                  <a:pt x="2481546" y="668239"/>
                  <a:pt x="2494116" y="667560"/>
                </a:cubicBezTo>
                <a:cubicBezTo>
                  <a:pt x="2506686" y="666880"/>
                  <a:pt x="2517727" y="665522"/>
                  <a:pt x="2527240" y="663483"/>
                </a:cubicBezTo>
                <a:lnTo>
                  <a:pt x="2527240" y="417862"/>
                </a:lnTo>
                <a:lnTo>
                  <a:pt x="2686231" y="417862"/>
                </a:lnTo>
                <a:lnTo>
                  <a:pt x="2686231" y="767439"/>
                </a:lnTo>
                <a:cubicBezTo>
                  <a:pt x="2667206" y="774913"/>
                  <a:pt x="2636631" y="782897"/>
                  <a:pt x="2594505" y="791390"/>
                </a:cubicBezTo>
                <a:cubicBezTo>
                  <a:pt x="2552379" y="799883"/>
                  <a:pt x="2500401" y="804129"/>
                  <a:pt x="2438571" y="804129"/>
                </a:cubicBezTo>
                <a:cubicBezTo>
                  <a:pt x="2385574" y="804129"/>
                  <a:pt x="2337503" y="795976"/>
                  <a:pt x="2294358" y="779669"/>
                </a:cubicBezTo>
                <a:cubicBezTo>
                  <a:pt x="2251213" y="763362"/>
                  <a:pt x="2214353" y="739582"/>
                  <a:pt x="2183778" y="708327"/>
                </a:cubicBezTo>
                <a:cubicBezTo>
                  <a:pt x="2153202" y="677072"/>
                  <a:pt x="2129591" y="638683"/>
                  <a:pt x="2112945" y="593160"/>
                </a:cubicBezTo>
                <a:cubicBezTo>
                  <a:pt x="2096298" y="547637"/>
                  <a:pt x="2087975" y="495659"/>
                  <a:pt x="2087975" y="437226"/>
                </a:cubicBezTo>
                <a:cubicBezTo>
                  <a:pt x="2087975" y="378114"/>
                  <a:pt x="2097148" y="325797"/>
                  <a:pt x="2115493" y="280273"/>
                </a:cubicBezTo>
                <a:cubicBezTo>
                  <a:pt x="2133838" y="234750"/>
                  <a:pt x="2158977" y="196191"/>
                  <a:pt x="2190912" y="164597"/>
                </a:cubicBezTo>
                <a:cubicBezTo>
                  <a:pt x="2222846" y="133003"/>
                  <a:pt x="2260385" y="109052"/>
                  <a:pt x="2303531" y="92745"/>
                </a:cubicBezTo>
                <a:cubicBezTo>
                  <a:pt x="2346676" y="76438"/>
                  <a:pt x="2392708" y="68285"/>
                  <a:pt x="2441629" y="68285"/>
                </a:cubicBezTo>
                <a:close/>
                <a:moveTo>
                  <a:pt x="4926977" y="10192"/>
                </a:moveTo>
                <a:cubicBezTo>
                  <a:pt x="4951438" y="10192"/>
                  <a:pt x="4972671" y="18176"/>
                  <a:pt x="4990676" y="34143"/>
                </a:cubicBezTo>
                <a:cubicBezTo>
                  <a:pt x="5008681" y="50110"/>
                  <a:pt x="5017684" y="72022"/>
                  <a:pt x="5017684" y="99879"/>
                </a:cubicBezTo>
                <a:cubicBezTo>
                  <a:pt x="5017684" y="127737"/>
                  <a:pt x="5008682" y="149649"/>
                  <a:pt x="4990676" y="165616"/>
                </a:cubicBezTo>
                <a:cubicBezTo>
                  <a:pt x="4972671" y="181583"/>
                  <a:pt x="4951438" y="189567"/>
                  <a:pt x="4926977" y="189567"/>
                </a:cubicBezTo>
                <a:cubicBezTo>
                  <a:pt x="4902517" y="189567"/>
                  <a:pt x="4881285" y="181583"/>
                  <a:pt x="4863279" y="165616"/>
                </a:cubicBezTo>
                <a:cubicBezTo>
                  <a:pt x="4845273" y="149649"/>
                  <a:pt x="4836271" y="127737"/>
                  <a:pt x="4836271" y="99879"/>
                </a:cubicBezTo>
                <a:cubicBezTo>
                  <a:pt x="4836271" y="72022"/>
                  <a:pt x="4845273" y="50110"/>
                  <a:pt x="4863279" y="34143"/>
                </a:cubicBezTo>
                <a:cubicBezTo>
                  <a:pt x="4881284" y="18176"/>
                  <a:pt x="4902517" y="10192"/>
                  <a:pt x="4926977" y="10192"/>
                </a:cubicBezTo>
                <a:close/>
                <a:moveTo>
                  <a:pt x="5908290" y="0"/>
                </a:moveTo>
                <a:lnTo>
                  <a:pt x="5908290" y="583988"/>
                </a:lnTo>
                <a:cubicBezTo>
                  <a:pt x="5908290" y="597577"/>
                  <a:pt x="5909310" y="609807"/>
                  <a:pt x="5911348" y="620678"/>
                </a:cubicBezTo>
                <a:cubicBezTo>
                  <a:pt x="5913386" y="631549"/>
                  <a:pt x="5917293" y="640722"/>
                  <a:pt x="5923068" y="648196"/>
                </a:cubicBezTo>
                <a:cubicBezTo>
                  <a:pt x="5928844" y="655670"/>
                  <a:pt x="5937167" y="661785"/>
                  <a:pt x="5948038" y="666541"/>
                </a:cubicBezTo>
                <a:cubicBezTo>
                  <a:pt x="5958910" y="671297"/>
                  <a:pt x="5973518" y="674354"/>
                  <a:pt x="5991863" y="675713"/>
                </a:cubicBezTo>
                <a:lnTo>
                  <a:pt x="5970460" y="801072"/>
                </a:lnTo>
                <a:cubicBezTo>
                  <a:pt x="5926296" y="800392"/>
                  <a:pt x="5890455" y="795636"/>
                  <a:pt x="5862938" y="786803"/>
                </a:cubicBezTo>
                <a:cubicBezTo>
                  <a:pt x="5835420" y="777971"/>
                  <a:pt x="5813677" y="765571"/>
                  <a:pt x="5797710" y="749603"/>
                </a:cubicBezTo>
                <a:cubicBezTo>
                  <a:pt x="5781743" y="733636"/>
                  <a:pt x="5770872" y="714272"/>
                  <a:pt x="5765096" y="691511"/>
                </a:cubicBezTo>
                <a:cubicBezTo>
                  <a:pt x="5759322" y="668749"/>
                  <a:pt x="5756434" y="643100"/>
                  <a:pt x="5756434" y="614563"/>
                </a:cubicBezTo>
                <a:lnTo>
                  <a:pt x="5756434" y="24460"/>
                </a:lnTo>
                <a:close/>
                <a:moveTo>
                  <a:pt x="5610206" y="0"/>
                </a:moveTo>
                <a:lnTo>
                  <a:pt x="5610206" y="773554"/>
                </a:lnTo>
                <a:cubicBezTo>
                  <a:pt x="5596617" y="777631"/>
                  <a:pt x="5580989" y="781538"/>
                  <a:pt x="5563324" y="785275"/>
                </a:cubicBezTo>
                <a:cubicBezTo>
                  <a:pt x="5545658" y="789012"/>
                  <a:pt x="5527143" y="792239"/>
                  <a:pt x="5507779" y="794957"/>
                </a:cubicBezTo>
                <a:cubicBezTo>
                  <a:pt x="5488414" y="797675"/>
                  <a:pt x="5468710" y="799883"/>
                  <a:pt x="5448667" y="801581"/>
                </a:cubicBezTo>
                <a:cubicBezTo>
                  <a:pt x="5428623" y="803280"/>
                  <a:pt x="5409429" y="804129"/>
                  <a:pt x="5391083" y="804129"/>
                </a:cubicBezTo>
                <a:cubicBezTo>
                  <a:pt x="5346919" y="804129"/>
                  <a:pt x="5307511" y="797675"/>
                  <a:pt x="5272859" y="784765"/>
                </a:cubicBezTo>
                <a:cubicBezTo>
                  <a:pt x="5238207" y="771855"/>
                  <a:pt x="5208990" y="753340"/>
                  <a:pt x="5185210" y="729220"/>
                </a:cubicBezTo>
                <a:cubicBezTo>
                  <a:pt x="5161429" y="705100"/>
                  <a:pt x="5143254" y="675883"/>
                  <a:pt x="5130684" y="641571"/>
                </a:cubicBezTo>
                <a:cubicBezTo>
                  <a:pt x="5118114" y="607259"/>
                  <a:pt x="5111829" y="568700"/>
                  <a:pt x="5111829" y="525895"/>
                </a:cubicBezTo>
                <a:cubicBezTo>
                  <a:pt x="5111829" y="482410"/>
                  <a:pt x="5117264" y="443172"/>
                  <a:pt x="5128136" y="408180"/>
                </a:cubicBezTo>
                <a:cubicBezTo>
                  <a:pt x="5139007" y="373188"/>
                  <a:pt x="5154635" y="343462"/>
                  <a:pt x="5175018" y="319002"/>
                </a:cubicBezTo>
                <a:cubicBezTo>
                  <a:pt x="5195402" y="294542"/>
                  <a:pt x="5220371" y="275857"/>
                  <a:pt x="5249928" y="262947"/>
                </a:cubicBezTo>
                <a:cubicBezTo>
                  <a:pt x="5279484" y="250038"/>
                  <a:pt x="5313286" y="243583"/>
                  <a:pt x="5351336" y="243583"/>
                </a:cubicBezTo>
                <a:cubicBezTo>
                  <a:pt x="5372398" y="243583"/>
                  <a:pt x="5391253" y="245621"/>
                  <a:pt x="5407900" y="249698"/>
                </a:cubicBezTo>
                <a:cubicBezTo>
                  <a:pt x="5424546" y="253775"/>
                  <a:pt x="5441362" y="259550"/>
                  <a:pt x="5458349" y="267024"/>
                </a:cubicBezTo>
                <a:lnTo>
                  <a:pt x="5458349" y="24460"/>
                </a:lnTo>
                <a:close/>
                <a:moveTo>
                  <a:pt x="821941" y="0"/>
                </a:moveTo>
                <a:lnTo>
                  <a:pt x="821941" y="256832"/>
                </a:lnTo>
                <a:cubicBezTo>
                  <a:pt x="832132" y="253435"/>
                  <a:pt x="845212" y="250208"/>
                  <a:pt x="861179" y="247150"/>
                </a:cubicBezTo>
                <a:cubicBezTo>
                  <a:pt x="877146" y="244093"/>
                  <a:pt x="892603" y="242564"/>
                  <a:pt x="907551" y="242564"/>
                </a:cubicBezTo>
                <a:cubicBezTo>
                  <a:pt x="951036" y="242564"/>
                  <a:pt x="987217" y="248509"/>
                  <a:pt x="1016094" y="260399"/>
                </a:cubicBezTo>
                <a:cubicBezTo>
                  <a:pt x="1044970" y="272290"/>
                  <a:pt x="1068072" y="289106"/>
                  <a:pt x="1085397" y="310849"/>
                </a:cubicBezTo>
                <a:cubicBezTo>
                  <a:pt x="1102723" y="332591"/>
                  <a:pt x="1114953" y="358410"/>
                  <a:pt x="1122088" y="388306"/>
                </a:cubicBezTo>
                <a:cubicBezTo>
                  <a:pt x="1129222" y="418202"/>
                  <a:pt x="1132789" y="451495"/>
                  <a:pt x="1132789" y="488185"/>
                </a:cubicBezTo>
                <a:lnTo>
                  <a:pt x="1132789" y="790880"/>
                </a:lnTo>
                <a:lnTo>
                  <a:pt x="980932" y="790880"/>
                </a:lnTo>
                <a:lnTo>
                  <a:pt x="980932" y="506530"/>
                </a:lnTo>
                <a:cubicBezTo>
                  <a:pt x="980932" y="457610"/>
                  <a:pt x="974647" y="422958"/>
                  <a:pt x="962077" y="402574"/>
                </a:cubicBezTo>
                <a:cubicBezTo>
                  <a:pt x="949507" y="382191"/>
                  <a:pt x="926236" y="371999"/>
                  <a:pt x="892264" y="371999"/>
                </a:cubicBezTo>
                <a:cubicBezTo>
                  <a:pt x="878675" y="371999"/>
                  <a:pt x="865935" y="373188"/>
                  <a:pt x="854045" y="375566"/>
                </a:cubicBezTo>
                <a:cubicBezTo>
                  <a:pt x="842154" y="377944"/>
                  <a:pt x="831453" y="380492"/>
                  <a:pt x="821941" y="383210"/>
                </a:cubicBezTo>
                <a:lnTo>
                  <a:pt x="821941" y="790880"/>
                </a:lnTo>
                <a:lnTo>
                  <a:pt x="670083" y="790880"/>
                </a:lnTo>
                <a:lnTo>
                  <a:pt x="670083" y="2446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11F414-D3DE-2483-90F3-DBEAAD57BC13}"/>
              </a:ext>
            </a:extLst>
          </p:cNvPr>
          <p:cNvGrpSpPr/>
          <p:nvPr/>
        </p:nvGrpSpPr>
        <p:grpSpPr>
          <a:xfrm>
            <a:off x="10368226" y="5801274"/>
            <a:ext cx="1625841" cy="885892"/>
            <a:chOff x="3607066" y="3276322"/>
            <a:chExt cx="5130534" cy="27955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3DDD50-09E1-34D0-FF0A-49A88DEA4B61}"/>
                </a:ext>
              </a:extLst>
            </p:cNvPr>
            <p:cNvSpPr/>
            <p:nvPr/>
          </p:nvSpPr>
          <p:spPr>
            <a:xfrm>
              <a:off x="5486401" y="3365221"/>
              <a:ext cx="1219200" cy="2119086"/>
            </a:xfrm>
            <a:prstGeom prst="rect">
              <a:avLst/>
            </a:prstGeom>
            <a:solidFill>
              <a:srgbClr val="7E01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A9DE0EB-FBC8-C517-AB6F-34B761101330}"/>
                </a:ext>
              </a:extLst>
            </p:cNvPr>
            <p:cNvSpPr/>
            <p:nvPr/>
          </p:nvSpPr>
          <p:spPr>
            <a:xfrm>
              <a:off x="3607066" y="3276322"/>
              <a:ext cx="5130534" cy="2795536"/>
            </a:xfrm>
            <a:custGeom>
              <a:avLst/>
              <a:gdLst/>
              <a:ahLst/>
              <a:cxnLst/>
              <a:rect l="l" t="t" r="r" b="b"/>
              <a:pathLst>
                <a:path w="5130534" h="2795536">
                  <a:moveTo>
                    <a:pt x="2452472" y="1748492"/>
                  </a:moveTo>
                  <a:cubicBezTo>
                    <a:pt x="2434645" y="1748492"/>
                    <a:pt x="2416756" y="1752112"/>
                    <a:pt x="2398806" y="1759353"/>
                  </a:cubicBezTo>
                  <a:cubicBezTo>
                    <a:pt x="2380856" y="1766593"/>
                    <a:pt x="2364903" y="1777191"/>
                    <a:pt x="2350947" y="1791147"/>
                  </a:cubicBezTo>
                  <a:cubicBezTo>
                    <a:pt x="2336992" y="1805102"/>
                    <a:pt x="2325722" y="1822148"/>
                    <a:pt x="2317137" y="1842285"/>
                  </a:cubicBezTo>
                  <a:cubicBezTo>
                    <a:pt x="2308552" y="1862423"/>
                    <a:pt x="2304259" y="1885403"/>
                    <a:pt x="2304259" y="1911228"/>
                  </a:cubicBezTo>
                  <a:cubicBezTo>
                    <a:pt x="2304259" y="1931442"/>
                    <a:pt x="2307491" y="1950363"/>
                    <a:pt x="2313955" y="1967988"/>
                  </a:cubicBezTo>
                  <a:cubicBezTo>
                    <a:pt x="2320419" y="1985614"/>
                    <a:pt x="2330043" y="2001428"/>
                    <a:pt x="2342828" y="2015430"/>
                  </a:cubicBezTo>
                  <a:cubicBezTo>
                    <a:pt x="2355613" y="2029432"/>
                    <a:pt x="2370889" y="2040874"/>
                    <a:pt x="2388658" y="2049756"/>
                  </a:cubicBezTo>
                  <a:cubicBezTo>
                    <a:pt x="2406427" y="2058639"/>
                    <a:pt x="2426728" y="2063080"/>
                    <a:pt x="2449562" y="2063080"/>
                  </a:cubicBezTo>
                  <a:cubicBezTo>
                    <a:pt x="2472767" y="2063080"/>
                    <a:pt x="2493731" y="2057862"/>
                    <a:pt x="2512454" y="2047426"/>
                  </a:cubicBezTo>
                  <a:cubicBezTo>
                    <a:pt x="2531177" y="2036991"/>
                    <a:pt x="2546866" y="2023489"/>
                    <a:pt x="2559519" y="2006922"/>
                  </a:cubicBezTo>
                  <a:cubicBezTo>
                    <a:pt x="2572172" y="1990355"/>
                    <a:pt x="2581833" y="1972068"/>
                    <a:pt x="2588502" y="1952063"/>
                  </a:cubicBezTo>
                  <a:cubicBezTo>
                    <a:pt x="2595171" y="1932057"/>
                    <a:pt x="2598505" y="1912144"/>
                    <a:pt x="2598505" y="1892323"/>
                  </a:cubicBezTo>
                  <a:cubicBezTo>
                    <a:pt x="2598505" y="1873639"/>
                    <a:pt x="2594987" y="1855576"/>
                    <a:pt x="2587951" y="1838136"/>
                  </a:cubicBezTo>
                  <a:cubicBezTo>
                    <a:pt x="2580916" y="1820696"/>
                    <a:pt x="2570859" y="1805278"/>
                    <a:pt x="2557780" y="1791883"/>
                  </a:cubicBezTo>
                  <a:cubicBezTo>
                    <a:pt x="2544702" y="1778487"/>
                    <a:pt x="2529149" y="1767907"/>
                    <a:pt x="2511121" y="1760141"/>
                  </a:cubicBezTo>
                  <a:cubicBezTo>
                    <a:pt x="2493094" y="1752375"/>
                    <a:pt x="2473544" y="1748492"/>
                    <a:pt x="2452472" y="1748492"/>
                  </a:cubicBezTo>
                  <a:close/>
                  <a:moveTo>
                    <a:pt x="2595723" y="262938"/>
                  </a:moveTo>
                  <a:cubicBezTo>
                    <a:pt x="2558385" y="262938"/>
                    <a:pt x="2518787" y="267047"/>
                    <a:pt x="2476928" y="275265"/>
                  </a:cubicBezTo>
                  <a:cubicBezTo>
                    <a:pt x="2435070" y="283483"/>
                    <a:pt x="2394172" y="295273"/>
                    <a:pt x="2354233" y="310634"/>
                  </a:cubicBezTo>
                  <a:cubicBezTo>
                    <a:pt x="2314295" y="325996"/>
                    <a:pt x="2276306" y="344924"/>
                    <a:pt x="2240266" y="367418"/>
                  </a:cubicBezTo>
                  <a:cubicBezTo>
                    <a:pt x="2204226" y="389912"/>
                    <a:pt x="2172554" y="415454"/>
                    <a:pt x="2145250" y="444045"/>
                  </a:cubicBezTo>
                  <a:cubicBezTo>
                    <a:pt x="2117946" y="472636"/>
                    <a:pt x="2095811" y="504974"/>
                    <a:pt x="2078846" y="541061"/>
                  </a:cubicBezTo>
                  <a:cubicBezTo>
                    <a:pt x="2061881" y="577147"/>
                    <a:pt x="2053398" y="615764"/>
                    <a:pt x="2053398" y="656911"/>
                  </a:cubicBezTo>
                  <a:cubicBezTo>
                    <a:pt x="2053398" y="687658"/>
                    <a:pt x="2058438" y="714694"/>
                    <a:pt x="2068519" y="738018"/>
                  </a:cubicBezTo>
                  <a:cubicBezTo>
                    <a:pt x="2078599" y="761343"/>
                    <a:pt x="2092537" y="781310"/>
                    <a:pt x="2110333" y="797920"/>
                  </a:cubicBezTo>
                  <a:cubicBezTo>
                    <a:pt x="2128128" y="814530"/>
                    <a:pt x="2148043" y="826789"/>
                    <a:pt x="2170078" y="834698"/>
                  </a:cubicBezTo>
                  <a:cubicBezTo>
                    <a:pt x="2192112" y="842607"/>
                    <a:pt x="2215952" y="846561"/>
                    <a:pt x="2241599" y="846561"/>
                  </a:cubicBezTo>
                  <a:cubicBezTo>
                    <a:pt x="2279092" y="846561"/>
                    <a:pt x="2319084" y="836110"/>
                    <a:pt x="2361576" y="815208"/>
                  </a:cubicBezTo>
                  <a:lnTo>
                    <a:pt x="2370177" y="770293"/>
                  </a:lnTo>
                  <a:cubicBezTo>
                    <a:pt x="2337575" y="739036"/>
                    <a:pt x="2314882" y="708813"/>
                    <a:pt x="2302098" y="679624"/>
                  </a:cubicBezTo>
                  <a:cubicBezTo>
                    <a:pt x="2289313" y="650434"/>
                    <a:pt x="2282921" y="620806"/>
                    <a:pt x="2282921" y="590739"/>
                  </a:cubicBezTo>
                  <a:cubicBezTo>
                    <a:pt x="2282921" y="562952"/>
                    <a:pt x="2287922" y="539544"/>
                    <a:pt x="2297925" y="520516"/>
                  </a:cubicBezTo>
                  <a:cubicBezTo>
                    <a:pt x="2307928" y="501487"/>
                    <a:pt x="2321636" y="485596"/>
                    <a:pt x="2339049" y="472843"/>
                  </a:cubicBezTo>
                  <a:cubicBezTo>
                    <a:pt x="2356463" y="460089"/>
                    <a:pt x="2377593" y="450472"/>
                    <a:pt x="2402440" y="443993"/>
                  </a:cubicBezTo>
                  <a:cubicBezTo>
                    <a:pt x="2427287" y="437514"/>
                    <a:pt x="2454145" y="434274"/>
                    <a:pt x="2483014" y="434274"/>
                  </a:cubicBezTo>
                  <a:cubicBezTo>
                    <a:pt x="2517408" y="434274"/>
                    <a:pt x="2549429" y="439109"/>
                    <a:pt x="2579079" y="448780"/>
                  </a:cubicBezTo>
                  <a:cubicBezTo>
                    <a:pt x="2608728" y="458451"/>
                    <a:pt x="2634508" y="472843"/>
                    <a:pt x="2656419" y="491956"/>
                  </a:cubicBezTo>
                  <a:cubicBezTo>
                    <a:pt x="2678329" y="511069"/>
                    <a:pt x="2695526" y="534803"/>
                    <a:pt x="2708010" y="563159"/>
                  </a:cubicBezTo>
                  <a:cubicBezTo>
                    <a:pt x="2720493" y="591514"/>
                    <a:pt x="2726735" y="624704"/>
                    <a:pt x="2726735" y="662730"/>
                  </a:cubicBezTo>
                  <a:cubicBezTo>
                    <a:pt x="2726735" y="717037"/>
                    <a:pt x="2718955" y="768939"/>
                    <a:pt x="2703396" y="818436"/>
                  </a:cubicBezTo>
                  <a:cubicBezTo>
                    <a:pt x="2687838" y="867933"/>
                    <a:pt x="2668193" y="913653"/>
                    <a:pt x="2644463" y="955596"/>
                  </a:cubicBezTo>
                  <a:cubicBezTo>
                    <a:pt x="2620732" y="997540"/>
                    <a:pt x="2594632" y="1036101"/>
                    <a:pt x="2566161" y="1071279"/>
                  </a:cubicBezTo>
                  <a:cubicBezTo>
                    <a:pt x="2537690" y="1106457"/>
                    <a:pt x="2509159" y="1139597"/>
                    <a:pt x="2480568" y="1170699"/>
                  </a:cubicBezTo>
                  <a:cubicBezTo>
                    <a:pt x="2462695" y="1196191"/>
                    <a:pt x="2439834" y="1223134"/>
                    <a:pt x="2411985" y="1251528"/>
                  </a:cubicBezTo>
                  <a:cubicBezTo>
                    <a:pt x="2384136" y="1279922"/>
                    <a:pt x="2362749" y="1304723"/>
                    <a:pt x="2347824" y="1325930"/>
                  </a:cubicBezTo>
                  <a:cubicBezTo>
                    <a:pt x="2332898" y="1347137"/>
                    <a:pt x="2321785" y="1367615"/>
                    <a:pt x="2314482" y="1387362"/>
                  </a:cubicBezTo>
                  <a:cubicBezTo>
                    <a:pt x="2307180" y="1407109"/>
                    <a:pt x="2303529" y="1429033"/>
                    <a:pt x="2303529" y="1453134"/>
                  </a:cubicBezTo>
                  <a:cubicBezTo>
                    <a:pt x="2303529" y="1507024"/>
                    <a:pt x="2325335" y="1548411"/>
                    <a:pt x="2368948" y="1577295"/>
                  </a:cubicBezTo>
                  <a:cubicBezTo>
                    <a:pt x="2412560" y="1606180"/>
                    <a:pt x="2481387" y="1627283"/>
                    <a:pt x="2575428" y="1640604"/>
                  </a:cubicBezTo>
                  <a:lnTo>
                    <a:pt x="2606503" y="1545026"/>
                  </a:lnTo>
                  <a:cubicBezTo>
                    <a:pt x="2578329" y="1529719"/>
                    <a:pt x="2558901" y="1518781"/>
                    <a:pt x="2548218" y="1512213"/>
                  </a:cubicBezTo>
                  <a:cubicBezTo>
                    <a:pt x="2537535" y="1505644"/>
                    <a:pt x="2529107" y="1498927"/>
                    <a:pt x="2522932" y="1492062"/>
                  </a:cubicBezTo>
                  <a:cubicBezTo>
                    <a:pt x="2516758" y="1485196"/>
                    <a:pt x="2512055" y="1477364"/>
                    <a:pt x="2508821" y="1468567"/>
                  </a:cubicBezTo>
                  <a:cubicBezTo>
                    <a:pt x="2505587" y="1459770"/>
                    <a:pt x="2503970" y="1449293"/>
                    <a:pt x="2503970" y="1437139"/>
                  </a:cubicBezTo>
                  <a:cubicBezTo>
                    <a:pt x="2503970" y="1417535"/>
                    <a:pt x="2508152" y="1397757"/>
                    <a:pt x="2516517" y="1377805"/>
                  </a:cubicBezTo>
                  <a:cubicBezTo>
                    <a:pt x="2524882" y="1357853"/>
                    <a:pt x="2536179" y="1337986"/>
                    <a:pt x="2550409" y="1318205"/>
                  </a:cubicBezTo>
                  <a:cubicBezTo>
                    <a:pt x="2564638" y="1298423"/>
                    <a:pt x="2581370" y="1278203"/>
                    <a:pt x="2600603" y="1257544"/>
                  </a:cubicBezTo>
                  <a:cubicBezTo>
                    <a:pt x="2619836" y="1236885"/>
                    <a:pt x="2639637" y="1216135"/>
                    <a:pt x="2660006" y="1195295"/>
                  </a:cubicBezTo>
                  <a:cubicBezTo>
                    <a:pt x="2700906" y="1153846"/>
                    <a:pt x="2739083" y="1113668"/>
                    <a:pt x="2774535" y="1074762"/>
                  </a:cubicBezTo>
                  <a:cubicBezTo>
                    <a:pt x="2809988" y="1035855"/>
                    <a:pt x="2843584" y="991959"/>
                    <a:pt x="2875324" y="943072"/>
                  </a:cubicBezTo>
                  <a:cubicBezTo>
                    <a:pt x="2907063" y="894186"/>
                    <a:pt x="2932971" y="842297"/>
                    <a:pt x="2953046" y="787407"/>
                  </a:cubicBezTo>
                  <a:cubicBezTo>
                    <a:pt x="2973122" y="732517"/>
                    <a:pt x="2983159" y="673262"/>
                    <a:pt x="2983159" y="609644"/>
                  </a:cubicBezTo>
                  <a:cubicBezTo>
                    <a:pt x="2983159" y="554541"/>
                    <a:pt x="2972687" y="505106"/>
                    <a:pt x="2951742" y="461339"/>
                  </a:cubicBezTo>
                  <a:cubicBezTo>
                    <a:pt x="2930798" y="417571"/>
                    <a:pt x="2902695" y="381109"/>
                    <a:pt x="2867436" y="351950"/>
                  </a:cubicBezTo>
                  <a:cubicBezTo>
                    <a:pt x="2832177" y="322791"/>
                    <a:pt x="2790851" y="300666"/>
                    <a:pt x="2743460" y="285575"/>
                  </a:cubicBezTo>
                  <a:cubicBezTo>
                    <a:pt x="2696069" y="270484"/>
                    <a:pt x="2646823" y="262938"/>
                    <a:pt x="2595723" y="262938"/>
                  </a:cubicBezTo>
                  <a:close/>
                  <a:moveTo>
                    <a:pt x="1946483" y="0"/>
                  </a:moveTo>
                  <a:lnTo>
                    <a:pt x="3178193" y="0"/>
                  </a:lnTo>
                  <a:cubicBezTo>
                    <a:pt x="3748892" y="0"/>
                    <a:pt x="4211310" y="462365"/>
                    <a:pt x="4211310" y="1032856"/>
                  </a:cubicBezTo>
                  <a:lnTo>
                    <a:pt x="4211310" y="1798878"/>
                  </a:lnTo>
                  <a:cubicBezTo>
                    <a:pt x="4721611" y="1838140"/>
                    <a:pt x="4869101" y="1905186"/>
                    <a:pt x="5011712" y="2016636"/>
                  </a:cubicBezTo>
                  <a:cubicBezTo>
                    <a:pt x="5113968" y="2096302"/>
                    <a:pt x="5151984" y="2227331"/>
                    <a:pt x="5118902" y="2344752"/>
                  </a:cubicBezTo>
                  <a:cubicBezTo>
                    <a:pt x="5117188" y="2455112"/>
                    <a:pt x="5046922" y="2556954"/>
                    <a:pt x="4935940" y="2591800"/>
                  </a:cubicBezTo>
                  <a:cubicBezTo>
                    <a:pt x="4656485" y="2679673"/>
                    <a:pt x="4377757" y="2745836"/>
                    <a:pt x="4103391" y="2795536"/>
                  </a:cubicBezTo>
                  <a:cubicBezTo>
                    <a:pt x="4080489" y="2683153"/>
                    <a:pt x="4044811" y="2546723"/>
                    <a:pt x="3991837" y="2410136"/>
                  </a:cubicBezTo>
                  <a:cubicBezTo>
                    <a:pt x="3683820" y="2386091"/>
                    <a:pt x="3231944" y="2367967"/>
                    <a:pt x="2562571" y="2367967"/>
                  </a:cubicBezTo>
                  <a:cubicBezTo>
                    <a:pt x="1867595" y="2367967"/>
                    <a:pt x="1407048" y="2387494"/>
                    <a:pt x="1099652" y="2412941"/>
                  </a:cubicBezTo>
                  <a:cubicBezTo>
                    <a:pt x="1054678" y="2542932"/>
                    <a:pt x="1026270" y="2664353"/>
                    <a:pt x="1009340" y="2763493"/>
                  </a:cubicBezTo>
                  <a:cubicBezTo>
                    <a:pt x="605607" y="2688086"/>
                    <a:pt x="352483" y="2611691"/>
                    <a:pt x="322205" y="2602291"/>
                  </a:cubicBezTo>
                  <a:cubicBezTo>
                    <a:pt x="294161" y="2593723"/>
                    <a:pt x="269648" y="2580012"/>
                    <a:pt x="247161" y="2563809"/>
                  </a:cubicBezTo>
                  <a:cubicBezTo>
                    <a:pt x="178817" y="2549683"/>
                    <a:pt x="114834" y="2512914"/>
                    <a:pt x="67834" y="2454332"/>
                  </a:cubicBezTo>
                  <a:cubicBezTo>
                    <a:pt x="-39046" y="2320655"/>
                    <a:pt x="-17234" y="2125593"/>
                    <a:pt x="116392" y="2018869"/>
                  </a:cubicBezTo>
                  <a:cubicBezTo>
                    <a:pt x="256924" y="1906641"/>
                    <a:pt x="403638" y="1838866"/>
                    <a:pt x="913626" y="1799294"/>
                  </a:cubicBezTo>
                  <a:lnTo>
                    <a:pt x="913626" y="1032856"/>
                  </a:lnTo>
                  <a:cubicBezTo>
                    <a:pt x="913626" y="462365"/>
                    <a:pt x="1376095" y="0"/>
                    <a:pt x="1946483" y="0"/>
                  </a:cubicBezTo>
                  <a:close/>
                </a:path>
              </a:pathLst>
            </a:custGeom>
            <a:solidFill>
              <a:srgbClr val="000000"/>
            </a:solidFill>
            <a:ln w="38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by Andrew">
            <a:extLst>
              <a:ext uri="{FF2B5EF4-FFF2-40B4-BE49-F238E27FC236}">
                <a16:creationId xmlns:a16="http://schemas.microsoft.com/office/drawing/2014/main" id="{6600E3C3-A454-D039-D382-2D0F4FD607E6}"/>
              </a:ext>
            </a:extLst>
          </p:cNvPr>
          <p:cNvSpPr/>
          <p:nvPr/>
        </p:nvSpPr>
        <p:spPr>
          <a:xfrm>
            <a:off x="5328210" y="4749041"/>
            <a:ext cx="1535578" cy="213842"/>
          </a:xfrm>
          <a:custGeom>
            <a:avLst/>
            <a:gdLst/>
            <a:ahLst/>
            <a:cxnLst/>
            <a:rect l="l" t="t" r="r" b="b"/>
            <a:pathLst>
              <a:path w="2180183" h="303610">
                <a:moveTo>
                  <a:pt x="1825675" y="159097"/>
                </a:moveTo>
                <a:cubicBezTo>
                  <a:pt x="1817142" y="159097"/>
                  <a:pt x="1808534" y="159445"/>
                  <a:pt x="1799853" y="160139"/>
                </a:cubicBezTo>
                <a:cubicBezTo>
                  <a:pt x="1791171" y="160834"/>
                  <a:pt x="1783333" y="162248"/>
                  <a:pt x="1776338" y="164381"/>
                </a:cubicBezTo>
                <a:cubicBezTo>
                  <a:pt x="1769343" y="166514"/>
                  <a:pt x="1763613" y="169615"/>
                  <a:pt x="1759148" y="173683"/>
                </a:cubicBezTo>
                <a:cubicBezTo>
                  <a:pt x="1754684" y="177751"/>
                  <a:pt x="1752451" y="183158"/>
                  <a:pt x="1752451" y="189905"/>
                </a:cubicBezTo>
                <a:cubicBezTo>
                  <a:pt x="1752451" y="194965"/>
                  <a:pt x="1753419" y="199207"/>
                  <a:pt x="1755353" y="202630"/>
                </a:cubicBezTo>
                <a:cubicBezTo>
                  <a:pt x="1757288" y="206053"/>
                  <a:pt x="1759868" y="208831"/>
                  <a:pt x="1763092" y="210964"/>
                </a:cubicBezTo>
                <a:cubicBezTo>
                  <a:pt x="1766317" y="213097"/>
                  <a:pt x="1769914" y="214635"/>
                  <a:pt x="1773882" y="215578"/>
                </a:cubicBezTo>
                <a:cubicBezTo>
                  <a:pt x="1777851" y="216520"/>
                  <a:pt x="1781870" y="216992"/>
                  <a:pt x="1785937" y="216992"/>
                </a:cubicBezTo>
                <a:cubicBezTo>
                  <a:pt x="1793280" y="216992"/>
                  <a:pt x="1799803" y="215727"/>
                  <a:pt x="1805508" y="213196"/>
                </a:cubicBezTo>
                <a:cubicBezTo>
                  <a:pt x="1811213" y="210666"/>
                  <a:pt x="1816001" y="207219"/>
                  <a:pt x="1819870" y="202853"/>
                </a:cubicBezTo>
                <a:cubicBezTo>
                  <a:pt x="1823740" y="198487"/>
                  <a:pt x="1826667" y="193452"/>
                  <a:pt x="1828651" y="187747"/>
                </a:cubicBezTo>
                <a:cubicBezTo>
                  <a:pt x="1830635" y="182042"/>
                  <a:pt x="1831628" y="176014"/>
                  <a:pt x="1831628" y="169664"/>
                </a:cubicBezTo>
                <a:lnTo>
                  <a:pt x="1831628" y="159097"/>
                </a:lnTo>
                <a:close/>
                <a:moveTo>
                  <a:pt x="21878" y="127099"/>
                </a:moveTo>
                <a:lnTo>
                  <a:pt x="21878" y="211485"/>
                </a:lnTo>
                <a:lnTo>
                  <a:pt x="62657" y="211485"/>
                </a:lnTo>
                <a:cubicBezTo>
                  <a:pt x="70594" y="211485"/>
                  <a:pt x="78184" y="210716"/>
                  <a:pt x="85427" y="209178"/>
                </a:cubicBezTo>
                <a:cubicBezTo>
                  <a:pt x="92670" y="207640"/>
                  <a:pt x="98971" y="205209"/>
                  <a:pt x="104329" y="201886"/>
                </a:cubicBezTo>
                <a:cubicBezTo>
                  <a:pt x="109686" y="198562"/>
                  <a:pt x="114002" y="194196"/>
                  <a:pt x="117277" y="188789"/>
                </a:cubicBezTo>
                <a:cubicBezTo>
                  <a:pt x="120551" y="183381"/>
                  <a:pt x="122188" y="176907"/>
                  <a:pt x="122188" y="169367"/>
                </a:cubicBezTo>
                <a:cubicBezTo>
                  <a:pt x="122188" y="155178"/>
                  <a:pt x="117351" y="144587"/>
                  <a:pt x="107677" y="137592"/>
                </a:cubicBezTo>
                <a:cubicBezTo>
                  <a:pt x="98003" y="130597"/>
                  <a:pt x="84336" y="127099"/>
                  <a:pt x="66675" y="127099"/>
                </a:cubicBezTo>
                <a:close/>
                <a:moveTo>
                  <a:pt x="1155650" y="101501"/>
                </a:moveTo>
                <a:cubicBezTo>
                  <a:pt x="1148705" y="101501"/>
                  <a:pt x="1142306" y="102766"/>
                  <a:pt x="1136452" y="105296"/>
                </a:cubicBezTo>
                <a:cubicBezTo>
                  <a:pt x="1130598" y="107826"/>
                  <a:pt x="1125414" y="111274"/>
                  <a:pt x="1120899" y="115640"/>
                </a:cubicBezTo>
                <a:cubicBezTo>
                  <a:pt x="1116385" y="120005"/>
                  <a:pt x="1112813" y="124991"/>
                  <a:pt x="1110183" y="130597"/>
                </a:cubicBezTo>
                <a:cubicBezTo>
                  <a:pt x="1107554" y="136203"/>
                  <a:pt x="1106041" y="142032"/>
                  <a:pt x="1105644" y="148084"/>
                </a:cubicBezTo>
                <a:lnTo>
                  <a:pt x="1202829" y="148084"/>
                </a:lnTo>
                <a:cubicBezTo>
                  <a:pt x="1202234" y="134690"/>
                  <a:pt x="1197942" y="123577"/>
                  <a:pt x="1189955" y="114747"/>
                </a:cubicBezTo>
                <a:cubicBezTo>
                  <a:pt x="1181968" y="105916"/>
                  <a:pt x="1170533" y="101501"/>
                  <a:pt x="1155650" y="101501"/>
                </a:cubicBezTo>
                <a:close/>
                <a:moveTo>
                  <a:pt x="864394" y="101501"/>
                </a:moveTo>
                <a:cubicBezTo>
                  <a:pt x="855861" y="101501"/>
                  <a:pt x="848221" y="103014"/>
                  <a:pt x="841474" y="106040"/>
                </a:cubicBezTo>
                <a:cubicBezTo>
                  <a:pt x="834727" y="109066"/>
                  <a:pt x="829072" y="113184"/>
                  <a:pt x="824508" y="118393"/>
                </a:cubicBezTo>
                <a:cubicBezTo>
                  <a:pt x="819944" y="123602"/>
                  <a:pt x="816446" y="129704"/>
                  <a:pt x="814015" y="136699"/>
                </a:cubicBezTo>
                <a:cubicBezTo>
                  <a:pt x="811585" y="143694"/>
                  <a:pt x="810369" y="151160"/>
                  <a:pt x="810369" y="159097"/>
                </a:cubicBezTo>
                <a:cubicBezTo>
                  <a:pt x="810369" y="167035"/>
                  <a:pt x="811585" y="174501"/>
                  <a:pt x="814015" y="181496"/>
                </a:cubicBezTo>
                <a:cubicBezTo>
                  <a:pt x="816446" y="188491"/>
                  <a:pt x="819944" y="194568"/>
                  <a:pt x="824508" y="199728"/>
                </a:cubicBezTo>
                <a:cubicBezTo>
                  <a:pt x="829072" y="204887"/>
                  <a:pt x="834727" y="208955"/>
                  <a:pt x="841474" y="211931"/>
                </a:cubicBezTo>
                <a:cubicBezTo>
                  <a:pt x="848221" y="214908"/>
                  <a:pt x="855861" y="216396"/>
                  <a:pt x="864394" y="216396"/>
                </a:cubicBezTo>
                <a:cubicBezTo>
                  <a:pt x="872331" y="216396"/>
                  <a:pt x="879649" y="214908"/>
                  <a:pt x="886346" y="211931"/>
                </a:cubicBezTo>
                <a:cubicBezTo>
                  <a:pt x="893043" y="208955"/>
                  <a:pt x="898823" y="204937"/>
                  <a:pt x="903685" y="199876"/>
                </a:cubicBezTo>
                <a:cubicBezTo>
                  <a:pt x="908546" y="194816"/>
                  <a:pt x="912341" y="188789"/>
                  <a:pt x="915070" y="181794"/>
                </a:cubicBezTo>
                <a:cubicBezTo>
                  <a:pt x="917798" y="174799"/>
                  <a:pt x="919163" y="167233"/>
                  <a:pt x="919163" y="159097"/>
                </a:cubicBezTo>
                <a:cubicBezTo>
                  <a:pt x="919163" y="150962"/>
                  <a:pt x="917798" y="143396"/>
                  <a:pt x="915070" y="136401"/>
                </a:cubicBezTo>
                <a:cubicBezTo>
                  <a:pt x="912341" y="129406"/>
                  <a:pt x="908546" y="123304"/>
                  <a:pt x="903685" y="118095"/>
                </a:cubicBezTo>
                <a:cubicBezTo>
                  <a:pt x="898823" y="112886"/>
                  <a:pt x="893043" y="108818"/>
                  <a:pt x="886346" y="105891"/>
                </a:cubicBezTo>
                <a:cubicBezTo>
                  <a:pt x="879649" y="102964"/>
                  <a:pt x="872331" y="101501"/>
                  <a:pt x="864394" y="101501"/>
                </a:cubicBezTo>
                <a:close/>
                <a:moveTo>
                  <a:pt x="1245989" y="87809"/>
                </a:moveTo>
                <a:lnTo>
                  <a:pt x="1268313" y="87809"/>
                </a:lnTo>
                <a:lnTo>
                  <a:pt x="1302693" y="203597"/>
                </a:lnTo>
                <a:lnTo>
                  <a:pt x="1303288" y="203597"/>
                </a:lnTo>
                <a:lnTo>
                  <a:pt x="1341685" y="87809"/>
                </a:lnTo>
                <a:lnTo>
                  <a:pt x="1361777" y="87809"/>
                </a:lnTo>
                <a:lnTo>
                  <a:pt x="1400919" y="203597"/>
                </a:lnTo>
                <a:lnTo>
                  <a:pt x="1401514" y="203597"/>
                </a:lnTo>
                <a:lnTo>
                  <a:pt x="1435596" y="87809"/>
                </a:lnTo>
                <a:lnTo>
                  <a:pt x="1457623" y="87809"/>
                </a:lnTo>
                <a:lnTo>
                  <a:pt x="1412379" y="230386"/>
                </a:lnTo>
                <a:lnTo>
                  <a:pt x="1389906" y="230386"/>
                </a:lnTo>
                <a:lnTo>
                  <a:pt x="1351806" y="114896"/>
                </a:lnTo>
                <a:lnTo>
                  <a:pt x="1351210" y="114896"/>
                </a:lnTo>
                <a:lnTo>
                  <a:pt x="1313706" y="230386"/>
                </a:lnTo>
                <a:lnTo>
                  <a:pt x="1291084" y="230386"/>
                </a:lnTo>
                <a:close/>
                <a:moveTo>
                  <a:pt x="166688" y="87809"/>
                </a:moveTo>
                <a:lnTo>
                  <a:pt x="189756" y="87809"/>
                </a:lnTo>
                <a:lnTo>
                  <a:pt x="238274" y="208062"/>
                </a:lnTo>
                <a:lnTo>
                  <a:pt x="238869" y="208062"/>
                </a:lnTo>
                <a:lnTo>
                  <a:pt x="283071" y="87809"/>
                </a:lnTo>
                <a:lnTo>
                  <a:pt x="305693" y="87809"/>
                </a:lnTo>
                <a:lnTo>
                  <a:pt x="234553" y="267296"/>
                </a:lnTo>
                <a:cubicBezTo>
                  <a:pt x="230287" y="278210"/>
                  <a:pt x="224855" y="286990"/>
                  <a:pt x="218257" y="293638"/>
                </a:cubicBezTo>
                <a:cubicBezTo>
                  <a:pt x="211658" y="300286"/>
                  <a:pt x="202158" y="303610"/>
                  <a:pt x="189756" y="303610"/>
                </a:cubicBezTo>
                <a:cubicBezTo>
                  <a:pt x="183505" y="303610"/>
                  <a:pt x="177304" y="302965"/>
                  <a:pt x="171152" y="301675"/>
                </a:cubicBezTo>
                <a:lnTo>
                  <a:pt x="173385" y="282774"/>
                </a:lnTo>
                <a:cubicBezTo>
                  <a:pt x="178247" y="284460"/>
                  <a:pt x="183307" y="285304"/>
                  <a:pt x="188565" y="285304"/>
                </a:cubicBezTo>
                <a:cubicBezTo>
                  <a:pt x="195709" y="285304"/>
                  <a:pt x="201315" y="283121"/>
                  <a:pt x="205383" y="278755"/>
                </a:cubicBezTo>
                <a:cubicBezTo>
                  <a:pt x="209451" y="274390"/>
                  <a:pt x="213023" y="268139"/>
                  <a:pt x="216099" y="260003"/>
                </a:cubicBezTo>
                <a:lnTo>
                  <a:pt x="227558" y="230088"/>
                </a:lnTo>
                <a:close/>
                <a:moveTo>
                  <a:pt x="1969591" y="84088"/>
                </a:moveTo>
                <a:cubicBezTo>
                  <a:pt x="1979116" y="84088"/>
                  <a:pt x="1988815" y="86172"/>
                  <a:pt x="1998687" y="90339"/>
                </a:cubicBezTo>
                <a:cubicBezTo>
                  <a:pt x="2008559" y="94506"/>
                  <a:pt x="2016522" y="100658"/>
                  <a:pt x="2022574" y="108794"/>
                </a:cubicBezTo>
                <a:lnTo>
                  <a:pt x="2006352" y="120402"/>
                </a:lnTo>
                <a:cubicBezTo>
                  <a:pt x="2002978" y="114846"/>
                  <a:pt x="1997993" y="110307"/>
                  <a:pt x="1991395" y="106784"/>
                </a:cubicBezTo>
                <a:cubicBezTo>
                  <a:pt x="1984797" y="103262"/>
                  <a:pt x="1977628" y="101501"/>
                  <a:pt x="1969889" y="101501"/>
                </a:cubicBezTo>
                <a:cubicBezTo>
                  <a:pt x="1961555" y="101501"/>
                  <a:pt x="1954039" y="102964"/>
                  <a:pt x="1947342" y="105891"/>
                </a:cubicBezTo>
                <a:cubicBezTo>
                  <a:pt x="1940644" y="108818"/>
                  <a:pt x="1934890" y="112886"/>
                  <a:pt x="1930077" y="118095"/>
                </a:cubicBezTo>
                <a:cubicBezTo>
                  <a:pt x="1925265" y="123304"/>
                  <a:pt x="1921594" y="129406"/>
                  <a:pt x="1919064" y="136401"/>
                </a:cubicBezTo>
                <a:cubicBezTo>
                  <a:pt x="1916534" y="143396"/>
                  <a:pt x="1915269" y="150962"/>
                  <a:pt x="1915269" y="159097"/>
                </a:cubicBezTo>
                <a:cubicBezTo>
                  <a:pt x="1915269" y="167233"/>
                  <a:pt x="1916534" y="174749"/>
                  <a:pt x="1919064" y="181645"/>
                </a:cubicBezTo>
                <a:cubicBezTo>
                  <a:pt x="1921594" y="188541"/>
                  <a:pt x="1925216" y="194568"/>
                  <a:pt x="1929929" y="199728"/>
                </a:cubicBezTo>
                <a:cubicBezTo>
                  <a:pt x="1934642" y="204887"/>
                  <a:pt x="1940347" y="208955"/>
                  <a:pt x="1947044" y="211931"/>
                </a:cubicBezTo>
                <a:cubicBezTo>
                  <a:pt x="1953741" y="214908"/>
                  <a:pt x="1961257" y="216396"/>
                  <a:pt x="1969591" y="216396"/>
                </a:cubicBezTo>
                <a:cubicBezTo>
                  <a:pt x="1978719" y="216396"/>
                  <a:pt x="1986434" y="214660"/>
                  <a:pt x="1992734" y="211187"/>
                </a:cubicBezTo>
                <a:cubicBezTo>
                  <a:pt x="1999034" y="207715"/>
                  <a:pt x="2004219" y="203250"/>
                  <a:pt x="2008287" y="197793"/>
                </a:cubicBezTo>
                <a:lnTo>
                  <a:pt x="2023765" y="209401"/>
                </a:lnTo>
                <a:cubicBezTo>
                  <a:pt x="2017712" y="216843"/>
                  <a:pt x="2010271" y="222821"/>
                  <a:pt x="2001441" y="227335"/>
                </a:cubicBezTo>
                <a:cubicBezTo>
                  <a:pt x="1992610" y="231850"/>
                  <a:pt x="1981994" y="234107"/>
                  <a:pt x="1969591" y="234107"/>
                </a:cubicBezTo>
                <a:cubicBezTo>
                  <a:pt x="1957983" y="234107"/>
                  <a:pt x="1947515" y="232222"/>
                  <a:pt x="1938189" y="228451"/>
                </a:cubicBezTo>
                <a:cubicBezTo>
                  <a:pt x="1928862" y="224681"/>
                  <a:pt x="1920875" y="219447"/>
                  <a:pt x="1914227" y="212750"/>
                </a:cubicBezTo>
                <a:cubicBezTo>
                  <a:pt x="1907580" y="206053"/>
                  <a:pt x="1902445" y="198115"/>
                  <a:pt x="1898824" y="188938"/>
                </a:cubicBezTo>
                <a:cubicBezTo>
                  <a:pt x="1895202" y="179760"/>
                  <a:pt x="1893391" y="169813"/>
                  <a:pt x="1893391" y="159097"/>
                </a:cubicBezTo>
                <a:cubicBezTo>
                  <a:pt x="1893391" y="148283"/>
                  <a:pt x="1895202" y="138311"/>
                  <a:pt x="1898824" y="129183"/>
                </a:cubicBezTo>
                <a:cubicBezTo>
                  <a:pt x="1902445" y="120055"/>
                  <a:pt x="1907580" y="112142"/>
                  <a:pt x="1914227" y="105445"/>
                </a:cubicBezTo>
                <a:cubicBezTo>
                  <a:pt x="1920875" y="98748"/>
                  <a:pt x="1928862" y="93514"/>
                  <a:pt x="1938189" y="89744"/>
                </a:cubicBezTo>
                <a:cubicBezTo>
                  <a:pt x="1947515" y="85973"/>
                  <a:pt x="1957983" y="84088"/>
                  <a:pt x="1969591" y="84088"/>
                </a:cubicBezTo>
                <a:close/>
                <a:moveTo>
                  <a:pt x="1795760" y="84088"/>
                </a:moveTo>
                <a:cubicBezTo>
                  <a:pt x="1803499" y="84088"/>
                  <a:pt x="1810717" y="85155"/>
                  <a:pt x="1817415" y="87288"/>
                </a:cubicBezTo>
                <a:cubicBezTo>
                  <a:pt x="1824112" y="89421"/>
                  <a:pt x="1829991" y="92621"/>
                  <a:pt x="1835051" y="96887"/>
                </a:cubicBezTo>
                <a:cubicBezTo>
                  <a:pt x="1840111" y="101154"/>
                  <a:pt x="1844080" y="106536"/>
                  <a:pt x="1846957" y="113035"/>
                </a:cubicBezTo>
                <a:cubicBezTo>
                  <a:pt x="1849834" y="119534"/>
                  <a:pt x="1851273" y="127149"/>
                  <a:pt x="1851273" y="135880"/>
                </a:cubicBezTo>
                <a:lnTo>
                  <a:pt x="1851273" y="198388"/>
                </a:lnTo>
                <a:cubicBezTo>
                  <a:pt x="1851273" y="203845"/>
                  <a:pt x="1851471" y="209525"/>
                  <a:pt x="1851868" y="215429"/>
                </a:cubicBezTo>
                <a:cubicBezTo>
                  <a:pt x="1852265" y="221332"/>
                  <a:pt x="1852861" y="226318"/>
                  <a:pt x="1853654" y="230386"/>
                </a:cubicBezTo>
                <a:lnTo>
                  <a:pt x="1835051" y="230386"/>
                </a:lnTo>
                <a:cubicBezTo>
                  <a:pt x="1834455" y="226913"/>
                  <a:pt x="1833959" y="223143"/>
                  <a:pt x="1833562" y="219075"/>
                </a:cubicBezTo>
                <a:cubicBezTo>
                  <a:pt x="1833166" y="215007"/>
                  <a:pt x="1832967" y="211038"/>
                  <a:pt x="1832967" y="207169"/>
                </a:cubicBezTo>
                <a:lnTo>
                  <a:pt x="1832372" y="207169"/>
                </a:lnTo>
                <a:cubicBezTo>
                  <a:pt x="1825823" y="216793"/>
                  <a:pt x="1818432" y="223689"/>
                  <a:pt x="1810196" y="227856"/>
                </a:cubicBezTo>
                <a:cubicBezTo>
                  <a:pt x="1801961" y="232023"/>
                  <a:pt x="1792039" y="234107"/>
                  <a:pt x="1780431" y="234107"/>
                </a:cubicBezTo>
                <a:cubicBezTo>
                  <a:pt x="1774974" y="234107"/>
                  <a:pt x="1769343" y="233338"/>
                  <a:pt x="1763539" y="231800"/>
                </a:cubicBezTo>
                <a:cubicBezTo>
                  <a:pt x="1757735" y="230262"/>
                  <a:pt x="1752451" y="227757"/>
                  <a:pt x="1747689" y="224284"/>
                </a:cubicBezTo>
                <a:cubicBezTo>
                  <a:pt x="1742926" y="220812"/>
                  <a:pt x="1738982" y="216347"/>
                  <a:pt x="1735857" y="210890"/>
                </a:cubicBezTo>
                <a:cubicBezTo>
                  <a:pt x="1732731" y="205433"/>
                  <a:pt x="1731169" y="198735"/>
                  <a:pt x="1731169" y="190798"/>
                </a:cubicBezTo>
                <a:cubicBezTo>
                  <a:pt x="1731169" y="179785"/>
                  <a:pt x="1733947" y="171078"/>
                  <a:pt x="1739503" y="164679"/>
                </a:cubicBezTo>
                <a:cubicBezTo>
                  <a:pt x="1745059" y="158279"/>
                  <a:pt x="1752526" y="153516"/>
                  <a:pt x="1761902" y="150391"/>
                </a:cubicBezTo>
                <a:cubicBezTo>
                  <a:pt x="1771278" y="147266"/>
                  <a:pt x="1781994" y="145232"/>
                  <a:pt x="1794049" y="144289"/>
                </a:cubicBezTo>
                <a:cubicBezTo>
                  <a:pt x="1806104" y="143346"/>
                  <a:pt x="1818630" y="142875"/>
                  <a:pt x="1831628" y="142875"/>
                </a:cubicBezTo>
                <a:lnTo>
                  <a:pt x="1831628" y="138410"/>
                </a:lnTo>
                <a:cubicBezTo>
                  <a:pt x="1831628" y="126008"/>
                  <a:pt x="1828378" y="116756"/>
                  <a:pt x="1821879" y="110654"/>
                </a:cubicBezTo>
                <a:cubicBezTo>
                  <a:pt x="1815381" y="104552"/>
                  <a:pt x="1805930" y="101501"/>
                  <a:pt x="1793528" y="101501"/>
                </a:cubicBezTo>
                <a:cubicBezTo>
                  <a:pt x="1784995" y="101501"/>
                  <a:pt x="1777082" y="103014"/>
                  <a:pt x="1769790" y="106040"/>
                </a:cubicBezTo>
                <a:cubicBezTo>
                  <a:pt x="1762497" y="109066"/>
                  <a:pt x="1756321" y="113110"/>
                  <a:pt x="1751260" y="118170"/>
                </a:cubicBezTo>
                <a:lnTo>
                  <a:pt x="1739652" y="104478"/>
                </a:lnTo>
                <a:cubicBezTo>
                  <a:pt x="1745506" y="98624"/>
                  <a:pt x="1753270" y="93762"/>
                  <a:pt x="1762944" y="89892"/>
                </a:cubicBezTo>
                <a:cubicBezTo>
                  <a:pt x="1772617" y="86023"/>
                  <a:pt x="1783556" y="84088"/>
                  <a:pt x="1795760" y="84088"/>
                </a:cubicBezTo>
                <a:close/>
                <a:moveTo>
                  <a:pt x="1155650" y="84088"/>
                </a:moveTo>
                <a:cubicBezTo>
                  <a:pt x="1166862" y="84088"/>
                  <a:pt x="1176734" y="85973"/>
                  <a:pt x="1185267" y="89744"/>
                </a:cubicBezTo>
                <a:cubicBezTo>
                  <a:pt x="1193800" y="93514"/>
                  <a:pt x="1200894" y="98599"/>
                  <a:pt x="1206550" y="104998"/>
                </a:cubicBezTo>
                <a:cubicBezTo>
                  <a:pt x="1212205" y="111398"/>
                  <a:pt x="1216521" y="118864"/>
                  <a:pt x="1219498" y="127397"/>
                </a:cubicBezTo>
                <a:cubicBezTo>
                  <a:pt x="1222474" y="135930"/>
                  <a:pt x="1223962" y="145058"/>
                  <a:pt x="1223962" y="154781"/>
                </a:cubicBezTo>
                <a:cubicBezTo>
                  <a:pt x="1223962" y="159445"/>
                  <a:pt x="1223863" y="162719"/>
                  <a:pt x="1223665" y="164604"/>
                </a:cubicBezTo>
                <a:lnTo>
                  <a:pt x="1105346" y="164604"/>
                </a:lnTo>
                <a:cubicBezTo>
                  <a:pt x="1105545" y="171649"/>
                  <a:pt x="1106959" y="178321"/>
                  <a:pt x="1109588" y="184621"/>
                </a:cubicBezTo>
                <a:cubicBezTo>
                  <a:pt x="1112217" y="190922"/>
                  <a:pt x="1115889" y="196404"/>
                  <a:pt x="1120601" y="201067"/>
                </a:cubicBezTo>
                <a:cubicBezTo>
                  <a:pt x="1125314" y="205730"/>
                  <a:pt x="1130821" y="209451"/>
                  <a:pt x="1137121" y="212229"/>
                </a:cubicBezTo>
                <a:cubicBezTo>
                  <a:pt x="1143422" y="215007"/>
                  <a:pt x="1150193" y="216396"/>
                  <a:pt x="1157436" y="216396"/>
                </a:cubicBezTo>
                <a:cubicBezTo>
                  <a:pt x="1168251" y="216396"/>
                  <a:pt x="1177578" y="213891"/>
                  <a:pt x="1185416" y="208880"/>
                </a:cubicBezTo>
                <a:cubicBezTo>
                  <a:pt x="1193254" y="203870"/>
                  <a:pt x="1199207" y="198140"/>
                  <a:pt x="1203275" y="191691"/>
                </a:cubicBezTo>
                <a:lnTo>
                  <a:pt x="1218753" y="203895"/>
                </a:lnTo>
                <a:cubicBezTo>
                  <a:pt x="1210221" y="214610"/>
                  <a:pt x="1200820" y="222325"/>
                  <a:pt x="1190551" y="227038"/>
                </a:cubicBezTo>
                <a:cubicBezTo>
                  <a:pt x="1180281" y="231750"/>
                  <a:pt x="1169243" y="234107"/>
                  <a:pt x="1157436" y="234107"/>
                </a:cubicBezTo>
                <a:cubicBezTo>
                  <a:pt x="1146919" y="234107"/>
                  <a:pt x="1137146" y="232222"/>
                  <a:pt x="1128117" y="228451"/>
                </a:cubicBezTo>
                <a:cubicBezTo>
                  <a:pt x="1119088" y="224681"/>
                  <a:pt x="1111300" y="219447"/>
                  <a:pt x="1104751" y="212750"/>
                </a:cubicBezTo>
                <a:cubicBezTo>
                  <a:pt x="1098203" y="206053"/>
                  <a:pt x="1093068" y="198115"/>
                  <a:pt x="1089347" y="188938"/>
                </a:cubicBezTo>
                <a:cubicBezTo>
                  <a:pt x="1085627" y="179760"/>
                  <a:pt x="1083766" y="169813"/>
                  <a:pt x="1083766" y="159097"/>
                </a:cubicBezTo>
                <a:cubicBezTo>
                  <a:pt x="1083766" y="148283"/>
                  <a:pt x="1085577" y="138311"/>
                  <a:pt x="1089199" y="129183"/>
                </a:cubicBezTo>
                <a:cubicBezTo>
                  <a:pt x="1092820" y="120055"/>
                  <a:pt x="1097880" y="112142"/>
                  <a:pt x="1104379" y="105445"/>
                </a:cubicBezTo>
                <a:cubicBezTo>
                  <a:pt x="1110878" y="98748"/>
                  <a:pt x="1118518" y="93514"/>
                  <a:pt x="1127299" y="89744"/>
                </a:cubicBezTo>
                <a:cubicBezTo>
                  <a:pt x="1136079" y="85973"/>
                  <a:pt x="1145530" y="84088"/>
                  <a:pt x="1155650" y="84088"/>
                </a:cubicBezTo>
                <a:close/>
                <a:moveTo>
                  <a:pt x="1055489" y="84088"/>
                </a:moveTo>
                <a:cubicBezTo>
                  <a:pt x="1058069" y="84088"/>
                  <a:pt x="1060425" y="84187"/>
                  <a:pt x="1062558" y="84386"/>
                </a:cubicBezTo>
                <a:cubicBezTo>
                  <a:pt x="1064692" y="84584"/>
                  <a:pt x="1066899" y="84981"/>
                  <a:pt x="1069181" y="85576"/>
                </a:cubicBezTo>
                <a:lnTo>
                  <a:pt x="1066354" y="105073"/>
                </a:lnTo>
                <a:cubicBezTo>
                  <a:pt x="1065163" y="104676"/>
                  <a:pt x="1063154" y="104279"/>
                  <a:pt x="1060326" y="103882"/>
                </a:cubicBezTo>
                <a:cubicBezTo>
                  <a:pt x="1057498" y="103485"/>
                  <a:pt x="1054646" y="103287"/>
                  <a:pt x="1051768" y="103287"/>
                </a:cubicBezTo>
                <a:cubicBezTo>
                  <a:pt x="1046311" y="103287"/>
                  <a:pt x="1041028" y="104304"/>
                  <a:pt x="1035918" y="106338"/>
                </a:cubicBezTo>
                <a:cubicBezTo>
                  <a:pt x="1030808" y="108372"/>
                  <a:pt x="1026393" y="111572"/>
                  <a:pt x="1022672" y="115937"/>
                </a:cubicBezTo>
                <a:cubicBezTo>
                  <a:pt x="1018952" y="120303"/>
                  <a:pt x="1015926" y="125884"/>
                  <a:pt x="1013594" y="132680"/>
                </a:cubicBezTo>
                <a:cubicBezTo>
                  <a:pt x="1011262" y="139477"/>
                  <a:pt x="1010097" y="147638"/>
                  <a:pt x="1010097" y="157163"/>
                </a:cubicBezTo>
                <a:lnTo>
                  <a:pt x="1010097" y="230386"/>
                </a:lnTo>
                <a:lnTo>
                  <a:pt x="989261" y="230386"/>
                </a:lnTo>
                <a:lnTo>
                  <a:pt x="989261" y="119063"/>
                </a:lnTo>
                <a:cubicBezTo>
                  <a:pt x="989261" y="115292"/>
                  <a:pt x="989161" y="110356"/>
                  <a:pt x="988963" y="104254"/>
                </a:cubicBezTo>
                <a:cubicBezTo>
                  <a:pt x="988764" y="98152"/>
                  <a:pt x="988467" y="92671"/>
                  <a:pt x="988070" y="87809"/>
                </a:cubicBezTo>
                <a:lnTo>
                  <a:pt x="1007864" y="87809"/>
                </a:lnTo>
                <a:cubicBezTo>
                  <a:pt x="1008261" y="91579"/>
                  <a:pt x="1008559" y="95821"/>
                  <a:pt x="1008757" y="100534"/>
                </a:cubicBezTo>
                <a:cubicBezTo>
                  <a:pt x="1008956" y="105246"/>
                  <a:pt x="1009055" y="109091"/>
                  <a:pt x="1009055" y="112068"/>
                </a:cubicBezTo>
                <a:lnTo>
                  <a:pt x="1009799" y="112068"/>
                </a:lnTo>
                <a:cubicBezTo>
                  <a:pt x="1013768" y="103733"/>
                  <a:pt x="1019820" y="96987"/>
                  <a:pt x="1027956" y="91827"/>
                </a:cubicBezTo>
                <a:cubicBezTo>
                  <a:pt x="1036092" y="86668"/>
                  <a:pt x="1045270" y="84088"/>
                  <a:pt x="1055489" y="84088"/>
                </a:cubicBezTo>
                <a:close/>
                <a:moveTo>
                  <a:pt x="686991" y="84088"/>
                </a:moveTo>
                <a:cubicBezTo>
                  <a:pt x="705049" y="84088"/>
                  <a:pt x="718617" y="89471"/>
                  <a:pt x="727695" y="100236"/>
                </a:cubicBezTo>
                <a:cubicBezTo>
                  <a:pt x="736774" y="111001"/>
                  <a:pt x="741313" y="125214"/>
                  <a:pt x="741313" y="142875"/>
                </a:cubicBezTo>
                <a:lnTo>
                  <a:pt x="741313" y="230386"/>
                </a:lnTo>
                <a:lnTo>
                  <a:pt x="720477" y="230386"/>
                </a:lnTo>
                <a:lnTo>
                  <a:pt x="720477" y="151507"/>
                </a:lnTo>
                <a:cubicBezTo>
                  <a:pt x="720477" y="143967"/>
                  <a:pt x="719882" y="137145"/>
                  <a:pt x="718691" y="131043"/>
                </a:cubicBezTo>
                <a:cubicBezTo>
                  <a:pt x="717500" y="124941"/>
                  <a:pt x="715442" y="119708"/>
                  <a:pt x="712515" y="115342"/>
                </a:cubicBezTo>
                <a:cubicBezTo>
                  <a:pt x="709588" y="110976"/>
                  <a:pt x="705619" y="107578"/>
                  <a:pt x="700608" y="105147"/>
                </a:cubicBezTo>
                <a:cubicBezTo>
                  <a:pt x="695598" y="102716"/>
                  <a:pt x="689322" y="101501"/>
                  <a:pt x="681782" y="101501"/>
                </a:cubicBezTo>
                <a:cubicBezTo>
                  <a:pt x="676325" y="101501"/>
                  <a:pt x="671016" y="102617"/>
                  <a:pt x="665857" y="104850"/>
                </a:cubicBezTo>
                <a:cubicBezTo>
                  <a:pt x="660698" y="107082"/>
                  <a:pt x="656084" y="110480"/>
                  <a:pt x="652016" y="115044"/>
                </a:cubicBezTo>
                <a:cubicBezTo>
                  <a:pt x="647948" y="119608"/>
                  <a:pt x="644699" y="125388"/>
                  <a:pt x="642268" y="132383"/>
                </a:cubicBezTo>
                <a:cubicBezTo>
                  <a:pt x="639837" y="139378"/>
                  <a:pt x="638622" y="147638"/>
                  <a:pt x="638622" y="157163"/>
                </a:cubicBezTo>
                <a:lnTo>
                  <a:pt x="638622" y="230386"/>
                </a:lnTo>
                <a:lnTo>
                  <a:pt x="617786" y="230386"/>
                </a:lnTo>
                <a:lnTo>
                  <a:pt x="617786" y="119063"/>
                </a:lnTo>
                <a:cubicBezTo>
                  <a:pt x="617786" y="115292"/>
                  <a:pt x="617686" y="110356"/>
                  <a:pt x="617488" y="104254"/>
                </a:cubicBezTo>
                <a:cubicBezTo>
                  <a:pt x="617289" y="98152"/>
                  <a:pt x="616992" y="92671"/>
                  <a:pt x="616595" y="87809"/>
                </a:cubicBezTo>
                <a:lnTo>
                  <a:pt x="636389" y="87809"/>
                </a:lnTo>
                <a:cubicBezTo>
                  <a:pt x="636786" y="91579"/>
                  <a:pt x="637084" y="95821"/>
                  <a:pt x="637282" y="100534"/>
                </a:cubicBezTo>
                <a:cubicBezTo>
                  <a:pt x="637481" y="105246"/>
                  <a:pt x="637580" y="109091"/>
                  <a:pt x="637580" y="112068"/>
                </a:cubicBezTo>
                <a:lnTo>
                  <a:pt x="638324" y="112068"/>
                </a:lnTo>
                <a:cubicBezTo>
                  <a:pt x="642293" y="103733"/>
                  <a:pt x="648866" y="96987"/>
                  <a:pt x="658044" y="91827"/>
                </a:cubicBezTo>
                <a:cubicBezTo>
                  <a:pt x="667221" y="86668"/>
                  <a:pt x="676870" y="84088"/>
                  <a:pt x="686991" y="84088"/>
                </a:cubicBezTo>
                <a:close/>
                <a:moveTo>
                  <a:pt x="487263" y="38993"/>
                </a:moveTo>
                <a:lnTo>
                  <a:pt x="439638" y="153591"/>
                </a:lnTo>
                <a:lnTo>
                  <a:pt x="534740" y="153591"/>
                </a:lnTo>
                <a:close/>
                <a:moveTo>
                  <a:pt x="1603028" y="33487"/>
                </a:moveTo>
                <a:lnTo>
                  <a:pt x="1603028" y="111472"/>
                </a:lnTo>
                <a:lnTo>
                  <a:pt x="1640235" y="111472"/>
                </a:lnTo>
                <a:cubicBezTo>
                  <a:pt x="1657499" y="111472"/>
                  <a:pt x="1670596" y="108124"/>
                  <a:pt x="1679525" y="101427"/>
                </a:cubicBezTo>
                <a:cubicBezTo>
                  <a:pt x="1688455" y="94729"/>
                  <a:pt x="1692920" y="84981"/>
                  <a:pt x="1692920" y="72182"/>
                </a:cubicBezTo>
                <a:cubicBezTo>
                  <a:pt x="1692920" y="58787"/>
                  <a:pt x="1688306" y="48989"/>
                  <a:pt x="1679079" y="42788"/>
                </a:cubicBezTo>
                <a:cubicBezTo>
                  <a:pt x="1669852" y="36587"/>
                  <a:pt x="1656903" y="33487"/>
                  <a:pt x="1640235" y="33487"/>
                </a:cubicBezTo>
                <a:close/>
                <a:moveTo>
                  <a:pt x="21878" y="33487"/>
                </a:moveTo>
                <a:lnTo>
                  <a:pt x="21878" y="109091"/>
                </a:lnTo>
                <a:lnTo>
                  <a:pt x="66080" y="109091"/>
                </a:lnTo>
                <a:cubicBezTo>
                  <a:pt x="71338" y="109091"/>
                  <a:pt x="76671" y="108471"/>
                  <a:pt x="82079" y="107231"/>
                </a:cubicBezTo>
                <a:cubicBezTo>
                  <a:pt x="87486" y="105991"/>
                  <a:pt x="92422" y="103907"/>
                  <a:pt x="96887" y="100980"/>
                </a:cubicBezTo>
                <a:cubicBezTo>
                  <a:pt x="101352" y="98053"/>
                  <a:pt x="104949" y="94159"/>
                  <a:pt x="107677" y="89297"/>
                </a:cubicBezTo>
                <a:cubicBezTo>
                  <a:pt x="110406" y="84435"/>
                  <a:pt x="111770" y="78433"/>
                  <a:pt x="111770" y="71289"/>
                </a:cubicBezTo>
                <a:cubicBezTo>
                  <a:pt x="111770" y="64344"/>
                  <a:pt x="110406" y="58490"/>
                  <a:pt x="107677" y="53727"/>
                </a:cubicBezTo>
                <a:cubicBezTo>
                  <a:pt x="104949" y="48965"/>
                  <a:pt x="101253" y="45070"/>
                  <a:pt x="96590" y="42044"/>
                </a:cubicBezTo>
                <a:cubicBezTo>
                  <a:pt x="91926" y="39018"/>
                  <a:pt x="86444" y="36835"/>
                  <a:pt x="80144" y="35496"/>
                </a:cubicBezTo>
                <a:cubicBezTo>
                  <a:pt x="73844" y="34156"/>
                  <a:pt x="67122" y="33487"/>
                  <a:pt x="59978" y="33487"/>
                </a:cubicBezTo>
                <a:close/>
                <a:moveTo>
                  <a:pt x="1581150" y="14585"/>
                </a:moveTo>
                <a:lnTo>
                  <a:pt x="1642021" y="14585"/>
                </a:lnTo>
                <a:cubicBezTo>
                  <a:pt x="1653034" y="14585"/>
                  <a:pt x="1663005" y="15751"/>
                  <a:pt x="1671935" y="18083"/>
                </a:cubicBezTo>
                <a:cubicBezTo>
                  <a:pt x="1680865" y="20414"/>
                  <a:pt x="1688529" y="23962"/>
                  <a:pt x="1694929" y="28724"/>
                </a:cubicBezTo>
                <a:cubicBezTo>
                  <a:pt x="1701329" y="33487"/>
                  <a:pt x="1706265" y="39489"/>
                  <a:pt x="1709737" y="46732"/>
                </a:cubicBezTo>
                <a:cubicBezTo>
                  <a:pt x="1713210" y="53975"/>
                  <a:pt x="1714946" y="62458"/>
                  <a:pt x="1714946" y="72182"/>
                </a:cubicBezTo>
                <a:cubicBezTo>
                  <a:pt x="1714946" y="81905"/>
                  <a:pt x="1713160" y="90388"/>
                  <a:pt x="1709589" y="97631"/>
                </a:cubicBezTo>
                <a:cubicBezTo>
                  <a:pt x="1706017" y="104874"/>
                  <a:pt x="1701031" y="110877"/>
                  <a:pt x="1694631" y="115640"/>
                </a:cubicBezTo>
                <a:cubicBezTo>
                  <a:pt x="1688232" y="120402"/>
                  <a:pt x="1680518" y="123999"/>
                  <a:pt x="1671489" y="126430"/>
                </a:cubicBezTo>
                <a:cubicBezTo>
                  <a:pt x="1662460" y="128861"/>
                  <a:pt x="1652439" y="130076"/>
                  <a:pt x="1641425" y="130076"/>
                </a:cubicBezTo>
                <a:lnTo>
                  <a:pt x="1603028" y="130076"/>
                </a:lnTo>
                <a:lnTo>
                  <a:pt x="1603028" y="230386"/>
                </a:lnTo>
                <a:lnTo>
                  <a:pt x="1581150" y="230386"/>
                </a:lnTo>
                <a:close/>
                <a:moveTo>
                  <a:pt x="477143" y="14585"/>
                </a:moveTo>
                <a:lnTo>
                  <a:pt x="498574" y="14585"/>
                </a:lnTo>
                <a:lnTo>
                  <a:pt x="591145" y="230386"/>
                </a:lnTo>
                <a:lnTo>
                  <a:pt x="566738" y="230386"/>
                </a:lnTo>
                <a:lnTo>
                  <a:pt x="543074" y="173683"/>
                </a:lnTo>
                <a:lnTo>
                  <a:pt x="431453" y="173683"/>
                </a:lnTo>
                <a:lnTo>
                  <a:pt x="407938" y="230386"/>
                </a:lnTo>
                <a:lnTo>
                  <a:pt x="383828" y="230386"/>
                </a:lnTo>
                <a:close/>
                <a:moveTo>
                  <a:pt x="0" y="14585"/>
                </a:moveTo>
                <a:lnTo>
                  <a:pt x="64294" y="14585"/>
                </a:lnTo>
                <a:cubicBezTo>
                  <a:pt x="72430" y="14585"/>
                  <a:pt x="80640" y="15454"/>
                  <a:pt x="88925" y="17190"/>
                </a:cubicBezTo>
                <a:cubicBezTo>
                  <a:pt x="97210" y="18926"/>
                  <a:pt x="104676" y="21878"/>
                  <a:pt x="111324" y="26045"/>
                </a:cubicBezTo>
                <a:cubicBezTo>
                  <a:pt x="117971" y="30212"/>
                  <a:pt x="123379" y="35843"/>
                  <a:pt x="127546" y="42937"/>
                </a:cubicBezTo>
                <a:cubicBezTo>
                  <a:pt x="131713" y="50031"/>
                  <a:pt x="133797" y="58986"/>
                  <a:pt x="133797" y="69801"/>
                </a:cubicBezTo>
                <a:cubicBezTo>
                  <a:pt x="133797" y="81112"/>
                  <a:pt x="130324" y="90984"/>
                  <a:pt x="123379" y="99417"/>
                </a:cubicBezTo>
                <a:cubicBezTo>
                  <a:pt x="116433" y="107851"/>
                  <a:pt x="107206" y="113407"/>
                  <a:pt x="95697" y="116086"/>
                </a:cubicBezTo>
                <a:lnTo>
                  <a:pt x="95697" y="116681"/>
                </a:lnTo>
                <a:cubicBezTo>
                  <a:pt x="109686" y="118269"/>
                  <a:pt x="121295" y="123701"/>
                  <a:pt x="130522" y="132978"/>
                </a:cubicBezTo>
                <a:cubicBezTo>
                  <a:pt x="139750" y="142255"/>
                  <a:pt x="144363" y="154831"/>
                  <a:pt x="144363" y="170706"/>
                </a:cubicBezTo>
                <a:cubicBezTo>
                  <a:pt x="144363" y="179636"/>
                  <a:pt x="142478" y="187796"/>
                  <a:pt x="138708" y="195188"/>
                </a:cubicBezTo>
                <a:cubicBezTo>
                  <a:pt x="134938" y="202580"/>
                  <a:pt x="129605" y="208880"/>
                  <a:pt x="122709" y="214089"/>
                </a:cubicBezTo>
                <a:cubicBezTo>
                  <a:pt x="115813" y="219298"/>
                  <a:pt x="107404" y="223317"/>
                  <a:pt x="97483" y="226145"/>
                </a:cubicBezTo>
                <a:cubicBezTo>
                  <a:pt x="87561" y="228972"/>
                  <a:pt x="76399" y="230386"/>
                  <a:pt x="63996" y="230386"/>
                </a:cubicBezTo>
                <a:lnTo>
                  <a:pt x="0" y="230386"/>
                </a:lnTo>
                <a:close/>
                <a:moveTo>
                  <a:pt x="2056656" y="0"/>
                </a:moveTo>
                <a:lnTo>
                  <a:pt x="2077492" y="0"/>
                </a:lnTo>
                <a:lnTo>
                  <a:pt x="2077492" y="111175"/>
                </a:lnTo>
                <a:lnTo>
                  <a:pt x="2078087" y="111175"/>
                </a:lnTo>
                <a:cubicBezTo>
                  <a:pt x="2081957" y="102840"/>
                  <a:pt x="2088356" y="96242"/>
                  <a:pt x="2097286" y="91381"/>
                </a:cubicBezTo>
                <a:cubicBezTo>
                  <a:pt x="2106216" y="86519"/>
                  <a:pt x="2115741" y="84088"/>
                  <a:pt x="2125861" y="84088"/>
                </a:cubicBezTo>
                <a:cubicBezTo>
                  <a:pt x="2144018" y="84088"/>
                  <a:pt x="2157611" y="89471"/>
                  <a:pt x="2166640" y="100236"/>
                </a:cubicBezTo>
                <a:cubicBezTo>
                  <a:pt x="2175669" y="111001"/>
                  <a:pt x="2180183" y="125214"/>
                  <a:pt x="2180183" y="142875"/>
                </a:cubicBezTo>
                <a:lnTo>
                  <a:pt x="2180183" y="230386"/>
                </a:lnTo>
                <a:lnTo>
                  <a:pt x="2159496" y="230386"/>
                </a:lnTo>
                <a:lnTo>
                  <a:pt x="2159496" y="151507"/>
                </a:lnTo>
                <a:cubicBezTo>
                  <a:pt x="2159496" y="143967"/>
                  <a:pt x="2158876" y="137145"/>
                  <a:pt x="2157636" y="131043"/>
                </a:cubicBezTo>
                <a:cubicBezTo>
                  <a:pt x="2156395" y="124941"/>
                  <a:pt x="2154312" y="119708"/>
                  <a:pt x="2151385" y="115342"/>
                </a:cubicBezTo>
                <a:cubicBezTo>
                  <a:pt x="2148458" y="110976"/>
                  <a:pt x="2144489" y="107578"/>
                  <a:pt x="2139479" y="105147"/>
                </a:cubicBezTo>
                <a:cubicBezTo>
                  <a:pt x="2134468" y="102716"/>
                  <a:pt x="2128193" y="101501"/>
                  <a:pt x="2120652" y="101501"/>
                </a:cubicBezTo>
                <a:cubicBezTo>
                  <a:pt x="2115195" y="101501"/>
                  <a:pt x="2109887" y="102617"/>
                  <a:pt x="2104727" y="104850"/>
                </a:cubicBezTo>
                <a:cubicBezTo>
                  <a:pt x="2099568" y="107082"/>
                  <a:pt x="2094954" y="110480"/>
                  <a:pt x="2090886" y="115044"/>
                </a:cubicBezTo>
                <a:cubicBezTo>
                  <a:pt x="2086818" y="119608"/>
                  <a:pt x="2083569" y="125388"/>
                  <a:pt x="2081138" y="132383"/>
                </a:cubicBezTo>
                <a:cubicBezTo>
                  <a:pt x="2078707" y="139378"/>
                  <a:pt x="2077492" y="147638"/>
                  <a:pt x="2077492" y="157163"/>
                </a:cubicBezTo>
                <a:lnTo>
                  <a:pt x="2077492" y="230386"/>
                </a:lnTo>
                <a:lnTo>
                  <a:pt x="2056656" y="230386"/>
                </a:lnTo>
                <a:close/>
                <a:moveTo>
                  <a:pt x="916781" y="0"/>
                </a:moveTo>
                <a:lnTo>
                  <a:pt x="937468" y="0"/>
                </a:lnTo>
                <a:lnTo>
                  <a:pt x="937468" y="230386"/>
                </a:lnTo>
                <a:lnTo>
                  <a:pt x="916781" y="230386"/>
                </a:lnTo>
                <a:lnTo>
                  <a:pt x="916781" y="206276"/>
                </a:lnTo>
                <a:lnTo>
                  <a:pt x="916186" y="206276"/>
                </a:lnTo>
                <a:cubicBezTo>
                  <a:pt x="910034" y="215404"/>
                  <a:pt x="902097" y="222325"/>
                  <a:pt x="892373" y="227038"/>
                </a:cubicBezTo>
                <a:cubicBezTo>
                  <a:pt x="882650" y="231750"/>
                  <a:pt x="872579" y="234107"/>
                  <a:pt x="862161" y="234107"/>
                </a:cubicBezTo>
                <a:cubicBezTo>
                  <a:pt x="851049" y="234107"/>
                  <a:pt x="840953" y="232172"/>
                  <a:pt x="831875" y="228303"/>
                </a:cubicBezTo>
                <a:cubicBezTo>
                  <a:pt x="822796" y="224433"/>
                  <a:pt x="815057" y="219150"/>
                  <a:pt x="808658" y="212452"/>
                </a:cubicBezTo>
                <a:cubicBezTo>
                  <a:pt x="802258" y="205755"/>
                  <a:pt x="797297" y="197818"/>
                  <a:pt x="793775" y="188640"/>
                </a:cubicBezTo>
                <a:cubicBezTo>
                  <a:pt x="790253" y="179462"/>
                  <a:pt x="788492" y="169615"/>
                  <a:pt x="788492" y="159097"/>
                </a:cubicBezTo>
                <a:cubicBezTo>
                  <a:pt x="788492" y="148481"/>
                  <a:pt x="790253" y="138609"/>
                  <a:pt x="793775" y="129481"/>
                </a:cubicBezTo>
                <a:cubicBezTo>
                  <a:pt x="797297" y="120353"/>
                  <a:pt x="802258" y="112440"/>
                  <a:pt x="808658" y="105743"/>
                </a:cubicBezTo>
                <a:cubicBezTo>
                  <a:pt x="815057" y="99045"/>
                  <a:pt x="822796" y="93762"/>
                  <a:pt x="831875" y="89892"/>
                </a:cubicBezTo>
                <a:cubicBezTo>
                  <a:pt x="840953" y="86023"/>
                  <a:pt x="851049" y="84088"/>
                  <a:pt x="862161" y="84088"/>
                </a:cubicBezTo>
                <a:cubicBezTo>
                  <a:pt x="872579" y="84088"/>
                  <a:pt x="882650" y="86469"/>
                  <a:pt x="892373" y="91232"/>
                </a:cubicBezTo>
                <a:cubicBezTo>
                  <a:pt x="902097" y="95994"/>
                  <a:pt x="910034" y="103039"/>
                  <a:pt x="916186" y="112365"/>
                </a:cubicBezTo>
                <a:lnTo>
                  <a:pt x="916781" y="112365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4B41F0-61B2-70B0-3AD6-FF77AA2CD243}"/>
              </a:ext>
            </a:extLst>
          </p:cNvPr>
          <p:cNvGrpSpPr/>
          <p:nvPr/>
        </p:nvGrpSpPr>
        <p:grpSpPr>
          <a:xfrm>
            <a:off x="4953000" y="2289813"/>
            <a:ext cx="2286000" cy="2286000"/>
            <a:chOff x="9697240" y="4450605"/>
            <a:chExt cx="2180184" cy="218018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603126-026D-2633-B8B4-D1E44F514473}"/>
                </a:ext>
              </a:extLst>
            </p:cNvPr>
            <p:cNvSpPr/>
            <p:nvPr/>
          </p:nvSpPr>
          <p:spPr>
            <a:xfrm>
              <a:off x="9697242" y="4450605"/>
              <a:ext cx="583621" cy="567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B87682-9F35-9049-9451-98B86E380352}"/>
                </a:ext>
              </a:extLst>
            </p:cNvPr>
            <p:cNvSpPr/>
            <p:nvPr/>
          </p:nvSpPr>
          <p:spPr>
            <a:xfrm>
              <a:off x="11293802" y="6063482"/>
              <a:ext cx="583621" cy="567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38FDEE1-6E8F-85D9-12A6-A4A331EA209A}"/>
                </a:ext>
              </a:extLst>
            </p:cNvPr>
            <p:cNvSpPr/>
            <p:nvPr/>
          </p:nvSpPr>
          <p:spPr>
            <a:xfrm>
              <a:off x="10495521" y="4450605"/>
              <a:ext cx="1381902" cy="567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1A848E-647E-5609-C949-093EA45FE382}"/>
                </a:ext>
              </a:extLst>
            </p:cNvPr>
            <p:cNvSpPr/>
            <p:nvPr/>
          </p:nvSpPr>
          <p:spPr>
            <a:xfrm rot="16200000">
              <a:off x="9289941" y="5656184"/>
              <a:ext cx="1381903" cy="567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3722791-865E-59C8-21F5-20F56DCB4F1B}"/>
                </a:ext>
              </a:extLst>
            </p:cNvPr>
            <p:cNvSpPr/>
            <p:nvPr/>
          </p:nvSpPr>
          <p:spPr>
            <a:xfrm rot="16200000">
              <a:off x="10902819" y="4857904"/>
              <a:ext cx="1381903" cy="567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3D9EB4D-8B28-BB9A-CAA3-8C0CA3CFEC73}"/>
                </a:ext>
              </a:extLst>
            </p:cNvPr>
            <p:cNvSpPr/>
            <p:nvPr/>
          </p:nvSpPr>
          <p:spPr>
            <a:xfrm>
              <a:off x="9709184" y="6063481"/>
              <a:ext cx="1381902" cy="567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D2224C-09C4-21BB-4899-E72FF78B19E1}"/>
                </a:ext>
              </a:extLst>
            </p:cNvPr>
            <p:cNvSpPr/>
            <p:nvPr/>
          </p:nvSpPr>
          <p:spPr>
            <a:xfrm>
              <a:off x="10495521" y="5257043"/>
              <a:ext cx="583621" cy="567306"/>
            </a:xfrm>
            <a:prstGeom prst="rect">
              <a:avLst/>
            </a:prstGeom>
            <a:solidFill>
              <a:srgbClr val="7E01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808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86426-F310-8F0C-32D3-035FE01AB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74E726-E563-DBBC-281F-58456B5D5BDD}"/>
              </a:ext>
            </a:extLst>
          </p:cNvPr>
          <p:cNvSpPr/>
          <p:nvPr/>
        </p:nvSpPr>
        <p:spPr>
          <a:xfrm>
            <a:off x="254000" y="254000"/>
            <a:ext cx="3894138" cy="15875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D8B6F-4950-901F-50BF-1813DDD1570D}"/>
              </a:ext>
            </a:extLst>
          </p:cNvPr>
          <p:cNvSpPr/>
          <p:nvPr/>
        </p:nvSpPr>
        <p:spPr>
          <a:xfrm>
            <a:off x="4149726" y="1841500"/>
            <a:ext cx="3894138" cy="15875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D485E-6861-735C-DC1D-2AFD7289DCB6}"/>
              </a:ext>
            </a:extLst>
          </p:cNvPr>
          <p:cNvSpPr/>
          <p:nvPr/>
        </p:nvSpPr>
        <p:spPr>
          <a:xfrm>
            <a:off x="8043864" y="254000"/>
            <a:ext cx="3894138" cy="15875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415FB7-2DBE-76B9-FAE6-9A74E09AA398}"/>
              </a:ext>
            </a:extLst>
          </p:cNvPr>
          <p:cNvSpPr/>
          <p:nvPr/>
        </p:nvSpPr>
        <p:spPr>
          <a:xfrm>
            <a:off x="252411" y="3429000"/>
            <a:ext cx="3894138" cy="15875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A6C95-1371-A893-E328-395F6BF254BA}"/>
              </a:ext>
            </a:extLst>
          </p:cNvPr>
          <p:cNvSpPr/>
          <p:nvPr/>
        </p:nvSpPr>
        <p:spPr>
          <a:xfrm>
            <a:off x="4148137" y="5016500"/>
            <a:ext cx="3894138" cy="15875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67D9E-6E97-7FDF-1D69-5F993D5DEC90}"/>
              </a:ext>
            </a:extLst>
          </p:cNvPr>
          <p:cNvSpPr/>
          <p:nvPr/>
        </p:nvSpPr>
        <p:spPr>
          <a:xfrm>
            <a:off x="8042275" y="3429000"/>
            <a:ext cx="3894138" cy="15875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5D41-7045-7E4C-73DA-5C5243DC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BB4D-E2FF-9775-C084-3BB87F5D74DF}"/>
              </a:ext>
            </a:extLst>
          </p:cNvPr>
          <p:cNvSpPr/>
          <p:nvPr/>
        </p:nvSpPr>
        <p:spPr>
          <a:xfrm>
            <a:off x="381000" y="381000"/>
            <a:ext cx="3810000" cy="1524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A4FC9-1702-4242-1A7E-97698BB09F25}"/>
              </a:ext>
            </a:extLst>
          </p:cNvPr>
          <p:cNvSpPr/>
          <p:nvPr/>
        </p:nvSpPr>
        <p:spPr>
          <a:xfrm>
            <a:off x="381000" y="3429001"/>
            <a:ext cx="3810000" cy="1524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AB4E3-CF95-7470-D639-9452B9BAD779}"/>
              </a:ext>
            </a:extLst>
          </p:cNvPr>
          <p:cNvSpPr/>
          <p:nvPr/>
        </p:nvSpPr>
        <p:spPr>
          <a:xfrm>
            <a:off x="8001002" y="381000"/>
            <a:ext cx="3810000" cy="1524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B0AB31-B653-74DC-1925-D17C02F2141A}"/>
              </a:ext>
            </a:extLst>
          </p:cNvPr>
          <p:cNvSpPr/>
          <p:nvPr/>
        </p:nvSpPr>
        <p:spPr>
          <a:xfrm>
            <a:off x="8001002" y="3429001"/>
            <a:ext cx="3810000" cy="1524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EF722-216A-9FDC-8E97-64F6852DFB77}"/>
              </a:ext>
            </a:extLst>
          </p:cNvPr>
          <p:cNvSpPr/>
          <p:nvPr/>
        </p:nvSpPr>
        <p:spPr>
          <a:xfrm>
            <a:off x="4191002" y="1904999"/>
            <a:ext cx="3810000" cy="1524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C4F04-9423-1E3B-6153-977A31BD5557}"/>
              </a:ext>
            </a:extLst>
          </p:cNvPr>
          <p:cNvSpPr/>
          <p:nvPr/>
        </p:nvSpPr>
        <p:spPr>
          <a:xfrm>
            <a:off x="4191000" y="4953000"/>
            <a:ext cx="3810000" cy="1524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929081-66CD-D1CD-73B7-5AE72E7E6E8F}"/>
              </a:ext>
            </a:extLst>
          </p:cNvPr>
          <p:cNvSpPr/>
          <p:nvPr/>
        </p:nvSpPr>
        <p:spPr>
          <a:xfrm>
            <a:off x="381000" y="381000"/>
            <a:ext cx="3640138" cy="1862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41F8E2B-4A54-A7E5-3459-A02A4793555F}"/>
              </a:ext>
            </a:extLst>
          </p:cNvPr>
          <p:cNvSpPr/>
          <p:nvPr/>
        </p:nvSpPr>
        <p:spPr>
          <a:xfrm>
            <a:off x="381000" y="4614863"/>
            <a:ext cx="3640138" cy="1862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3E8F43B-1B7C-8C5C-0748-CA85E2E3E270}"/>
              </a:ext>
            </a:extLst>
          </p:cNvPr>
          <p:cNvSpPr/>
          <p:nvPr/>
        </p:nvSpPr>
        <p:spPr>
          <a:xfrm>
            <a:off x="4275137" y="2497931"/>
            <a:ext cx="3640138" cy="1862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99D765-A063-BD60-1E10-AEDEF4B504CD}"/>
              </a:ext>
            </a:extLst>
          </p:cNvPr>
          <p:cNvSpPr/>
          <p:nvPr/>
        </p:nvSpPr>
        <p:spPr>
          <a:xfrm>
            <a:off x="8169274" y="380999"/>
            <a:ext cx="3640138" cy="1862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1D8D165-8446-C9C2-BC5E-48CF8AC576AB}"/>
              </a:ext>
            </a:extLst>
          </p:cNvPr>
          <p:cNvSpPr/>
          <p:nvPr/>
        </p:nvSpPr>
        <p:spPr>
          <a:xfrm>
            <a:off x="8170862" y="4613275"/>
            <a:ext cx="3640138" cy="18621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4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C1BA0-F2B4-1817-B40F-5E8015E5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50A85E-4A09-9523-3235-30D892A5B734}"/>
              </a:ext>
            </a:extLst>
          </p:cNvPr>
          <p:cNvSpPr/>
          <p:nvPr/>
        </p:nvSpPr>
        <p:spPr>
          <a:xfrm>
            <a:off x="381000" y="381000"/>
            <a:ext cx="3640138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988F22-C85C-1C25-FD6F-4397CEDFA426}"/>
              </a:ext>
            </a:extLst>
          </p:cNvPr>
          <p:cNvSpPr/>
          <p:nvPr/>
        </p:nvSpPr>
        <p:spPr>
          <a:xfrm>
            <a:off x="4275137" y="1968500"/>
            <a:ext cx="3640138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7A1081-C8C0-A294-E232-ED54E357DC7D}"/>
              </a:ext>
            </a:extLst>
          </p:cNvPr>
          <p:cNvSpPr/>
          <p:nvPr/>
        </p:nvSpPr>
        <p:spPr>
          <a:xfrm>
            <a:off x="8169274" y="380999"/>
            <a:ext cx="3640138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EE6935-E60C-4D46-FBE1-1287F7256A69}"/>
              </a:ext>
            </a:extLst>
          </p:cNvPr>
          <p:cNvSpPr/>
          <p:nvPr/>
        </p:nvSpPr>
        <p:spPr>
          <a:xfrm>
            <a:off x="381794" y="3556000"/>
            <a:ext cx="3640138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7AC4C-147E-3A35-C73B-61A9E02BBD29}"/>
              </a:ext>
            </a:extLst>
          </p:cNvPr>
          <p:cNvSpPr/>
          <p:nvPr/>
        </p:nvSpPr>
        <p:spPr>
          <a:xfrm>
            <a:off x="4275931" y="5143500"/>
            <a:ext cx="3640138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93E85-DB6D-4BB4-54BA-C1F0E7A439CB}"/>
              </a:ext>
            </a:extLst>
          </p:cNvPr>
          <p:cNvSpPr/>
          <p:nvPr/>
        </p:nvSpPr>
        <p:spPr>
          <a:xfrm>
            <a:off x="8170068" y="3555999"/>
            <a:ext cx="3640138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1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D4EAF-B86B-B8E1-310C-F1352E16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D7F374-D6B3-BC55-89DA-82FC2394C690}"/>
              </a:ext>
            </a:extLst>
          </p:cNvPr>
          <p:cNvSpPr/>
          <p:nvPr/>
        </p:nvSpPr>
        <p:spPr>
          <a:xfrm>
            <a:off x="381000" y="381000"/>
            <a:ext cx="2666206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24F51F-16A5-7CB7-03FF-9D193A3D40B9}"/>
              </a:ext>
            </a:extLst>
          </p:cNvPr>
          <p:cNvSpPr/>
          <p:nvPr/>
        </p:nvSpPr>
        <p:spPr>
          <a:xfrm>
            <a:off x="3302000" y="1968500"/>
            <a:ext cx="2667000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B80B3-6F37-8703-D720-465734A38DDF}"/>
              </a:ext>
            </a:extLst>
          </p:cNvPr>
          <p:cNvSpPr/>
          <p:nvPr/>
        </p:nvSpPr>
        <p:spPr>
          <a:xfrm>
            <a:off x="381794" y="3556000"/>
            <a:ext cx="2666206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BB874-0B75-2C2F-5DE2-96B3A3CB7365}"/>
              </a:ext>
            </a:extLst>
          </p:cNvPr>
          <p:cNvSpPr/>
          <p:nvPr/>
        </p:nvSpPr>
        <p:spPr>
          <a:xfrm>
            <a:off x="3302794" y="5143500"/>
            <a:ext cx="2667000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2EA56-E3CE-0FB8-2AC5-68EC516747FC}"/>
              </a:ext>
            </a:extLst>
          </p:cNvPr>
          <p:cNvSpPr/>
          <p:nvPr/>
        </p:nvSpPr>
        <p:spPr>
          <a:xfrm>
            <a:off x="6223000" y="381000"/>
            <a:ext cx="2666206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76A0-CAA8-F62E-8D33-9B2F99E59486}"/>
              </a:ext>
            </a:extLst>
          </p:cNvPr>
          <p:cNvSpPr/>
          <p:nvPr/>
        </p:nvSpPr>
        <p:spPr>
          <a:xfrm>
            <a:off x="9144000" y="1968500"/>
            <a:ext cx="2667000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B24AD-34A5-FD53-B01F-17434C7F2AAB}"/>
              </a:ext>
            </a:extLst>
          </p:cNvPr>
          <p:cNvSpPr/>
          <p:nvPr/>
        </p:nvSpPr>
        <p:spPr>
          <a:xfrm>
            <a:off x="6223794" y="3556000"/>
            <a:ext cx="2666206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150AA-464A-5C9D-F961-166BC14E72B9}"/>
              </a:ext>
            </a:extLst>
          </p:cNvPr>
          <p:cNvSpPr/>
          <p:nvPr/>
        </p:nvSpPr>
        <p:spPr>
          <a:xfrm>
            <a:off x="9144794" y="5143500"/>
            <a:ext cx="2667000" cy="13335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5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D3C1-1614-5031-D255-42ADCBD85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B831A8-B9CA-32AD-CDE6-DCACBBFB4715}"/>
              </a:ext>
            </a:extLst>
          </p:cNvPr>
          <p:cNvSpPr/>
          <p:nvPr/>
        </p:nvSpPr>
        <p:spPr>
          <a:xfrm>
            <a:off x="381000" y="381000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D1226-8C70-18BE-73C5-CEF9FF504D13}"/>
              </a:ext>
            </a:extLst>
          </p:cNvPr>
          <p:cNvSpPr/>
          <p:nvPr/>
        </p:nvSpPr>
        <p:spPr>
          <a:xfrm>
            <a:off x="381000" y="3556001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D9415B-0D39-AE78-5836-9F167A6B7949}"/>
              </a:ext>
            </a:extLst>
          </p:cNvPr>
          <p:cNvSpPr/>
          <p:nvPr/>
        </p:nvSpPr>
        <p:spPr>
          <a:xfrm>
            <a:off x="1841500" y="381000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A58AB3-4A88-5DC6-B20B-897E5FC96DD9}"/>
              </a:ext>
            </a:extLst>
          </p:cNvPr>
          <p:cNvSpPr/>
          <p:nvPr/>
        </p:nvSpPr>
        <p:spPr>
          <a:xfrm>
            <a:off x="1841500" y="3556001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62E5E4-B4C3-53E2-4C4A-C596384EF0D3}"/>
              </a:ext>
            </a:extLst>
          </p:cNvPr>
          <p:cNvSpPr/>
          <p:nvPr/>
        </p:nvSpPr>
        <p:spPr>
          <a:xfrm>
            <a:off x="3302000" y="381000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1A104-1A8B-B342-3D93-0EFA3846DEBE}"/>
              </a:ext>
            </a:extLst>
          </p:cNvPr>
          <p:cNvSpPr/>
          <p:nvPr/>
        </p:nvSpPr>
        <p:spPr>
          <a:xfrm>
            <a:off x="3302000" y="3556001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2F9EC-065A-629D-2F56-88D4A597F96D}"/>
              </a:ext>
            </a:extLst>
          </p:cNvPr>
          <p:cNvSpPr/>
          <p:nvPr/>
        </p:nvSpPr>
        <p:spPr>
          <a:xfrm>
            <a:off x="4762500" y="380999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2F7D38-8E33-7E1E-9E81-0FCB85C87C98}"/>
              </a:ext>
            </a:extLst>
          </p:cNvPr>
          <p:cNvSpPr/>
          <p:nvPr/>
        </p:nvSpPr>
        <p:spPr>
          <a:xfrm>
            <a:off x="4762500" y="3556000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12A0A-B352-FA56-0EBB-BCFAE1E608FD}"/>
              </a:ext>
            </a:extLst>
          </p:cNvPr>
          <p:cNvSpPr/>
          <p:nvPr/>
        </p:nvSpPr>
        <p:spPr>
          <a:xfrm>
            <a:off x="1841500" y="380999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3BBF66-FD0C-3860-1691-F8EE31895218}"/>
              </a:ext>
            </a:extLst>
          </p:cNvPr>
          <p:cNvSpPr/>
          <p:nvPr/>
        </p:nvSpPr>
        <p:spPr>
          <a:xfrm>
            <a:off x="1841500" y="3556000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23C4F-A10E-1AE2-189D-71D743351D90}"/>
              </a:ext>
            </a:extLst>
          </p:cNvPr>
          <p:cNvSpPr/>
          <p:nvPr/>
        </p:nvSpPr>
        <p:spPr>
          <a:xfrm>
            <a:off x="3302000" y="380999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96CD2-67DA-6649-226E-B57F9A3BEA3E}"/>
              </a:ext>
            </a:extLst>
          </p:cNvPr>
          <p:cNvSpPr/>
          <p:nvPr/>
        </p:nvSpPr>
        <p:spPr>
          <a:xfrm>
            <a:off x="3302000" y="3556000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36AD4C-AE5B-5848-B3D9-C2293D3F7AB9}"/>
              </a:ext>
            </a:extLst>
          </p:cNvPr>
          <p:cNvSpPr/>
          <p:nvPr/>
        </p:nvSpPr>
        <p:spPr>
          <a:xfrm>
            <a:off x="4762500" y="380998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D395C5-BBD1-640A-DB25-F759533E4B88}"/>
              </a:ext>
            </a:extLst>
          </p:cNvPr>
          <p:cNvSpPr/>
          <p:nvPr/>
        </p:nvSpPr>
        <p:spPr>
          <a:xfrm>
            <a:off x="4762500" y="3555999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FEC35A-71F2-EE55-2AF3-17BD0C4AB21F}"/>
              </a:ext>
            </a:extLst>
          </p:cNvPr>
          <p:cNvSpPr/>
          <p:nvPr/>
        </p:nvSpPr>
        <p:spPr>
          <a:xfrm>
            <a:off x="6223000" y="381002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E68618-88D2-3EFB-7F12-E7066B37FC0C}"/>
              </a:ext>
            </a:extLst>
          </p:cNvPr>
          <p:cNvSpPr/>
          <p:nvPr/>
        </p:nvSpPr>
        <p:spPr>
          <a:xfrm>
            <a:off x="6223000" y="3556003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544C0F-EBBD-9ED9-ADF9-BA170F7AA0C2}"/>
              </a:ext>
            </a:extLst>
          </p:cNvPr>
          <p:cNvSpPr/>
          <p:nvPr/>
        </p:nvSpPr>
        <p:spPr>
          <a:xfrm>
            <a:off x="7683500" y="381002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E754ED-BE05-9AB6-4DDB-BCB5049A51B4}"/>
              </a:ext>
            </a:extLst>
          </p:cNvPr>
          <p:cNvSpPr/>
          <p:nvPr/>
        </p:nvSpPr>
        <p:spPr>
          <a:xfrm>
            <a:off x="7683500" y="3556003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17B36D-61CA-2F8C-0244-CC46FD0FE567}"/>
              </a:ext>
            </a:extLst>
          </p:cNvPr>
          <p:cNvSpPr/>
          <p:nvPr/>
        </p:nvSpPr>
        <p:spPr>
          <a:xfrm>
            <a:off x="9144000" y="381002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49977B-7572-4C56-6E03-CF0824EC38AC}"/>
              </a:ext>
            </a:extLst>
          </p:cNvPr>
          <p:cNvSpPr/>
          <p:nvPr/>
        </p:nvSpPr>
        <p:spPr>
          <a:xfrm>
            <a:off x="9144000" y="3556003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656524-687F-C811-A202-F8E853D3E608}"/>
              </a:ext>
            </a:extLst>
          </p:cNvPr>
          <p:cNvSpPr/>
          <p:nvPr/>
        </p:nvSpPr>
        <p:spPr>
          <a:xfrm>
            <a:off x="10604500" y="381001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DB004-FBE8-7FBA-3153-60D7E8A96D3D}"/>
              </a:ext>
            </a:extLst>
          </p:cNvPr>
          <p:cNvSpPr/>
          <p:nvPr/>
        </p:nvSpPr>
        <p:spPr>
          <a:xfrm>
            <a:off x="10604500" y="3556002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3DB3C0-301C-5D6C-1D64-9A47F1794440}"/>
              </a:ext>
            </a:extLst>
          </p:cNvPr>
          <p:cNvSpPr/>
          <p:nvPr/>
        </p:nvSpPr>
        <p:spPr>
          <a:xfrm>
            <a:off x="7683500" y="381001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7E4044-270C-A4AC-C891-2C0FA26453D3}"/>
              </a:ext>
            </a:extLst>
          </p:cNvPr>
          <p:cNvSpPr/>
          <p:nvPr/>
        </p:nvSpPr>
        <p:spPr>
          <a:xfrm>
            <a:off x="7683500" y="3556002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DE10504-7187-F238-99F2-4F0EB5C79552}"/>
              </a:ext>
            </a:extLst>
          </p:cNvPr>
          <p:cNvSpPr/>
          <p:nvPr/>
        </p:nvSpPr>
        <p:spPr>
          <a:xfrm>
            <a:off x="9144000" y="381001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47F89A-83DA-1661-C1E4-7552D6F1D2D9}"/>
              </a:ext>
            </a:extLst>
          </p:cNvPr>
          <p:cNvSpPr/>
          <p:nvPr/>
        </p:nvSpPr>
        <p:spPr>
          <a:xfrm>
            <a:off x="9144000" y="3556002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12A7F42-051C-807D-427C-AFE9CA805BE5}"/>
              </a:ext>
            </a:extLst>
          </p:cNvPr>
          <p:cNvSpPr/>
          <p:nvPr/>
        </p:nvSpPr>
        <p:spPr>
          <a:xfrm>
            <a:off x="10604500" y="381000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5A88E-EFC7-7B7D-8DBC-37AA9BFB0D14}"/>
              </a:ext>
            </a:extLst>
          </p:cNvPr>
          <p:cNvSpPr/>
          <p:nvPr/>
        </p:nvSpPr>
        <p:spPr>
          <a:xfrm>
            <a:off x="10604500" y="3556001"/>
            <a:ext cx="1206500" cy="292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7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5B60-3D92-09EB-E37F-E6EE89274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9B0775-DAAD-9624-EF32-E2A1A6DEE21E}"/>
              </a:ext>
            </a:extLst>
          </p:cNvPr>
          <p:cNvSpPr/>
          <p:nvPr/>
        </p:nvSpPr>
        <p:spPr>
          <a:xfrm>
            <a:off x="381000" y="381000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694621-5FE2-0279-F1E7-F06797A440AC}"/>
              </a:ext>
            </a:extLst>
          </p:cNvPr>
          <p:cNvSpPr/>
          <p:nvPr/>
        </p:nvSpPr>
        <p:spPr>
          <a:xfrm>
            <a:off x="1841500" y="381000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BA956E-7F71-BA74-A776-FE7F8DDEA2F5}"/>
              </a:ext>
            </a:extLst>
          </p:cNvPr>
          <p:cNvSpPr/>
          <p:nvPr/>
        </p:nvSpPr>
        <p:spPr>
          <a:xfrm>
            <a:off x="3302000" y="381000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7F5F0-235E-A904-C241-71BB39DD7C81}"/>
              </a:ext>
            </a:extLst>
          </p:cNvPr>
          <p:cNvSpPr/>
          <p:nvPr/>
        </p:nvSpPr>
        <p:spPr>
          <a:xfrm>
            <a:off x="4762500" y="380999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C81CC-AFA9-6924-AF9B-9149C6BEA595}"/>
              </a:ext>
            </a:extLst>
          </p:cNvPr>
          <p:cNvSpPr/>
          <p:nvPr/>
        </p:nvSpPr>
        <p:spPr>
          <a:xfrm>
            <a:off x="1841500" y="380999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EA2F58-F477-8305-B06B-4F1467ABBE39}"/>
              </a:ext>
            </a:extLst>
          </p:cNvPr>
          <p:cNvSpPr/>
          <p:nvPr/>
        </p:nvSpPr>
        <p:spPr>
          <a:xfrm>
            <a:off x="3302000" y="380999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1976746-ADA7-93DE-C27E-F33CD404C320}"/>
              </a:ext>
            </a:extLst>
          </p:cNvPr>
          <p:cNvSpPr/>
          <p:nvPr/>
        </p:nvSpPr>
        <p:spPr>
          <a:xfrm>
            <a:off x="4762500" y="380998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F96B31-120C-94E4-D073-4E62A9331B5E}"/>
              </a:ext>
            </a:extLst>
          </p:cNvPr>
          <p:cNvSpPr/>
          <p:nvPr/>
        </p:nvSpPr>
        <p:spPr>
          <a:xfrm>
            <a:off x="6223000" y="381002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E85928-E3A9-B57E-2AED-494B8A0DBEE7}"/>
              </a:ext>
            </a:extLst>
          </p:cNvPr>
          <p:cNvSpPr/>
          <p:nvPr/>
        </p:nvSpPr>
        <p:spPr>
          <a:xfrm>
            <a:off x="7683500" y="381002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D1CDB0-F2A8-43D8-7322-713702AAAE66}"/>
              </a:ext>
            </a:extLst>
          </p:cNvPr>
          <p:cNvSpPr/>
          <p:nvPr/>
        </p:nvSpPr>
        <p:spPr>
          <a:xfrm>
            <a:off x="9144000" y="381002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42A554-0D5A-0B71-BC83-D2E02B27839A}"/>
              </a:ext>
            </a:extLst>
          </p:cNvPr>
          <p:cNvSpPr/>
          <p:nvPr/>
        </p:nvSpPr>
        <p:spPr>
          <a:xfrm>
            <a:off x="10604500" y="381001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89F0972-660B-E890-C698-E5BA4A0CB68E}"/>
              </a:ext>
            </a:extLst>
          </p:cNvPr>
          <p:cNvSpPr/>
          <p:nvPr/>
        </p:nvSpPr>
        <p:spPr>
          <a:xfrm>
            <a:off x="7683500" y="381001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BDA073-AD54-C24C-3C8D-58C4A308A1E4}"/>
              </a:ext>
            </a:extLst>
          </p:cNvPr>
          <p:cNvSpPr/>
          <p:nvPr/>
        </p:nvSpPr>
        <p:spPr>
          <a:xfrm>
            <a:off x="9144000" y="381001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416F9B-8FA8-0EFB-C2FB-8179D02E0FB3}"/>
              </a:ext>
            </a:extLst>
          </p:cNvPr>
          <p:cNvSpPr/>
          <p:nvPr/>
        </p:nvSpPr>
        <p:spPr>
          <a:xfrm>
            <a:off x="10604500" y="381000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DADFE-1936-32AA-334B-75DCDC3BE2E7}"/>
              </a:ext>
            </a:extLst>
          </p:cNvPr>
          <p:cNvSpPr/>
          <p:nvPr/>
        </p:nvSpPr>
        <p:spPr>
          <a:xfrm>
            <a:off x="381000" y="2497134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85A43-DD08-FD5A-92B4-73FB163F55B0}"/>
              </a:ext>
            </a:extLst>
          </p:cNvPr>
          <p:cNvSpPr/>
          <p:nvPr/>
        </p:nvSpPr>
        <p:spPr>
          <a:xfrm>
            <a:off x="1841500" y="2497134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9E21E-FE5D-A87C-1B76-9199E554AEAF}"/>
              </a:ext>
            </a:extLst>
          </p:cNvPr>
          <p:cNvSpPr/>
          <p:nvPr/>
        </p:nvSpPr>
        <p:spPr>
          <a:xfrm>
            <a:off x="3302000" y="2497134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8D02B-0BE4-AFC1-A076-F03FDECD56F6}"/>
              </a:ext>
            </a:extLst>
          </p:cNvPr>
          <p:cNvSpPr/>
          <p:nvPr/>
        </p:nvSpPr>
        <p:spPr>
          <a:xfrm>
            <a:off x="4762500" y="2497133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0FF61-1F97-3F3F-1AF3-0DCC58304D80}"/>
              </a:ext>
            </a:extLst>
          </p:cNvPr>
          <p:cNvSpPr/>
          <p:nvPr/>
        </p:nvSpPr>
        <p:spPr>
          <a:xfrm>
            <a:off x="1841500" y="2497133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A1085-31CD-968B-86BF-4CFE7EF86779}"/>
              </a:ext>
            </a:extLst>
          </p:cNvPr>
          <p:cNvSpPr/>
          <p:nvPr/>
        </p:nvSpPr>
        <p:spPr>
          <a:xfrm>
            <a:off x="3302000" y="2497133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87E1-8387-70C4-EA22-4F44E2EEC47C}"/>
              </a:ext>
            </a:extLst>
          </p:cNvPr>
          <p:cNvSpPr/>
          <p:nvPr/>
        </p:nvSpPr>
        <p:spPr>
          <a:xfrm>
            <a:off x="4762500" y="2497132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82B69D-778C-E015-9FA9-2C44AE786866}"/>
              </a:ext>
            </a:extLst>
          </p:cNvPr>
          <p:cNvSpPr/>
          <p:nvPr/>
        </p:nvSpPr>
        <p:spPr>
          <a:xfrm>
            <a:off x="6223000" y="2497136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3C623F-F58B-3035-3701-6164C5DC567B}"/>
              </a:ext>
            </a:extLst>
          </p:cNvPr>
          <p:cNvSpPr/>
          <p:nvPr/>
        </p:nvSpPr>
        <p:spPr>
          <a:xfrm>
            <a:off x="7683500" y="2497136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EAADD-7524-F725-71DD-0EBE087940D5}"/>
              </a:ext>
            </a:extLst>
          </p:cNvPr>
          <p:cNvSpPr/>
          <p:nvPr/>
        </p:nvSpPr>
        <p:spPr>
          <a:xfrm>
            <a:off x="9144000" y="2497136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42A64-8136-C794-8260-F23E653919E8}"/>
              </a:ext>
            </a:extLst>
          </p:cNvPr>
          <p:cNvSpPr/>
          <p:nvPr/>
        </p:nvSpPr>
        <p:spPr>
          <a:xfrm>
            <a:off x="10604500" y="2497135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1F5CC-DAAE-4CB3-DB07-23ACD4DBE886}"/>
              </a:ext>
            </a:extLst>
          </p:cNvPr>
          <p:cNvSpPr/>
          <p:nvPr/>
        </p:nvSpPr>
        <p:spPr>
          <a:xfrm>
            <a:off x="7683500" y="2497135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71D48-6A5B-2D3C-BCDC-3CDF171F4BAB}"/>
              </a:ext>
            </a:extLst>
          </p:cNvPr>
          <p:cNvSpPr/>
          <p:nvPr/>
        </p:nvSpPr>
        <p:spPr>
          <a:xfrm>
            <a:off x="9144000" y="2497135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6926E-B00D-EFF2-48F0-84931A786C62}"/>
              </a:ext>
            </a:extLst>
          </p:cNvPr>
          <p:cNvSpPr/>
          <p:nvPr/>
        </p:nvSpPr>
        <p:spPr>
          <a:xfrm>
            <a:off x="10604500" y="2497134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037EC-E152-5241-7949-B6FD3A7BD61B}"/>
              </a:ext>
            </a:extLst>
          </p:cNvPr>
          <p:cNvSpPr/>
          <p:nvPr/>
        </p:nvSpPr>
        <p:spPr>
          <a:xfrm>
            <a:off x="381000" y="4613268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A7F62E-57BD-7AA9-1874-0D1C45AABC56}"/>
              </a:ext>
            </a:extLst>
          </p:cNvPr>
          <p:cNvSpPr/>
          <p:nvPr/>
        </p:nvSpPr>
        <p:spPr>
          <a:xfrm>
            <a:off x="1841500" y="4613268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3CC680-822F-6410-F2E0-2D0D776D631B}"/>
              </a:ext>
            </a:extLst>
          </p:cNvPr>
          <p:cNvSpPr/>
          <p:nvPr/>
        </p:nvSpPr>
        <p:spPr>
          <a:xfrm>
            <a:off x="3302000" y="4613268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48B828-CF18-6912-BFD0-066F52BAB34F}"/>
              </a:ext>
            </a:extLst>
          </p:cNvPr>
          <p:cNvSpPr/>
          <p:nvPr/>
        </p:nvSpPr>
        <p:spPr>
          <a:xfrm>
            <a:off x="4762500" y="4613267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6621F1-AB49-7D84-F8D1-8D7C051A4620}"/>
              </a:ext>
            </a:extLst>
          </p:cNvPr>
          <p:cNvSpPr/>
          <p:nvPr/>
        </p:nvSpPr>
        <p:spPr>
          <a:xfrm>
            <a:off x="1841500" y="4613267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F1FEA0-0321-F2D1-D124-37C6A7395FD1}"/>
              </a:ext>
            </a:extLst>
          </p:cNvPr>
          <p:cNvSpPr/>
          <p:nvPr/>
        </p:nvSpPr>
        <p:spPr>
          <a:xfrm>
            <a:off x="3302000" y="4613267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9AFB0D-3C10-4AF4-8148-CF8A7B4B1CD9}"/>
              </a:ext>
            </a:extLst>
          </p:cNvPr>
          <p:cNvSpPr/>
          <p:nvPr/>
        </p:nvSpPr>
        <p:spPr>
          <a:xfrm>
            <a:off x="4762500" y="4613266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7065B7-267A-3DCB-4DB5-7DE086DC16F4}"/>
              </a:ext>
            </a:extLst>
          </p:cNvPr>
          <p:cNvSpPr/>
          <p:nvPr/>
        </p:nvSpPr>
        <p:spPr>
          <a:xfrm>
            <a:off x="6223000" y="4613270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CF17A1-9C99-0382-7FF5-AC35198D3219}"/>
              </a:ext>
            </a:extLst>
          </p:cNvPr>
          <p:cNvSpPr/>
          <p:nvPr/>
        </p:nvSpPr>
        <p:spPr>
          <a:xfrm>
            <a:off x="7683500" y="4613270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0F98C3-4982-D8FB-7972-3460540ACAD1}"/>
              </a:ext>
            </a:extLst>
          </p:cNvPr>
          <p:cNvSpPr/>
          <p:nvPr/>
        </p:nvSpPr>
        <p:spPr>
          <a:xfrm>
            <a:off x="9144000" y="4613270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E47E6BF-2471-76AE-2811-F1F58D6D10CD}"/>
              </a:ext>
            </a:extLst>
          </p:cNvPr>
          <p:cNvSpPr/>
          <p:nvPr/>
        </p:nvSpPr>
        <p:spPr>
          <a:xfrm>
            <a:off x="10604500" y="4613269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4A76E4-5EDD-F85C-1F59-F05E71187FE0}"/>
              </a:ext>
            </a:extLst>
          </p:cNvPr>
          <p:cNvSpPr/>
          <p:nvPr/>
        </p:nvSpPr>
        <p:spPr>
          <a:xfrm>
            <a:off x="7683500" y="4613269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7B4AC6-0D9F-0E77-6FE6-8A5D78128CED}"/>
              </a:ext>
            </a:extLst>
          </p:cNvPr>
          <p:cNvSpPr/>
          <p:nvPr/>
        </p:nvSpPr>
        <p:spPr>
          <a:xfrm>
            <a:off x="9144000" y="4613269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6C2CD7F-2619-0B2B-65D7-A952D38C0618}"/>
              </a:ext>
            </a:extLst>
          </p:cNvPr>
          <p:cNvSpPr/>
          <p:nvPr/>
        </p:nvSpPr>
        <p:spPr>
          <a:xfrm>
            <a:off x="10604500" y="4613268"/>
            <a:ext cx="1206500" cy="18621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29EAC-D4B2-AB38-863A-2B56103E5601}"/>
              </a:ext>
            </a:extLst>
          </p:cNvPr>
          <p:cNvSpPr/>
          <p:nvPr/>
        </p:nvSpPr>
        <p:spPr>
          <a:xfrm>
            <a:off x="0" y="0"/>
            <a:ext cx="4064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BEC7C-ADEA-FBCB-1DAF-0AFA1A9AF8E4}"/>
              </a:ext>
            </a:extLst>
          </p:cNvPr>
          <p:cNvSpPr/>
          <p:nvPr/>
        </p:nvSpPr>
        <p:spPr>
          <a:xfrm>
            <a:off x="4064000" y="2286001"/>
            <a:ext cx="4064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276A55-DA2F-96AE-AFC9-03A5F669CBA9}"/>
              </a:ext>
            </a:extLst>
          </p:cNvPr>
          <p:cNvSpPr/>
          <p:nvPr/>
        </p:nvSpPr>
        <p:spPr>
          <a:xfrm>
            <a:off x="8128000" y="0"/>
            <a:ext cx="4064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65948-2CE8-CBDE-D485-1A265DD2E548}"/>
              </a:ext>
            </a:extLst>
          </p:cNvPr>
          <p:cNvSpPr/>
          <p:nvPr/>
        </p:nvSpPr>
        <p:spPr>
          <a:xfrm>
            <a:off x="0" y="4572001"/>
            <a:ext cx="4064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65253-6C2A-A15E-5B9A-EF5AEAE36B04}"/>
              </a:ext>
            </a:extLst>
          </p:cNvPr>
          <p:cNvSpPr/>
          <p:nvPr/>
        </p:nvSpPr>
        <p:spPr>
          <a:xfrm>
            <a:off x="8128000" y="4572001"/>
            <a:ext cx="4064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A420-3F7E-CCC8-F6FC-03D550E52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FC49B2-FAFC-730D-FA35-08545D377401}"/>
              </a:ext>
            </a:extLst>
          </p:cNvPr>
          <p:cNvSpPr/>
          <p:nvPr/>
        </p:nvSpPr>
        <p:spPr>
          <a:xfrm>
            <a:off x="0" y="0"/>
            <a:ext cx="40640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3F02C-4AE9-0B06-0C3B-EE0BDFF8D303}"/>
              </a:ext>
            </a:extLst>
          </p:cNvPr>
          <p:cNvSpPr/>
          <p:nvPr/>
        </p:nvSpPr>
        <p:spPr>
          <a:xfrm>
            <a:off x="8128000" y="0"/>
            <a:ext cx="40640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5C234-3E8B-E2CC-C6FD-13E7ED1F1DF8}"/>
              </a:ext>
            </a:extLst>
          </p:cNvPr>
          <p:cNvSpPr/>
          <p:nvPr/>
        </p:nvSpPr>
        <p:spPr>
          <a:xfrm>
            <a:off x="4064000" y="1714500"/>
            <a:ext cx="40640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81E400-691B-EB14-1D3A-82398A5E7F8A}"/>
              </a:ext>
            </a:extLst>
          </p:cNvPr>
          <p:cNvSpPr/>
          <p:nvPr/>
        </p:nvSpPr>
        <p:spPr>
          <a:xfrm>
            <a:off x="0" y="3429000"/>
            <a:ext cx="40640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30C8E-958D-57E2-5C7B-49C15F255A57}"/>
              </a:ext>
            </a:extLst>
          </p:cNvPr>
          <p:cNvSpPr/>
          <p:nvPr/>
        </p:nvSpPr>
        <p:spPr>
          <a:xfrm>
            <a:off x="8128000" y="3429000"/>
            <a:ext cx="40640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D0D20-447E-C699-35E4-C6E37CF52B8F}"/>
              </a:ext>
            </a:extLst>
          </p:cNvPr>
          <p:cNvSpPr/>
          <p:nvPr/>
        </p:nvSpPr>
        <p:spPr>
          <a:xfrm>
            <a:off x="4064000" y="5143500"/>
            <a:ext cx="40640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0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2EBE3-70D9-555E-C275-C1DDF275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FE729E-8387-C6F4-A743-E4C4033D2FB0}"/>
              </a:ext>
            </a:extLst>
          </p:cNvPr>
          <p:cNvSpPr/>
          <p:nvPr/>
        </p:nvSpPr>
        <p:spPr>
          <a:xfrm>
            <a:off x="0" y="0"/>
            <a:ext cx="40640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5C8BD-DE12-81BA-25A4-538D179CA130}"/>
              </a:ext>
            </a:extLst>
          </p:cNvPr>
          <p:cNvSpPr/>
          <p:nvPr/>
        </p:nvSpPr>
        <p:spPr>
          <a:xfrm>
            <a:off x="4064002" y="1371600"/>
            <a:ext cx="40640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E15363-67EA-6FDE-5AB2-842A2049295B}"/>
              </a:ext>
            </a:extLst>
          </p:cNvPr>
          <p:cNvSpPr/>
          <p:nvPr/>
        </p:nvSpPr>
        <p:spPr>
          <a:xfrm>
            <a:off x="8128002" y="0"/>
            <a:ext cx="40640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1BB2-1577-1F04-B312-C8F5D2CE71D8}"/>
              </a:ext>
            </a:extLst>
          </p:cNvPr>
          <p:cNvSpPr/>
          <p:nvPr/>
        </p:nvSpPr>
        <p:spPr>
          <a:xfrm>
            <a:off x="-2" y="2743200"/>
            <a:ext cx="40640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97404-8877-A439-5C97-E5E69DEE9DDD}"/>
              </a:ext>
            </a:extLst>
          </p:cNvPr>
          <p:cNvSpPr/>
          <p:nvPr/>
        </p:nvSpPr>
        <p:spPr>
          <a:xfrm>
            <a:off x="4064000" y="4114800"/>
            <a:ext cx="40640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D0E0F-7A47-0DF4-97B0-69FDC9026673}"/>
              </a:ext>
            </a:extLst>
          </p:cNvPr>
          <p:cNvSpPr/>
          <p:nvPr/>
        </p:nvSpPr>
        <p:spPr>
          <a:xfrm>
            <a:off x="8128000" y="2743200"/>
            <a:ext cx="40640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46EF6A-211C-40B7-7215-9136F4274A83}"/>
              </a:ext>
            </a:extLst>
          </p:cNvPr>
          <p:cNvSpPr/>
          <p:nvPr/>
        </p:nvSpPr>
        <p:spPr>
          <a:xfrm>
            <a:off x="-2" y="5486400"/>
            <a:ext cx="40640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A0640E-4EB7-18E7-8DB2-2B00EC770A62}"/>
              </a:ext>
            </a:extLst>
          </p:cNvPr>
          <p:cNvSpPr/>
          <p:nvPr/>
        </p:nvSpPr>
        <p:spPr>
          <a:xfrm>
            <a:off x="8128000" y="5486400"/>
            <a:ext cx="4064000" cy="137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2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94F88A-51BF-1EA2-D77D-63B00F23EA1F}"/>
              </a:ext>
            </a:extLst>
          </p:cNvPr>
          <p:cNvSpPr/>
          <p:nvPr/>
        </p:nvSpPr>
        <p:spPr>
          <a:xfrm>
            <a:off x="0" y="0"/>
            <a:ext cx="3048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980B32-BAA5-E8C8-6B58-2D29FEDE786B}"/>
              </a:ext>
            </a:extLst>
          </p:cNvPr>
          <p:cNvSpPr/>
          <p:nvPr/>
        </p:nvSpPr>
        <p:spPr>
          <a:xfrm>
            <a:off x="6096000" y="0"/>
            <a:ext cx="3048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17B74-4E3D-889F-1404-BEF36A6F0275}"/>
              </a:ext>
            </a:extLst>
          </p:cNvPr>
          <p:cNvSpPr/>
          <p:nvPr/>
        </p:nvSpPr>
        <p:spPr>
          <a:xfrm>
            <a:off x="3048000" y="2286001"/>
            <a:ext cx="3048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43773-B697-C775-7159-4615AF1EF24E}"/>
              </a:ext>
            </a:extLst>
          </p:cNvPr>
          <p:cNvSpPr/>
          <p:nvPr/>
        </p:nvSpPr>
        <p:spPr>
          <a:xfrm>
            <a:off x="0" y="4572002"/>
            <a:ext cx="3048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D9C5D-451C-B1E6-396B-A6C49CE4A227}"/>
              </a:ext>
            </a:extLst>
          </p:cNvPr>
          <p:cNvSpPr/>
          <p:nvPr/>
        </p:nvSpPr>
        <p:spPr>
          <a:xfrm>
            <a:off x="9144000" y="2286000"/>
            <a:ext cx="3048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7AE22-EA16-AA43-F870-8ADD407CE461}"/>
              </a:ext>
            </a:extLst>
          </p:cNvPr>
          <p:cNvSpPr/>
          <p:nvPr/>
        </p:nvSpPr>
        <p:spPr>
          <a:xfrm>
            <a:off x="6096000" y="4572000"/>
            <a:ext cx="30480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D0A5D-EF63-B0A9-4497-E0197D81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7B194D-6D37-91C6-1023-7865787F6562}"/>
              </a:ext>
            </a:extLst>
          </p:cNvPr>
          <p:cNvSpPr/>
          <p:nvPr/>
        </p:nvSpPr>
        <p:spPr>
          <a:xfrm>
            <a:off x="0" y="0"/>
            <a:ext cx="24384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12FEBB-1A95-3085-D275-B17A3AD8099A}"/>
              </a:ext>
            </a:extLst>
          </p:cNvPr>
          <p:cNvSpPr/>
          <p:nvPr/>
        </p:nvSpPr>
        <p:spPr>
          <a:xfrm>
            <a:off x="2438400" y="2286001"/>
            <a:ext cx="24384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DC634-A48C-6FEB-9661-94F97F5027AB}"/>
              </a:ext>
            </a:extLst>
          </p:cNvPr>
          <p:cNvSpPr/>
          <p:nvPr/>
        </p:nvSpPr>
        <p:spPr>
          <a:xfrm>
            <a:off x="0" y="4572002"/>
            <a:ext cx="24384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30C29-8A17-CA8F-D581-97F30BC2955B}"/>
              </a:ext>
            </a:extLst>
          </p:cNvPr>
          <p:cNvSpPr/>
          <p:nvPr/>
        </p:nvSpPr>
        <p:spPr>
          <a:xfrm>
            <a:off x="4876800" y="2894"/>
            <a:ext cx="24384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43B2F-6ECA-D550-64E2-191488EBC6B1}"/>
              </a:ext>
            </a:extLst>
          </p:cNvPr>
          <p:cNvSpPr/>
          <p:nvPr/>
        </p:nvSpPr>
        <p:spPr>
          <a:xfrm>
            <a:off x="7315200" y="2288895"/>
            <a:ext cx="24384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E234C-6510-4F45-AA27-F5083BC3FB4E}"/>
              </a:ext>
            </a:extLst>
          </p:cNvPr>
          <p:cNvSpPr/>
          <p:nvPr/>
        </p:nvSpPr>
        <p:spPr>
          <a:xfrm>
            <a:off x="4876800" y="4574896"/>
            <a:ext cx="24384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77816A-7FEE-7ED1-4FA1-94783BD63534}"/>
              </a:ext>
            </a:extLst>
          </p:cNvPr>
          <p:cNvSpPr/>
          <p:nvPr/>
        </p:nvSpPr>
        <p:spPr>
          <a:xfrm>
            <a:off x="9753600" y="-2"/>
            <a:ext cx="24384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071B4-423E-9E50-254C-19A61EF8547F}"/>
              </a:ext>
            </a:extLst>
          </p:cNvPr>
          <p:cNvSpPr/>
          <p:nvPr/>
        </p:nvSpPr>
        <p:spPr>
          <a:xfrm>
            <a:off x="9753600" y="4572000"/>
            <a:ext cx="2438400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5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8F336-F8BB-6B13-3255-E60C45810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2EEDD8-EC54-A044-9C23-1549900869B4}"/>
              </a:ext>
            </a:extLst>
          </p:cNvPr>
          <p:cNvSpPr/>
          <p:nvPr/>
        </p:nvSpPr>
        <p:spPr>
          <a:xfrm>
            <a:off x="0" y="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C64BE-3227-A0BE-1319-1A099C6105D4}"/>
              </a:ext>
            </a:extLst>
          </p:cNvPr>
          <p:cNvSpPr/>
          <p:nvPr/>
        </p:nvSpPr>
        <p:spPr>
          <a:xfrm>
            <a:off x="0" y="171450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84136-6EFE-5DE0-919B-12001202333F}"/>
              </a:ext>
            </a:extLst>
          </p:cNvPr>
          <p:cNvSpPr/>
          <p:nvPr/>
        </p:nvSpPr>
        <p:spPr>
          <a:xfrm>
            <a:off x="0" y="342900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D24B4-E71E-DB1D-A37D-50C780FE95FC}"/>
              </a:ext>
            </a:extLst>
          </p:cNvPr>
          <p:cNvSpPr/>
          <p:nvPr/>
        </p:nvSpPr>
        <p:spPr>
          <a:xfrm>
            <a:off x="4064002" y="85725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307634-E6E2-0BCB-3E06-C86753A0C249}"/>
              </a:ext>
            </a:extLst>
          </p:cNvPr>
          <p:cNvSpPr/>
          <p:nvPr/>
        </p:nvSpPr>
        <p:spPr>
          <a:xfrm>
            <a:off x="4064002" y="257175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BF5B2E-C92F-3346-AC48-0E87EAF90242}"/>
              </a:ext>
            </a:extLst>
          </p:cNvPr>
          <p:cNvSpPr/>
          <p:nvPr/>
        </p:nvSpPr>
        <p:spPr>
          <a:xfrm>
            <a:off x="4064002" y="428625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5A625A-61F2-B45B-B56F-91FC4E03B2A7}"/>
              </a:ext>
            </a:extLst>
          </p:cNvPr>
          <p:cNvSpPr/>
          <p:nvPr/>
        </p:nvSpPr>
        <p:spPr>
          <a:xfrm>
            <a:off x="4064002" y="600075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3B475E-BD62-D9A5-3117-1F65C45E5381}"/>
              </a:ext>
            </a:extLst>
          </p:cNvPr>
          <p:cNvSpPr/>
          <p:nvPr/>
        </p:nvSpPr>
        <p:spPr>
          <a:xfrm>
            <a:off x="0" y="514350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1D4919-8FCD-13E8-4884-C47F38A5AD07}"/>
              </a:ext>
            </a:extLst>
          </p:cNvPr>
          <p:cNvSpPr/>
          <p:nvPr/>
        </p:nvSpPr>
        <p:spPr>
          <a:xfrm>
            <a:off x="8128002" y="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B569BA-0845-7B5F-0F84-FF11F2EEA9D8}"/>
              </a:ext>
            </a:extLst>
          </p:cNvPr>
          <p:cNvSpPr/>
          <p:nvPr/>
        </p:nvSpPr>
        <p:spPr>
          <a:xfrm>
            <a:off x="8128002" y="171450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481C29-379B-84F3-BCAB-1406436BA77F}"/>
              </a:ext>
            </a:extLst>
          </p:cNvPr>
          <p:cNvSpPr/>
          <p:nvPr/>
        </p:nvSpPr>
        <p:spPr>
          <a:xfrm>
            <a:off x="8128002" y="342900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DE7D2-D6CB-6142-B956-B30E4F77BBFB}"/>
              </a:ext>
            </a:extLst>
          </p:cNvPr>
          <p:cNvSpPr/>
          <p:nvPr/>
        </p:nvSpPr>
        <p:spPr>
          <a:xfrm>
            <a:off x="8128002" y="5143500"/>
            <a:ext cx="4064000" cy="857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00C9B-81C0-DCA2-D59C-DDBC0836EC98}"/>
              </a:ext>
            </a:extLst>
          </p:cNvPr>
          <p:cNvSpPr/>
          <p:nvPr/>
        </p:nvSpPr>
        <p:spPr>
          <a:xfrm>
            <a:off x="254000" y="254000"/>
            <a:ext cx="3894138" cy="211613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A8951D-7315-670B-CE12-A7A0779EDD47}"/>
              </a:ext>
            </a:extLst>
          </p:cNvPr>
          <p:cNvSpPr/>
          <p:nvPr/>
        </p:nvSpPr>
        <p:spPr>
          <a:xfrm>
            <a:off x="4148137" y="2371725"/>
            <a:ext cx="3894138" cy="211613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9AD60F-24C8-364A-09C3-5628970D41B7}"/>
              </a:ext>
            </a:extLst>
          </p:cNvPr>
          <p:cNvSpPr/>
          <p:nvPr/>
        </p:nvSpPr>
        <p:spPr>
          <a:xfrm>
            <a:off x="8042274" y="4489450"/>
            <a:ext cx="3894138" cy="211613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B357A-A2FC-BE2B-1722-7B33B97B28CC}"/>
              </a:ext>
            </a:extLst>
          </p:cNvPr>
          <p:cNvSpPr/>
          <p:nvPr/>
        </p:nvSpPr>
        <p:spPr>
          <a:xfrm>
            <a:off x="254000" y="4486275"/>
            <a:ext cx="3894138" cy="211613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45EC5D-925F-B261-4DD1-4151D2F96848}"/>
              </a:ext>
            </a:extLst>
          </p:cNvPr>
          <p:cNvSpPr/>
          <p:nvPr/>
        </p:nvSpPr>
        <p:spPr>
          <a:xfrm>
            <a:off x="8043862" y="254000"/>
            <a:ext cx="3894138" cy="2116138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FE0EE-26BD-08FB-FA63-430244B5E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6A5BEC-BB26-5AD2-4D9F-560540A1B08B}"/>
              </a:ext>
            </a:extLst>
          </p:cNvPr>
          <p:cNvSpPr/>
          <p:nvPr/>
        </p:nvSpPr>
        <p:spPr>
          <a:xfrm>
            <a:off x="381000" y="381000"/>
            <a:ext cx="3810000" cy="2032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69444-E1E3-506D-02BA-2CAF09FEA2CE}"/>
              </a:ext>
            </a:extLst>
          </p:cNvPr>
          <p:cNvSpPr/>
          <p:nvPr/>
        </p:nvSpPr>
        <p:spPr>
          <a:xfrm>
            <a:off x="4191000" y="2413000"/>
            <a:ext cx="3810000" cy="2032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117E31-0983-25EA-3D12-54AE9567D971}"/>
              </a:ext>
            </a:extLst>
          </p:cNvPr>
          <p:cNvSpPr/>
          <p:nvPr/>
        </p:nvSpPr>
        <p:spPr>
          <a:xfrm>
            <a:off x="8001000" y="4445000"/>
            <a:ext cx="3810000" cy="2032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50B67-2369-00E3-2CA3-0E80ED8C615C}"/>
              </a:ext>
            </a:extLst>
          </p:cNvPr>
          <p:cNvSpPr/>
          <p:nvPr/>
        </p:nvSpPr>
        <p:spPr>
          <a:xfrm>
            <a:off x="381000" y="4445000"/>
            <a:ext cx="3810000" cy="2032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54E160-FC1E-3841-9F15-0E4FEC5B533C}"/>
              </a:ext>
            </a:extLst>
          </p:cNvPr>
          <p:cNvSpPr/>
          <p:nvPr/>
        </p:nvSpPr>
        <p:spPr>
          <a:xfrm>
            <a:off x="8001000" y="381000"/>
            <a:ext cx="3810000" cy="2032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77175"/>
      </p:ext>
    </p:extLst>
  </p:cSld>
  <p:clrMapOvr>
    <a:masterClrMapping/>
  </p:clrMapOvr>
</p:sld>
</file>

<file path=ppt/theme/theme1.xml><?xml version="1.0" encoding="utf-8"?>
<a:theme xmlns:a="http://schemas.openxmlformats.org/drawingml/2006/main" name="GRI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3B3A"/>
      </a:accent1>
      <a:accent2>
        <a:srgbClr val="0B6E4F"/>
      </a:accent2>
      <a:accent3>
        <a:srgbClr val="08A045"/>
      </a:accent3>
      <a:accent4>
        <a:srgbClr val="6BBF59"/>
      </a:accent4>
      <a:accent5>
        <a:srgbClr val="21D375"/>
      </a:accent5>
      <a:accent6>
        <a:srgbClr val="AFF8D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ID + MARGIN">
  <a:themeElements>
    <a:clrScheme name="EliteColors - GRRRidl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3B3A"/>
      </a:accent1>
      <a:accent2>
        <a:srgbClr val="0B6E4F"/>
      </a:accent2>
      <a:accent3>
        <a:srgbClr val="08A045"/>
      </a:accent3>
      <a:accent4>
        <a:srgbClr val="6BBF59"/>
      </a:accent4>
      <a:accent5>
        <a:srgbClr val="21D375"/>
      </a:accent5>
      <a:accent6>
        <a:srgbClr val="AFF8D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RID + MARGIN + GUTTER">
  <a:themeElements>
    <a:clrScheme name="EliteColors - GRRRidl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3B3A"/>
      </a:accent1>
      <a:accent2>
        <a:srgbClr val="0B6E4F"/>
      </a:accent2>
      <a:accent3>
        <a:srgbClr val="08A045"/>
      </a:accent3>
      <a:accent4>
        <a:srgbClr val="6BBF59"/>
      </a:accent4>
      <a:accent5>
        <a:srgbClr val="21D375"/>
      </a:accent5>
      <a:accent6>
        <a:srgbClr val="AFF8D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88D872B-F264-4643-997F-16C71C4A4161}"/>
</file>

<file path=customXml/itemProps2.xml><?xml version="1.0" encoding="utf-8"?>
<ds:datastoreItem xmlns:ds="http://schemas.openxmlformats.org/officeDocument/2006/customXml" ds:itemID="{38C6E375-644E-4812-A3F6-F16BB29D9728}"/>
</file>

<file path=customXml/itemProps3.xml><?xml version="1.0" encoding="utf-8"?>
<ds:datastoreItem xmlns:ds="http://schemas.openxmlformats.org/officeDocument/2006/customXml" ds:itemID="{A5544FCF-C1B7-4783-BC68-D9E482E9A7C4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GRID</vt:lpstr>
      <vt:lpstr>GRID + MARGIN</vt:lpstr>
      <vt:lpstr>GRID + MARGIN + GUTTER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31</cp:revision>
  <dcterms:created xsi:type="dcterms:W3CDTF">2024-01-12T13:40:33Z</dcterms:created>
  <dcterms:modified xsi:type="dcterms:W3CDTF">2024-02-12T08:54:26Z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