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6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embeddedFontLst>
    <p:embeddedFont>
      <p:font typeface="Raleway" pitchFamily="2" charset="-18"/>
      <p:regular r:id="rId6"/>
      <p:bold r:id="rId7"/>
      <p:italic r:id="rId8"/>
      <p:boldItalic r:id="rId9"/>
    </p:embeddedFont>
    <p:embeddedFont>
      <p:font typeface="Raleway Black" pitchFamily="2" charset="-18"/>
      <p:bold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ample Layouts" id="{8233A916-4256-4625-8EE5-D8A9DEA35DD3}">
          <p14:sldIdLst>
            <p14:sldId id="256"/>
          </p14:sldIdLst>
        </p14:section>
        <p14:section name="ASSETS" id="{83BF2671-5702-4EB9-860B-4B8F4345E1EE}">
          <p14:sldIdLst>
            <p14:sldId id="259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CDF"/>
    <a:srgbClr val="FB89CC"/>
    <a:srgbClr val="E16BE6"/>
    <a:srgbClr val="9F4CFD"/>
    <a:srgbClr val="6A30FE"/>
    <a:srgbClr val="272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170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41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_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62FDAAA6-3420-0EF1-605B-4ED563A52160}"/>
              </a:ext>
            </a:extLst>
          </p:cNvPr>
          <p:cNvSpPr/>
          <p:nvPr userDrawn="1"/>
        </p:nvSpPr>
        <p:spPr>
          <a:xfrm>
            <a:off x="0" y="2775772"/>
            <a:ext cx="12192000" cy="180827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>
            <a:outerShdw blurRad="279400" dist="190500" dir="2700000" sx="97000" sy="97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B72F993-1E7A-DEE0-C32A-FB0D239B2B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9803" y="1272343"/>
            <a:ext cx="3033712" cy="4313314"/>
          </a:xfrm>
          <a:prstGeom prst="round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A5F47CF-8C3A-B57D-45CC-E6FEE3ABF0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34523" y="1272343"/>
            <a:ext cx="3033712" cy="4313314"/>
          </a:xfrm>
          <a:prstGeom prst="round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6E8FE8BF-E160-DF5F-E6BA-85D24B11DDB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09243" y="1272343"/>
            <a:ext cx="3033712" cy="4313314"/>
          </a:xfrm>
          <a:prstGeom prst="round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98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y_mai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4F861C5E-6BBD-FD9F-A319-E9D2C81157EE}"/>
              </a:ext>
            </a:extLst>
          </p:cNvPr>
          <p:cNvSpPr/>
          <p:nvPr userDrawn="1"/>
        </p:nvSpPr>
        <p:spPr>
          <a:xfrm>
            <a:off x="1" y="0"/>
            <a:ext cx="3905250" cy="6858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>
            <a:outerShdw blurRad="279400" dist="190500" dir="2700000" sx="97000" sy="97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FB8EF3D-A8FE-0AE7-1CC1-912DDDB9595F}"/>
              </a:ext>
            </a:extLst>
          </p:cNvPr>
          <p:cNvSpPr/>
          <p:nvPr userDrawn="1"/>
        </p:nvSpPr>
        <p:spPr>
          <a:xfrm>
            <a:off x="1305379" y="4978400"/>
            <a:ext cx="3672114" cy="1089245"/>
          </a:xfrm>
          <a:prstGeom prst="roundRect">
            <a:avLst>
              <a:gd name="adj" fmla="val 11562"/>
            </a:avLst>
          </a:prstGeom>
          <a:solidFill>
            <a:schemeClr val="accent3"/>
          </a:solidFill>
          <a:ln>
            <a:noFill/>
          </a:ln>
          <a:effectLst>
            <a:outerShdw blurRad="279400" dist="190500" dir="2700000" sx="97000" sy="97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6183555-E490-D1A4-39DD-438A68CC53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05379" y="790355"/>
            <a:ext cx="3672114" cy="3855502"/>
          </a:xfrm>
          <a:prstGeom prst="roundRect">
            <a:avLst>
              <a:gd name="adj" fmla="val 7952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pl-PL" dirty="0"/>
              <a:t>Click on the picture below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FE623C-7EEE-7F5F-A4D9-8A43215475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2600" y="2362200"/>
            <a:ext cx="5761038" cy="37052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/>
              <a:t>You can insert your text here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8CA5A7D-9B0F-01A4-58D1-98AF381A8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2762" y="790355"/>
            <a:ext cx="5761038" cy="1325563"/>
          </a:xfrm>
        </p:spPr>
        <p:txBody>
          <a:bodyPr/>
          <a:lstStyle>
            <a:lvl1pPr>
              <a:defRPr/>
            </a:lvl1pPr>
          </a:lstStyle>
          <a:p>
            <a:r>
              <a:rPr lang="pl-PL" dirty="0"/>
              <a:t>The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3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5A7B6-164C-82A1-8C75-04540048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46180-75E4-921A-242C-477D12896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008D3-EFB3-40DB-B144-1A81EC4C2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BDE2A-4392-4674-8505-95409E6E98B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B1940-8CB9-9F6C-1FAD-D3FE64EDE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A789C-24CF-E846-4A1E-64ECB6708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3B345-9BFE-4324-9E45-FF677F324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16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7796EB-4E1E-5837-0123-497E5470FA57}"/>
              </a:ext>
            </a:extLst>
          </p:cNvPr>
          <p:cNvSpPr txBox="1"/>
          <p:nvPr/>
        </p:nvSpPr>
        <p:spPr>
          <a:xfrm>
            <a:off x="3555080" y="315436"/>
            <a:ext cx="5081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b="1" dirty="0">
                <a:latin typeface="+mj-lt"/>
              </a:rPr>
              <a:t>Color scheme:</a:t>
            </a:r>
            <a:endParaRPr lang="en-US" sz="5400" b="1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5F92AE-E6F9-B6BF-3B20-3CA8D01A055E}"/>
              </a:ext>
            </a:extLst>
          </p:cNvPr>
          <p:cNvSpPr/>
          <p:nvPr/>
        </p:nvSpPr>
        <p:spPr>
          <a:xfrm>
            <a:off x="6277169" y="2490093"/>
            <a:ext cx="1310640" cy="1039614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667911-48D7-CB50-2AAE-23282ED0691D}"/>
              </a:ext>
            </a:extLst>
          </p:cNvPr>
          <p:cNvSpPr/>
          <p:nvPr/>
        </p:nvSpPr>
        <p:spPr>
          <a:xfrm>
            <a:off x="3665687" y="4631442"/>
            <a:ext cx="726547" cy="838200"/>
          </a:xfrm>
          <a:prstGeom prst="rect">
            <a:avLst/>
          </a:prstGeom>
          <a:solidFill>
            <a:srgbClr val="6A30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6D3FE2-2111-1211-E65D-67E19CF6B552}"/>
              </a:ext>
            </a:extLst>
          </p:cNvPr>
          <p:cNvSpPr/>
          <p:nvPr/>
        </p:nvSpPr>
        <p:spPr>
          <a:xfrm>
            <a:off x="5111310" y="4631442"/>
            <a:ext cx="726547" cy="838200"/>
          </a:xfrm>
          <a:prstGeom prst="rect">
            <a:avLst/>
          </a:prstGeom>
          <a:solidFill>
            <a:srgbClr val="9F4C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9DD60-51DA-FEE4-E238-AA7610075233}"/>
              </a:ext>
            </a:extLst>
          </p:cNvPr>
          <p:cNvSpPr/>
          <p:nvPr/>
        </p:nvSpPr>
        <p:spPr>
          <a:xfrm>
            <a:off x="6572173" y="4631442"/>
            <a:ext cx="726547" cy="838200"/>
          </a:xfrm>
          <a:prstGeom prst="rect">
            <a:avLst/>
          </a:prstGeom>
          <a:solidFill>
            <a:srgbClr val="E16B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1E6452-353E-F7E3-7D68-C04C5B9A3554}"/>
              </a:ext>
            </a:extLst>
          </p:cNvPr>
          <p:cNvSpPr/>
          <p:nvPr/>
        </p:nvSpPr>
        <p:spPr>
          <a:xfrm>
            <a:off x="8119732" y="4631442"/>
            <a:ext cx="726547" cy="838200"/>
          </a:xfrm>
          <a:prstGeom prst="rect">
            <a:avLst/>
          </a:prstGeom>
          <a:solidFill>
            <a:srgbClr val="FB89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7307C1-D80B-3956-137F-4E4A8F713C56}"/>
              </a:ext>
            </a:extLst>
          </p:cNvPr>
          <p:cNvSpPr/>
          <p:nvPr/>
        </p:nvSpPr>
        <p:spPr>
          <a:xfrm>
            <a:off x="4785360" y="2490093"/>
            <a:ext cx="1310640" cy="1039614"/>
          </a:xfrm>
          <a:prstGeom prst="rect">
            <a:avLst/>
          </a:prstGeom>
          <a:solidFill>
            <a:srgbClr val="DFDC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8D991B-3EB5-E0E2-8B0B-E37A1F07201C}"/>
              </a:ext>
            </a:extLst>
          </p:cNvPr>
          <p:cNvSpPr txBox="1"/>
          <p:nvPr/>
        </p:nvSpPr>
        <p:spPr>
          <a:xfrm>
            <a:off x="3665687" y="1917700"/>
            <a:ext cx="486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 for secondary text / dark background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2A3732-265B-C9C2-8454-1C65B02FE45E}"/>
              </a:ext>
            </a:extLst>
          </p:cNvPr>
          <p:cNvSpPr txBox="1"/>
          <p:nvPr/>
        </p:nvSpPr>
        <p:spPr>
          <a:xfrm>
            <a:off x="4974539" y="4151798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Main accent colors: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7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D4215AF4-E0A7-6834-EB02-B82F527CF19E}"/>
              </a:ext>
            </a:extLst>
          </p:cNvPr>
          <p:cNvSpPr/>
          <p:nvPr/>
        </p:nvSpPr>
        <p:spPr>
          <a:xfrm>
            <a:off x="0" y="2775772"/>
            <a:ext cx="12192000" cy="180827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>
            <a:outerShdw blurRad="279400" dist="190500" dir="2700000" sx="97000" sy="97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B03F60-A7CB-99B8-7CDA-1780545D936F}"/>
              </a:ext>
            </a:extLst>
          </p:cNvPr>
          <p:cNvSpPr txBox="1"/>
          <p:nvPr/>
        </p:nvSpPr>
        <p:spPr>
          <a:xfrm>
            <a:off x="0" y="-478237"/>
            <a:ext cx="456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Here are example assets to use for the layouts: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1B871-7FA1-0037-3CB6-B66D9AB84F82}"/>
              </a:ext>
            </a:extLst>
          </p:cNvPr>
          <p:cNvSpPr txBox="1"/>
          <p:nvPr/>
        </p:nvSpPr>
        <p:spPr>
          <a:xfrm>
            <a:off x="0" y="0"/>
            <a:ext cx="171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 picture layout: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B1D344-5EA0-2BE2-C2BF-E6E8172EFF01}"/>
              </a:ext>
            </a:extLst>
          </p:cNvPr>
          <p:cNvSpPr/>
          <p:nvPr/>
        </p:nvSpPr>
        <p:spPr>
          <a:xfrm>
            <a:off x="1279138" y="1477869"/>
            <a:ext cx="2869055" cy="3991232"/>
          </a:xfrm>
          <a:prstGeom prst="roundRect">
            <a:avLst>
              <a:gd name="adj" fmla="val 2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This can be a picture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59E9B0-C6A4-A45C-80D0-FCB3B9D8F368}"/>
              </a:ext>
            </a:extLst>
          </p:cNvPr>
          <p:cNvSpPr/>
          <p:nvPr/>
        </p:nvSpPr>
        <p:spPr>
          <a:xfrm>
            <a:off x="4661472" y="1477869"/>
            <a:ext cx="2869055" cy="3991232"/>
          </a:xfrm>
          <a:prstGeom prst="roundRect">
            <a:avLst>
              <a:gd name="adj" fmla="val 2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This can be a picture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85F95F-6414-E9BB-D87E-668907D592B2}"/>
              </a:ext>
            </a:extLst>
          </p:cNvPr>
          <p:cNvSpPr/>
          <p:nvPr/>
        </p:nvSpPr>
        <p:spPr>
          <a:xfrm>
            <a:off x="8043807" y="1477869"/>
            <a:ext cx="2869055" cy="3991232"/>
          </a:xfrm>
          <a:prstGeom prst="roundRect">
            <a:avLst>
              <a:gd name="adj" fmla="val 2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This can be a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8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9">
            <a:extLst>
              <a:ext uri="{FF2B5EF4-FFF2-40B4-BE49-F238E27FC236}">
                <a16:creationId xmlns:a16="http://schemas.microsoft.com/office/drawing/2014/main" id="{399F5CF2-DAF3-9547-31CF-EA6E50848009}"/>
              </a:ext>
            </a:extLst>
          </p:cNvPr>
          <p:cNvSpPr/>
          <p:nvPr/>
        </p:nvSpPr>
        <p:spPr>
          <a:xfrm>
            <a:off x="1" y="0"/>
            <a:ext cx="3905250" cy="6858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>
            <a:outerShdw blurRad="279400" dist="190500" dir="2700000" sx="97000" sy="97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9">
            <a:extLst>
              <a:ext uri="{FF2B5EF4-FFF2-40B4-BE49-F238E27FC236}">
                <a16:creationId xmlns:a16="http://schemas.microsoft.com/office/drawing/2014/main" id="{2135C74F-69BA-EF12-EEBD-77BD84DB6803}"/>
              </a:ext>
            </a:extLst>
          </p:cNvPr>
          <p:cNvSpPr/>
          <p:nvPr/>
        </p:nvSpPr>
        <p:spPr>
          <a:xfrm>
            <a:off x="1305379" y="4978400"/>
            <a:ext cx="3672114" cy="1089245"/>
          </a:xfrm>
          <a:prstGeom prst="roundRect">
            <a:avLst>
              <a:gd name="adj" fmla="val 11562"/>
            </a:avLst>
          </a:prstGeom>
          <a:solidFill>
            <a:schemeClr val="accent3"/>
          </a:solidFill>
          <a:ln>
            <a:noFill/>
          </a:ln>
          <a:effectLst>
            <a:outerShdw blurRad="279400" dist="190500" dir="2700000" sx="97000" sy="97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6B6988-02DF-B7D4-0523-10519F25D20B}"/>
              </a:ext>
            </a:extLst>
          </p:cNvPr>
          <p:cNvSpPr/>
          <p:nvPr/>
        </p:nvSpPr>
        <p:spPr>
          <a:xfrm>
            <a:off x="1305379" y="728226"/>
            <a:ext cx="3672114" cy="3991232"/>
          </a:xfrm>
          <a:prstGeom prst="roundRect">
            <a:avLst>
              <a:gd name="adj" fmla="val 247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/>
                </a:solidFill>
              </a:rPr>
              <a:t>This can be a picture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68353"/>
      </p:ext>
    </p:extLst>
  </p:cSld>
  <p:clrMapOvr>
    <a:masterClrMapping/>
  </p:clrMapOvr>
</p:sld>
</file>

<file path=ppt/theme/theme1.xml><?xml version="1.0" encoding="utf-8"?>
<a:theme xmlns:a="http://schemas.openxmlformats.org/drawingml/2006/main" name="Elite Template">
  <a:themeElements>
    <a:clrScheme name="AP - Light Grey">
      <a:dk1>
        <a:srgbClr val="7E7E7E"/>
      </a:dk1>
      <a:lt1>
        <a:sysClr val="window" lastClr="FFFFFF"/>
      </a:lt1>
      <a:dk2>
        <a:srgbClr val="888888"/>
      </a:dk2>
      <a:lt2>
        <a:srgbClr val="FFFFFF"/>
      </a:lt2>
      <a:accent1>
        <a:srgbClr val="4D4D4D"/>
      </a:accent1>
      <a:accent2>
        <a:srgbClr val="5F5F5F"/>
      </a:accent2>
      <a:accent3>
        <a:srgbClr val="808080"/>
      </a:accent3>
      <a:accent4>
        <a:srgbClr val="969696"/>
      </a:accent4>
      <a:accent5>
        <a:srgbClr val="B2B2B2"/>
      </a:accent5>
      <a:accent6>
        <a:srgbClr val="DDDDDD"/>
      </a:accent6>
      <a:hlink>
        <a:srgbClr val="F33B48"/>
      </a:hlink>
      <a:folHlink>
        <a:srgbClr val="FFC000"/>
      </a:folHlink>
    </a:clrScheme>
    <a:fontScheme name="Raleway Black + Raleway">
      <a:majorFont>
        <a:latin typeface="Raleway Black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EDFCFBAE-4189-4D6A-9959-2D960FEDE8A7}"/>
</file>

<file path=customXml/itemProps2.xml><?xml version="1.0" encoding="utf-8"?>
<ds:datastoreItem xmlns:ds="http://schemas.openxmlformats.org/officeDocument/2006/customXml" ds:itemID="{CD72774C-96D4-473E-B090-1B3CC730109E}"/>
</file>

<file path=customXml/itemProps3.xml><?xml version="1.0" encoding="utf-8"?>
<ds:datastoreItem xmlns:ds="http://schemas.openxmlformats.org/officeDocument/2006/customXml" ds:itemID="{E8FECDF3-9B94-4830-ADA0-7B06846A996F}"/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Raleway</vt:lpstr>
      <vt:lpstr>Raleway Black</vt:lpstr>
      <vt:lpstr>Arial</vt:lpstr>
      <vt:lpstr>Elite Template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8</cp:revision>
  <dcterms:created xsi:type="dcterms:W3CDTF">2024-01-25T08:38:56Z</dcterms:created>
  <dcterms:modified xsi:type="dcterms:W3CDTF">2024-02-08T11:07:32Z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