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sldIdLst>
    <p:sldId id="286" r:id="rId3"/>
    <p:sldId id="256" r:id="rId4"/>
    <p:sldId id="261" r:id="rId5"/>
    <p:sldId id="260" r:id="rId6"/>
    <p:sldId id="259" r:id="rId7"/>
    <p:sldId id="258" r:id="rId8"/>
    <p:sldId id="287" r:id="rId9"/>
    <p:sldId id="262" r:id="rId10"/>
    <p:sldId id="275" r:id="rId11"/>
    <p:sldId id="263" r:id="rId12"/>
    <p:sldId id="266" r:id="rId13"/>
    <p:sldId id="276" r:id="rId14"/>
    <p:sldId id="272" r:id="rId15"/>
    <p:sldId id="267" r:id="rId16"/>
    <p:sldId id="280" r:id="rId17"/>
    <p:sldId id="285" r:id="rId18"/>
  </p:sldIdLst>
  <p:sldSz cx="12192000" cy="6858000"/>
  <p:notesSz cx="6858000" cy="9144000"/>
  <p:embeddedFontLst>
    <p:embeddedFont>
      <p:font typeface="Inter SemiBold" panose="02000503000000020004" pitchFamily="2" charset="0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-18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by 1" id="{A4B591E5-E2A5-407F-9E3E-FE149EDAD8DF}">
          <p14:sldIdLst>
            <p14:sldId id="286"/>
            <p14:sldId id="256"/>
            <p14:sldId id="261"/>
            <p14:sldId id="260"/>
          </p14:sldIdLst>
        </p14:section>
        <p14:section name="Zoom in - TENSION" id="{D92A1116-B1B4-407C-AB6A-E137C4BEE634}">
          <p14:sldIdLst>
            <p14:sldId id="259"/>
          </p14:sldIdLst>
        </p14:section>
        <p14:section name="Zoom Out - SHOWCASE" id="{82B48B65-0A03-49A0-9D33-0C308872C77E}">
          <p14:sldIdLst>
            <p14:sldId id="258"/>
            <p14:sldId id="287"/>
          </p14:sldIdLst>
        </p14:section>
        <p14:section name="ASSETS" id="{C6368299-FBA9-4029-85A4-AFAE9B733035}">
          <p14:sldIdLst>
            <p14:sldId id="262"/>
            <p14:sldId id="275"/>
            <p14:sldId id="263"/>
            <p14:sldId id="266"/>
            <p14:sldId id="276"/>
            <p14:sldId id="272"/>
            <p14:sldId id="267"/>
            <p14:sldId id="28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1" autoAdjust="0"/>
    <p:restoredTop sz="94660"/>
  </p:normalViewPr>
  <p:slideViewPr>
    <p:cSldViewPr snapToGrid="0">
      <p:cViewPr>
        <p:scale>
          <a:sx n="75" d="100"/>
          <a:sy n="75" d="100"/>
        </p:scale>
        <p:origin x="2645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howcas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49A7E7FE-B605-52FC-90A4-8CBE5802F5CB}"/>
              </a:ext>
            </a:extLst>
          </p:cNvPr>
          <p:cNvSpPr/>
          <p:nvPr userDrawn="1"/>
        </p:nvSpPr>
        <p:spPr>
          <a:xfrm rot="5400000">
            <a:off x="1978979" y="-27654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8045DE4-FA6E-0A9D-2948-3F4DFEB80084}"/>
              </a:ext>
            </a:extLst>
          </p:cNvPr>
          <p:cNvSpPr/>
          <p:nvPr userDrawn="1"/>
        </p:nvSpPr>
        <p:spPr>
          <a:xfrm rot="16200000">
            <a:off x="1923884" y="703866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DF19DB-DFB1-EDFF-4E5B-C5E98902E5F3}"/>
              </a:ext>
            </a:extLst>
          </p:cNvPr>
          <p:cNvSpPr/>
          <p:nvPr userDrawn="1"/>
        </p:nvSpPr>
        <p:spPr>
          <a:xfrm rot="5400000">
            <a:off x="10035861" y="-27654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3BF6FC-8B25-7065-4075-C873E0AB29DF}"/>
              </a:ext>
            </a:extLst>
          </p:cNvPr>
          <p:cNvSpPr/>
          <p:nvPr userDrawn="1"/>
        </p:nvSpPr>
        <p:spPr>
          <a:xfrm rot="16200000">
            <a:off x="9980766" y="703866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5ACBF0"/>
          </p15:clr>
        </p15:guide>
        <p15:guide id="2" pos="1164" userDrawn="1">
          <p15:clr>
            <a:srgbClr val="5ACBF0"/>
          </p15:clr>
        </p15:guide>
        <p15:guide id="3" pos="6516" userDrawn="1">
          <p15:clr>
            <a:srgbClr val="5ACBF0"/>
          </p15:clr>
        </p15:guide>
        <p15:guide id="4" orient="horz" pos="3748" userDrawn="1">
          <p15:clr>
            <a:srgbClr val="5ACBF0"/>
          </p15:clr>
        </p15:guide>
        <p15:guide id="5" orient="horz" pos="482" userDrawn="1">
          <p15:clr>
            <a:srgbClr val="FBAE40"/>
          </p15:clr>
        </p15:guide>
        <p15:guide id="6" orient="horz" pos="40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6712" y="1096392"/>
            <a:ext cx="3478573" cy="290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62562" y="1096392"/>
            <a:ext cx="3478574" cy="290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5562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94720"/>
            <a:ext cx="12192000" cy="3657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33720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199" y="0"/>
            <a:ext cx="4876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14301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howcas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8A13EE03-A096-D8B6-EFF4-033DB4C59DF0}"/>
              </a:ext>
            </a:extLst>
          </p:cNvPr>
          <p:cNvSpPr/>
          <p:nvPr userDrawn="1"/>
        </p:nvSpPr>
        <p:spPr>
          <a:xfrm rot="16200000">
            <a:off x="765645" y="703866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8DC168-D923-D096-795D-CEC68305935D}"/>
              </a:ext>
            </a:extLst>
          </p:cNvPr>
          <p:cNvSpPr/>
          <p:nvPr userDrawn="1"/>
        </p:nvSpPr>
        <p:spPr>
          <a:xfrm rot="16200000">
            <a:off x="11128846" y="703866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0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5ACBF0"/>
          </p15:clr>
        </p15:guide>
        <p15:guide id="2" pos="415" userDrawn="1">
          <p15:clr>
            <a:srgbClr val="5ACBF0"/>
          </p15:clr>
        </p15:guide>
        <p15:guide id="3" pos="726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howcas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40F1FBC9-2713-F36F-3311-2A143605512F}"/>
              </a:ext>
            </a:extLst>
          </p:cNvPr>
          <p:cNvSpPr/>
          <p:nvPr userDrawn="1"/>
        </p:nvSpPr>
        <p:spPr>
          <a:xfrm>
            <a:off x="-428943" y="2154705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5E796D-13D8-0E4F-D8E1-B61C1D8C6F00}"/>
              </a:ext>
            </a:extLst>
          </p:cNvPr>
          <p:cNvSpPr/>
          <p:nvPr userDrawn="1"/>
        </p:nvSpPr>
        <p:spPr>
          <a:xfrm rot="16200000">
            <a:off x="4626445" y="7058982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A6842B-A69B-980B-33C8-B0260DB5C2F6}"/>
              </a:ext>
            </a:extLst>
          </p:cNvPr>
          <p:cNvSpPr/>
          <p:nvPr userDrawn="1"/>
        </p:nvSpPr>
        <p:spPr>
          <a:xfrm rot="10800000">
            <a:off x="12283439" y="2128520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5A563D-2F41-B4A7-5E87-FA5601912D10}"/>
              </a:ext>
            </a:extLst>
          </p:cNvPr>
          <p:cNvSpPr/>
          <p:nvPr userDrawn="1"/>
        </p:nvSpPr>
        <p:spPr>
          <a:xfrm rot="16200000">
            <a:off x="84925" y="705898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F2201-0A80-E9FE-80F6-67FED83A0796}"/>
              </a:ext>
            </a:extLst>
          </p:cNvPr>
          <p:cNvSpPr/>
          <p:nvPr userDrawn="1"/>
        </p:nvSpPr>
        <p:spPr>
          <a:xfrm rot="5400000">
            <a:off x="7329005" y="-349734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F720CF-A649-3B14-6FF9-B6E4C7A1F51A}"/>
              </a:ext>
            </a:extLst>
          </p:cNvPr>
          <p:cNvSpPr/>
          <p:nvPr userDrawn="1"/>
        </p:nvSpPr>
        <p:spPr>
          <a:xfrm rot="5400000">
            <a:off x="11657166" y="-349733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9457D-36D4-2A95-464A-0CDDCA939237}"/>
              </a:ext>
            </a:extLst>
          </p:cNvPr>
          <p:cNvSpPr/>
          <p:nvPr userDrawn="1"/>
        </p:nvSpPr>
        <p:spPr>
          <a:xfrm rot="10800000">
            <a:off x="12283440" y="4664226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7966BC-9DC4-3EDF-5D82-7A2C2A22C1F2}"/>
              </a:ext>
            </a:extLst>
          </p:cNvPr>
          <p:cNvSpPr/>
          <p:nvPr userDrawn="1"/>
        </p:nvSpPr>
        <p:spPr>
          <a:xfrm>
            <a:off x="-428943" y="4664227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0B3E9C-1FEF-A72A-4F68-9A055C862556}"/>
              </a:ext>
            </a:extLst>
          </p:cNvPr>
          <p:cNvSpPr/>
          <p:nvPr userDrawn="1"/>
        </p:nvSpPr>
        <p:spPr>
          <a:xfrm rot="16200000">
            <a:off x="5317326" y="705898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BE9E00-DF7D-DF26-2BCB-1E0D5B2E1216}"/>
              </a:ext>
            </a:extLst>
          </p:cNvPr>
          <p:cNvSpPr/>
          <p:nvPr userDrawn="1"/>
        </p:nvSpPr>
        <p:spPr>
          <a:xfrm rot="16200000">
            <a:off x="11886245" y="7058981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E20524-A029-5672-7BE5-014C92D3EBA1}"/>
              </a:ext>
            </a:extLst>
          </p:cNvPr>
          <p:cNvSpPr/>
          <p:nvPr userDrawn="1"/>
        </p:nvSpPr>
        <p:spPr>
          <a:xfrm rot="5400000">
            <a:off x="6613051" y="-349734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36EE718-590A-1BEB-79C5-0C1CB8CA724D}"/>
              </a:ext>
            </a:extLst>
          </p:cNvPr>
          <p:cNvSpPr/>
          <p:nvPr userDrawn="1"/>
        </p:nvSpPr>
        <p:spPr>
          <a:xfrm rot="5400000">
            <a:off x="44132" y="-349734"/>
            <a:ext cx="286085" cy="130508"/>
          </a:xfrm>
          <a:prstGeom prst="rightArrow">
            <a:avLst>
              <a:gd name="adj1" fmla="val 50003"/>
              <a:gd name="adj2" fmla="val 802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42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5ACBF0"/>
          </p15:clr>
        </p15:guide>
        <p15:guide id="2" pos="2048" userDrawn="1">
          <p15:clr>
            <a:srgbClr val="FBAE40"/>
          </p15:clr>
        </p15:guide>
        <p15:guide id="3" orient="horz" pos="3067" userDrawn="1">
          <p15:clr>
            <a:srgbClr val="5ACBF0"/>
          </p15:clr>
        </p15:guide>
        <p15:guide id="4" orient="horz" pos="1117" userDrawn="1">
          <p15:clr>
            <a:srgbClr val="FBAE40"/>
          </p15:clr>
        </p15:guide>
        <p15:guide id="5" orient="horz" pos="3226" userDrawn="1">
          <p15:clr>
            <a:srgbClr val="FBAE40"/>
          </p15:clr>
        </p15:guide>
        <p15:guide id="6" userDrawn="1">
          <p15:clr>
            <a:srgbClr val="FBAE40"/>
          </p15:clr>
        </p15:guide>
        <p15:guide id="7" pos="5632" userDrawn="1">
          <p15:clr>
            <a:srgbClr val="FBAE40"/>
          </p15:clr>
        </p15:guide>
        <p15:guide id="8" pos="2252" userDrawn="1">
          <p15:clr>
            <a:srgbClr val="5ACBF0"/>
          </p15:clr>
        </p15:guide>
        <p15:guide id="9" pos="5428" userDrawn="1">
          <p15:clr>
            <a:srgbClr val="5ACBF0"/>
          </p15:clr>
        </p15:guide>
        <p15:guide id="10" pos="3318" userDrawn="1">
          <p15:clr>
            <a:srgbClr val="C35EA4"/>
          </p15:clr>
        </p15:guide>
        <p15:guide id="11" pos="3137" userDrawn="1">
          <p15:clr>
            <a:srgbClr val="C35EA4"/>
          </p15:clr>
        </p15:guide>
        <p15:guide id="12" pos="4362" userDrawn="1">
          <p15:clr>
            <a:srgbClr val="C35EA4"/>
          </p15:clr>
        </p15:guide>
        <p15:guide id="13" pos="4543" userDrawn="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9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06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8103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AA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093161"/>
            <a:ext cx="6574972" cy="270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4970" y="3801226"/>
            <a:ext cx="5617029" cy="3056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47917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64972"/>
            <a:ext cx="12192000" cy="3193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5761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46568"/>
            <a:ext cx="6135976" cy="289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58952"/>
            <a:ext cx="6135976" cy="289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6014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99000">
              <a:schemeClr val="accent1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6FCCB-9195-1A1E-8113-3567DC58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408F-2A98-9CAB-CAAD-DABC9315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6183-3B29-FB8D-0B36-9D6E03B44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C39F-51F7-47FF-B929-2B6A2EE980B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9214-D529-BEAD-F632-7CD233BE9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22E3-5DB3-A2D6-E445-C0EA5BAE3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4012-A827-4161-BF80-7773EC25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5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6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8" r:id="rId3"/>
    <p:sldLayoutId id="2147483672" r:id="rId4"/>
    <p:sldLayoutId id="2147483675" r:id="rId5"/>
    <p:sldLayoutId id="2147483676" r:id="rId6"/>
    <p:sldLayoutId id="2147483680" r:id="rId7"/>
    <p:sldLayoutId id="214748368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0F2D4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927BD-88FB-A8FE-7DE1-5C97693ECD1E}"/>
              </a:ext>
            </a:extLst>
          </p:cNvPr>
          <p:cNvSpPr txBox="1"/>
          <p:nvPr/>
        </p:nvSpPr>
        <p:spPr>
          <a:xfrm>
            <a:off x="60181" y="-719015"/>
            <a:ext cx="187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This starts empty</a:t>
            </a:r>
          </a:p>
          <a:p>
            <a:r>
              <a:rPr lang="pl-PL" dirty="0"/>
              <a:t>Put 4 slides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erson using laptop">
            <a:extLst>
              <a:ext uri="{FF2B5EF4-FFF2-40B4-BE49-F238E27FC236}">
                <a16:creationId xmlns:a16="http://schemas.microsoft.com/office/drawing/2014/main" id="{5436542F-4589-D665-CF3F-CC1EB000CF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286A9E-597F-D913-17F3-6C951D9849C6}"/>
              </a:ext>
            </a:extLst>
          </p:cNvPr>
          <p:cNvSpPr/>
          <p:nvPr/>
        </p:nvSpPr>
        <p:spPr>
          <a:xfrm>
            <a:off x="0" y="3387972"/>
            <a:ext cx="10410404" cy="277000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00AC2-68B4-280B-3B3C-58F9DF7F0612}"/>
              </a:ext>
            </a:extLst>
          </p:cNvPr>
          <p:cNvSpPr/>
          <p:nvPr/>
        </p:nvSpPr>
        <p:spPr>
          <a:xfrm>
            <a:off x="10410404" y="3387972"/>
            <a:ext cx="1781596" cy="277000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45C27-BBCF-1032-F546-8FEBA3856CA1}"/>
              </a:ext>
            </a:extLst>
          </p:cNvPr>
          <p:cNvSpPr txBox="1"/>
          <p:nvPr/>
        </p:nvSpPr>
        <p:spPr>
          <a:xfrm>
            <a:off x="940765" y="1265789"/>
            <a:ext cx="491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AAFF00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The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Slides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Production </a:t>
            </a: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Team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7DAC-033B-5B55-CABC-4F33F13055B3}"/>
              </a:ext>
            </a:extLst>
          </p:cNvPr>
          <p:cNvSpPr txBox="1"/>
          <p:nvPr/>
        </p:nvSpPr>
        <p:spPr>
          <a:xfrm>
            <a:off x="7190440" y="1265789"/>
            <a:ext cx="383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Business Development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E700C-1F55-8F94-3EB8-4E438B2C669F}"/>
              </a:ext>
            </a:extLst>
          </p:cNvPr>
          <p:cNvSpPr txBox="1"/>
          <p:nvPr/>
        </p:nvSpPr>
        <p:spPr>
          <a:xfrm>
            <a:off x="7190441" y="1722473"/>
            <a:ext cx="4228106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lorem ipsum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pellei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765F5C-81FE-2C27-035D-5572D1BCF84B}"/>
              </a:ext>
            </a:extLst>
          </p:cNvPr>
          <p:cNvCxnSpPr>
            <a:cxnSpLocks/>
          </p:cNvCxnSpPr>
          <p:nvPr/>
        </p:nvCxnSpPr>
        <p:spPr>
          <a:xfrm>
            <a:off x="6333218" y="1348408"/>
            <a:ext cx="0" cy="12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157641-0DD3-A578-C940-82702FB1064E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862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Woman in office">
            <a:extLst>
              <a:ext uri="{FF2B5EF4-FFF2-40B4-BE49-F238E27FC236}">
                <a16:creationId xmlns:a16="http://schemas.microsoft.com/office/drawing/2014/main" id="{8704BAD2-CA64-A6B0-D7C3-38BA105F3F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00" y="1046163"/>
            <a:ext cx="6135688" cy="2898775"/>
          </a:xfrm>
          <a:ln>
            <a:noFill/>
          </a:ln>
        </p:spPr>
      </p:pic>
      <p:pic>
        <p:nvPicPr>
          <p:cNvPr id="7" name="Picture Placeholder 6" descr="Smiling woman with curly hair">
            <a:extLst>
              <a:ext uri="{FF2B5EF4-FFF2-40B4-BE49-F238E27FC236}">
                <a16:creationId xmlns:a16="http://schemas.microsoft.com/office/drawing/2014/main" id="{B3ACC071-3E5C-7526-D6DF-3EFD46DA7D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00" y="3959225"/>
            <a:ext cx="6135688" cy="2898775"/>
          </a:xfr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F1F6FD-1AEF-E22E-AF59-656393859528}"/>
              </a:ext>
            </a:extLst>
          </p:cNvPr>
          <p:cNvSpPr txBox="1"/>
          <p:nvPr/>
        </p:nvSpPr>
        <p:spPr>
          <a:xfrm>
            <a:off x="1039387" y="1932543"/>
            <a:ext cx="418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Fresh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1CB65-41A1-FC16-727E-C28706BD13BB}"/>
              </a:ext>
            </a:extLst>
          </p:cNvPr>
          <p:cNvSpPr txBox="1"/>
          <p:nvPr/>
        </p:nvSpPr>
        <p:spPr>
          <a:xfrm>
            <a:off x="1111959" y="1524101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kumimoji="0" lang="en-ID" sz="1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87319-4DDB-CD96-A00E-E549821D29CF}"/>
              </a:ext>
            </a:extLst>
          </p:cNvPr>
          <p:cNvSpPr txBox="1"/>
          <p:nvPr/>
        </p:nvSpPr>
        <p:spPr>
          <a:xfrm>
            <a:off x="1119215" y="3075120"/>
            <a:ext cx="4189384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.;po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malesuadadadli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scelererol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AD858-2434-725F-D488-CDC74626380A}"/>
              </a:ext>
            </a:extLst>
          </p:cNvPr>
          <p:cNvSpPr/>
          <p:nvPr/>
        </p:nvSpPr>
        <p:spPr>
          <a:xfrm>
            <a:off x="7182780" y="-235"/>
            <a:ext cx="5009219" cy="1046804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81BEEF-827C-39E6-0C62-996659C6CA8F}"/>
              </a:ext>
            </a:extLst>
          </p:cNvPr>
          <p:cNvCxnSpPr>
            <a:cxnSpLocks/>
          </p:cNvCxnSpPr>
          <p:nvPr/>
        </p:nvCxnSpPr>
        <p:spPr>
          <a:xfrm>
            <a:off x="1177271" y="4472350"/>
            <a:ext cx="4022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7179C1-24F9-1A8C-AB5D-32BF9B84FB2A}"/>
              </a:ext>
            </a:extLst>
          </p:cNvPr>
          <p:cNvSpPr/>
          <p:nvPr/>
        </p:nvSpPr>
        <p:spPr>
          <a:xfrm>
            <a:off x="2819397" y="4966557"/>
            <a:ext cx="2394859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molo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E6E286-5B1B-9BBB-94D6-AEA4917DC9B7}"/>
              </a:ext>
            </a:extLst>
          </p:cNvPr>
          <p:cNvSpPr txBox="1"/>
          <p:nvPr/>
        </p:nvSpPr>
        <p:spPr>
          <a:xfrm>
            <a:off x="1110173" y="5008049"/>
            <a:ext cx="147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31925" algn="l"/>
                <a:tab pos="1616075" algn="l"/>
                <a:tab pos="2517775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rompt" panose="00000500000000000000" pitchFamily="2" charset="-34"/>
              </a:rPr>
              <a:t>+</a:t>
            </a:r>
            <a:r>
              <a:rPr lang="pl-PL" sz="3600" dirty="0">
                <a:solidFill>
                  <a:prstClr val="white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rompt" panose="00000500000000000000" pitchFamily="2" charset="-34"/>
              </a:rPr>
              <a:t>4.4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Prompt" panose="00000500000000000000" pitchFamily="2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9CF519-49A7-43C7-04F7-7F12E221C6CC}"/>
              </a:ext>
            </a:extLst>
          </p:cNvPr>
          <p:cNvSpPr/>
          <p:nvPr/>
        </p:nvSpPr>
        <p:spPr>
          <a:xfrm>
            <a:off x="6057900" y="-235"/>
            <a:ext cx="1124880" cy="104680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F961A-9499-40E5-DFDF-CD7BC8C00BBC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2063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sy city street">
            <a:extLst>
              <a:ext uri="{FF2B5EF4-FFF2-40B4-BE49-F238E27FC236}">
                <a16:creationId xmlns:a16="http://schemas.microsoft.com/office/drawing/2014/main" id="{C51F35C6-B68A-D5F6-C18F-1C64BF0EF7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38800" y="1093788"/>
            <a:ext cx="6575425" cy="2706687"/>
          </a:xfrm>
        </p:spPr>
      </p:pic>
      <p:pic>
        <p:nvPicPr>
          <p:cNvPr id="10" name="Picture Placeholder 9" descr="Blurred micro image of a street traffic">
            <a:extLst>
              <a:ext uri="{FF2B5EF4-FFF2-40B4-BE49-F238E27FC236}">
                <a16:creationId xmlns:a16="http://schemas.microsoft.com/office/drawing/2014/main" id="{A55D1A84-C07F-C6B0-920B-91929963DE9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75" y="3800475"/>
            <a:ext cx="5616575" cy="3057525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31B714-F90A-5455-9909-7376D94290BB}"/>
              </a:ext>
            </a:extLst>
          </p:cNvPr>
          <p:cNvSpPr/>
          <p:nvPr/>
        </p:nvSpPr>
        <p:spPr>
          <a:xfrm>
            <a:off x="6839" y="0"/>
            <a:ext cx="5612910" cy="1093162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CF20F-F472-64FC-343A-6F15C5BD3888}"/>
              </a:ext>
            </a:extLst>
          </p:cNvPr>
          <p:cNvSpPr txBox="1"/>
          <p:nvPr/>
        </p:nvSpPr>
        <p:spPr>
          <a:xfrm>
            <a:off x="6572253" y="4879196"/>
            <a:ext cx="428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Give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Trust </a:t>
            </a: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PowerPointing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2D588-AF7C-4F27-4BC7-2F15081997DE}"/>
              </a:ext>
            </a:extLst>
          </p:cNvPr>
          <p:cNvSpPr txBox="1"/>
          <p:nvPr/>
        </p:nvSpPr>
        <p:spPr>
          <a:xfrm>
            <a:off x="6572253" y="4602197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kumimoji="0" lang="en-ID" sz="1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B7DAE-7336-AA03-9DA9-863C5E9C6449}"/>
              </a:ext>
            </a:extLst>
          </p:cNvPr>
          <p:cNvSpPr txBox="1"/>
          <p:nvPr/>
        </p:nvSpPr>
        <p:spPr>
          <a:xfrm>
            <a:off x="695329" y="1776937"/>
            <a:ext cx="383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Slides that make it possible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522CF9-11D7-C0B0-3A9D-BAB56858C550}"/>
              </a:ext>
            </a:extLst>
          </p:cNvPr>
          <p:cNvSpPr txBox="1"/>
          <p:nvPr/>
        </p:nvSpPr>
        <p:spPr>
          <a:xfrm>
            <a:off x="695330" y="2233621"/>
            <a:ext cx="4228106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lorem ipsum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pellei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E6A9-FDF7-006E-AFFD-F69A24F106E6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60056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60056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srgbClr val="060056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337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siness team brainstorming">
            <a:extLst>
              <a:ext uri="{FF2B5EF4-FFF2-40B4-BE49-F238E27FC236}">
                <a16:creationId xmlns:a16="http://schemas.microsoft.com/office/drawing/2014/main" id="{6F18E5AB-CE1B-0D3D-17E2-D7CAFE1254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9925"/>
            <a:ext cx="12192000" cy="3656013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8CE980-15F8-20F8-2B64-48DE24CD1834}"/>
              </a:ext>
            </a:extLst>
          </p:cNvPr>
          <p:cNvSpPr txBox="1"/>
          <p:nvPr/>
        </p:nvSpPr>
        <p:spPr>
          <a:xfrm>
            <a:off x="1083018" y="1182631"/>
            <a:ext cx="430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One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Great Idea for Every </a:t>
            </a: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Slide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49405-F221-C65B-AB14-4605380C78C0}"/>
              </a:ext>
            </a:extLst>
          </p:cNvPr>
          <p:cNvSpPr txBox="1"/>
          <p:nvPr/>
        </p:nvSpPr>
        <p:spPr>
          <a:xfrm>
            <a:off x="6096000" y="1182631"/>
            <a:ext cx="4772212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.;po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malesuadadadli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scelererol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merlidin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66297-BE13-D9E4-9B3B-EE2F75634918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728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10E22A3-4880-29DC-4659-0709B46C2DB4}"/>
              </a:ext>
            </a:extLst>
          </p:cNvPr>
          <p:cNvSpPr/>
          <p:nvPr/>
        </p:nvSpPr>
        <p:spPr>
          <a:xfrm>
            <a:off x="1" y="655"/>
            <a:ext cx="12192000" cy="39998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077858-5664-46D1-9A04-B8D3F030C84B}"/>
              </a:ext>
            </a:extLst>
          </p:cNvPr>
          <p:cNvSpPr/>
          <p:nvPr/>
        </p:nvSpPr>
        <p:spPr>
          <a:xfrm>
            <a:off x="11090275" y="547514"/>
            <a:ext cx="1095738" cy="1095738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Placeholder 6" descr="People in pottery class">
            <a:extLst>
              <a:ext uri="{FF2B5EF4-FFF2-40B4-BE49-F238E27FC236}">
                <a16:creationId xmlns:a16="http://schemas.microsoft.com/office/drawing/2014/main" id="{3BFC2D5D-AC2F-CA82-E1C2-8FA339AFF2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Person painting">
            <a:extLst>
              <a:ext uri="{FF2B5EF4-FFF2-40B4-BE49-F238E27FC236}">
                <a16:creationId xmlns:a16="http://schemas.microsoft.com/office/drawing/2014/main" id="{63FC2C01-3260-F4D7-81E8-E65FF548077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3D8A5406-B80B-1146-AD38-6334FAB52C3F}"/>
              </a:ext>
            </a:extLst>
          </p:cNvPr>
          <p:cNvSpPr txBox="1">
            <a:spLocks/>
          </p:cNvSpPr>
          <p:nvPr/>
        </p:nvSpPr>
        <p:spPr>
          <a:xfrm>
            <a:off x="550862" y="1096392"/>
            <a:ext cx="3478574" cy="2904107"/>
          </a:xfrm>
          <a:prstGeom prst="rect">
            <a:avLst/>
          </a:prstGeom>
          <a:solidFill>
            <a:srgbClr val="98F60E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8F9C9-C9BF-BCC0-8DC1-4C52067D3C8E}"/>
              </a:ext>
            </a:extLst>
          </p:cNvPr>
          <p:cNvSpPr/>
          <p:nvPr/>
        </p:nvSpPr>
        <p:spPr>
          <a:xfrm>
            <a:off x="10539412" y="-3349"/>
            <a:ext cx="550863" cy="550863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0BE75-D52F-E9EA-4FDB-732C18244CCC}"/>
              </a:ext>
            </a:extLst>
          </p:cNvPr>
          <p:cNvSpPr txBox="1"/>
          <p:nvPr/>
        </p:nvSpPr>
        <p:spPr>
          <a:xfrm>
            <a:off x="5685634" y="4809978"/>
            <a:ext cx="558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PowerPoint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Gives You Great Power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743E2-B491-B695-7BED-0DFA95E72EE5}"/>
              </a:ext>
            </a:extLst>
          </p:cNvPr>
          <p:cNvSpPr txBox="1"/>
          <p:nvPr/>
        </p:nvSpPr>
        <p:spPr>
          <a:xfrm>
            <a:off x="921250" y="4829728"/>
            <a:ext cx="3818795" cy="116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apiscingil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elitiopo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malesuadadadli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scelererol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doldor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aetl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loremios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616EA-AE51-DCA2-1B79-346497C75CEA}"/>
              </a:ext>
            </a:extLst>
          </p:cNvPr>
          <p:cNvSpPr txBox="1"/>
          <p:nvPr/>
        </p:nvSpPr>
        <p:spPr>
          <a:xfrm>
            <a:off x="860654" y="1478911"/>
            <a:ext cx="208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Sora SemiBold" pitchFamily="2" charset="0"/>
              </a:rPr>
              <a:t>+</a:t>
            </a:r>
            <a:r>
              <a:rPr kumimoji="0" lang="pl-PL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Sora SemiBold" pitchFamily="2" charset="0"/>
              </a:rPr>
              <a:t>250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Sora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E093A-9523-3579-5420-E4F2885BC325}"/>
              </a:ext>
            </a:extLst>
          </p:cNvPr>
          <p:cNvSpPr txBox="1"/>
          <p:nvPr/>
        </p:nvSpPr>
        <p:spPr>
          <a:xfrm>
            <a:off x="860655" y="2339174"/>
            <a:ext cx="27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Dedicated Client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endParaRPr kumimoji="0" lang="en-ID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176DF-D8C9-04AE-E489-4B1B6575DA24}"/>
              </a:ext>
            </a:extLst>
          </p:cNvPr>
          <p:cNvSpPr/>
          <p:nvPr/>
        </p:nvSpPr>
        <p:spPr>
          <a:xfrm>
            <a:off x="860655" y="2974638"/>
            <a:ext cx="2822345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6B251-0EE3-ECF1-0FB5-BD084D69D47E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174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6">
            <a:extLst>
              <a:ext uri="{FF2B5EF4-FFF2-40B4-BE49-F238E27FC236}">
                <a16:creationId xmlns:a16="http://schemas.microsoft.com/office/drawing/2014/main" id="{D48F6556-BB74-B1D6-5E9B-CDEB37E58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3810035"/>
            <a:ext cx="12192000" cy="0"/>
          </a:xfrm>
          <a:prstGeom prst="line">
            <a:avLst/>
          </a:prstGeom>
          <a:solidFill>
            <a:srgbClr val="777777"/>
          </a:solidFill>
          <a:ln w="222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marL="0" marR="0" lvl="0" indent="0" algn="ctr" defTabSz="8143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AC66DE-DC4F-388B-6C5C-3ABE438E7862}"/>
              </a:ext>
            </a:extLst>
          </p:cNvPr>
          <p:cNvSpPr/>
          <p:nvPr/>
        </p:nvSpPr>
        <p:spPr>
          <a:xfrm>
            <a:off x="2071979" y="3707932"/>
            <a:ext cx="200754" cy="200754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DD0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CC492-4127-AE37-32DE-24B26366C8E6}"/>
              </a:ext>
            </a:extLst>
          </p:cNvPr>
          <p:cNvSpPr txBox="1"/>
          <p:nvPr/>
        </p:nvSpPr>
        <p:spPr>
          <a:xfrm>
            <a:off x="1657467" y="3127009"/>
            <a:ext cx="1031334" cy="369332"/>
          </a:xfrm>
          <a:prstGeom prst="rect">
            <a:avLst/>
          </a:prstGeom>
          <a:solidFill>
            <a:srgbClr val="98F60E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3050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98097-D206-71CC-1CAB-E8E0504191D3}"/>
              </a:ext>
            </a:extLst>
          </p:cNvPr>
          <p:cNvSpPr txBox="1"/>
          <p:nvPr/>
        </p:nvSpPr>
        <p:spPr>
          <a:xfrm>
            <a:off x="5543456" y="3127009"/>
            <a:ext cx="1031334" cy="369332"/>
          </a:xfrm>
          <a:prstGeom prst="rect">
            <a:avLst/>
          </a:prstGeom>
          <a:solidFill>
            <a:srgbClr val="98F60E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3051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D76E5-4647-A20C-1C61-452C8DC2880A}"/>
              </a:ext>
            </a:extLst>
          </p:cNvPr>
          <p:cNvSpPr txBox="1"/>
          <p:nvPr/>
        </p:nvSpPr>
        <p:spPr>
          <a:xfrm>
            <a:off x="9429445" y="3127009"/>
            <a:ext cx="1031334" cy="369332"/>
          </a:xfrm>
          <a:prstGeom prst="rect">
            <a:avLst/>
          </a:prstGeom>
          <a:solidFill>
            <a:srgbClr val="98F60E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3052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F135C8-5AB6-1426-B18D-4358C61544A3}"/>
              </a:ext>
            </a:extLst>
          </p:cNvPr>
          <p:cNvSpPr/>
          <p:nvPr/>
        </p:nvSpPr>
        <p:spPr>
          <a:xfrm>
            <a:off x="2111942" y="3746283"/>
            <a:ext cx="124052" cy="124052"/>
          </a:xfrm>
          <a:prstGeom prst="ellipse">
            <a:avLst/>
          </a:prstGeom>
          <a:solidFill>
            <a:srgbClr val="8CDD0C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E9BE0B-530A-690D-E947-5378248CE903}"/>
              </a:ext>
            </a:extLst>
          </p:cNvPr>
          <p:cNvGrpSpPr/>
          <p:nvPr/>
        </p:nvGrpSpPr>
        <p:grpSpPr>
          <a:xfrm>
            <a:off x="5958746" y="3707932"/>
            <a:ext cx="200754" cy="200754"/>
            <a:chOff x="6025761" y="1982518"/>
            <a:chExt cx="200754" cy="2007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61CD7C-7CCA-0FBB-BD91-B3250AA7F535}"/>
                </a:ext>
              </a:extLst>
            </p:cNvPr>
            <p:cNvSpPr/>
            <p:nvPr/>
          </p:nvSpPr>
          <p:spPr>
            <a:xfrm>
              <a:off x="6025761" y="1982518"/>
              <a:ext cx="200754" cy="2007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CDD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748783-5440-E11F-BF9F-5216FD938268}"/>
                </a:ext>
              </a:extLst>
            </p:cNvPr>
            <p:cNvSpPr/>
            <p:nvPr/>
          </p:nvSpPr>
          <p:spPr>
            <a:xfrm>
              <a:off x="6065724" y="2020869"/>
              <a:ext cx="124052" cy="124052"/>
            </a:xfrm>
            <a:prstGeom prst="ellipse">
              <a:avLst/>
            </a:prstGeom>
            <a:solidFill>
              <a:srgbClr val="8CDD0C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4B4143-3C2C-6BD7-305E-52D5B40B1EFB}"/>
              </a:ext>
            </a:extLst>
          </p:cNvPr>
          <p:cNvGrpSpPr/>
          <p:nvPr/>
        </p:nvGrpSpPr>
        <p:grpSpPr>
          <a:xfrm>
            <a:off x="9844735" y="3707932"/>
            <a:ext cx="200754" cy="200754"/>
            <a:chOff x="6025761" y="1982518"/>
            <a:chExt cx="200754" cy="20075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1A8F73-82D9-2FDA-7714-0FB10C383C86}"/>
                </a:ext>
              </a:extLst>
            </p:cNvPr>
            <p:cNvSpPr/>
            <p:nvPr/>
          </p:nvSpPr>
          <p:spPr>
            <a:xfrm>
              <a:off x="6025761" y="1982518"/>
              <a:ext cx="200754" cy="2007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CDD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910317-53E4-4BF7-3EBC-C5FFAABE7E21}"/>
                </a:ext>
              </a:extLst>
            </p:cNvPr>
            <p:cNvSpPr/>
            <p:nvPr/>
          </p:nvSpPr>
          <p:spPr>
            <a:xfrm>
              <a:off x="6065724" y="2020869"/>
              <a:ext cx="124052" cy="124052"/>
            </a:xfrm>
            <a:prstGeom prst="ellipse">
              <a:avLst/>
            </a:prstGeom>
            <a:solidFill>
              <a:srgbClr val="8CDD0C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8">
            <a:extLst>
              <a:ext uri="{FF2B5EF4-FFF2-40B4-BE49-F238E27FC236}">
                <a16:creationId xmlns:a16="http://schemas.microsoft.com/office/drawing/2014/main" id="{709CE719-7F41-D8BB-F621-42C17641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30" y="4121529"/>
            <a:ext cx="2630940" cy="16941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marL="0" marR="0" lvl="0" indent="0" algn="ctr" defTabSz="8143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D573CA26-410D-58CD-887D-BD7CFEF2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37" y="4120277"/>
            <a:ext cx="2630940" cy="16941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marL="0" marR="0" lvl="0" indent="0" algn="ctr" defTabSz="8143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B806C314-6DBB-3740-FB37-340F17E6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298" y="4122177"/>
            <a:ext cx="2630940" cy="16941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marL="0" marR="0" lvl="0" indent="0" algn="ctr" defTabSz="8143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9F228-C5F3-2C3F-BBAF-ED13265723AD}"/>
              </a:ext>
            </a:extLst>
          </p:cNvPr>
          <p:cNvSpPr txBox="1"/>
          <p:nvPr/>
        </p:nvSpPr>
        <p:spPr>
          <a:xfrm>
            <a:off x="1307679" y="4314869"/>
            <a:ext cx="172935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+2</a:t>
            </a:r>
            <a:r>
              <a:rPr kumimoji="0" lang="pl-PL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5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M</a:t>
            </a:r>
            <a:endParaRPr kumimoji="0" lang="en-ID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9F1999-6F76-9CC7-E87B-98E464C6C0ED}"/>
              </a:ext>
            </a:extLst>
          </p:cNvPr>
          <p:cNvSpPr txBox="1"/>
          <p:nvPr/>
        </p:nvSpPr>
        <p:spPr>
          <a:xfrm>
            <a:off x="1154542" y="5022755"/>
            <a:ext cx="20356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Has Joined Our Business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662FF7-A01C-02C9-C2F3-1AF20F688B62}"/>
              </a:ext>
            </a:extLst>
          </p:cNvPr>
          <p:cNvSpPr txBox="1"/>
          <p:nvPr/>
        </p:nvSpPr>
        <p:spPr>
          <a:xfrm>
            <a:off x="5229667" y="4322296"/>
            <a:ext cx="165891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+</a:t>
            </a:r>
            <a:r>
              <a:rPr kumimoji="0" lang="pl-PL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27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M</a:t>
            </a:r>
            <a:endParaRPr kumimoji="0" lang="en-ID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F75426-81C3-4F23-562D-A59006BB6F7C}"/>
              </a:ext>
            </a:extLst>
          </p:cNvPr>
          <p:cNvSpPr txBox="1"/>
          <p:nvPr/>
        </p:nvSpPr>
        <p:spPr>
          <a:xfrm>
            <a:off x="5078186" y="5030182"/>
            <a:ext cx="20356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Has Joined Our Business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3113A-36A0-5803-3C77-4970EC2BD453}"/>
              </a:ext>
            </a:extLst>
          </p:cNvPr>
          <p:cNvSpPr txBox="1"/>
          <p:nvPr/>
        </p:nvSpPr>
        <p:spPr>
          <a:xfrm>
            <a:off x="9083065" y="4337715"/>
            <a:ext cx="18012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+</a:t>
            </a:r>
            <a:r>
              <a:rPr kumimoji="0" lang="pl-PL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5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0M</a:t>
            </a:r>
            <a:endParaRPr kumimoji="0" lang="en-ID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41033A-C5C7-DC8A-A6C6-8A52BD05863B}"/>
              </a:ext>
            </a:extLst>
          </p:cNvPr>
          <p:cNvSpPr txBox="1"/>
          <p:nvPr/>
        </p:nvSpPr>
        <p:spPr>
          <a:xfrm>
            <a:off x="8965879" y="5045601"/>
            <a:ext cx="20356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Has Joined Our Business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154F5C-FE41-4871-4EF8-68DFDA788831}"/>
              </a:ext>
            </a:extLst>
          </p:cNvPr>
          <p:cNvSpPr txBox="1"/>
          <p:nvPr/>
        </p:nvSpPr>
        <p:spPr>
          <a:xfrm>
            <a:off x="3818600" y="1171830"/>
            <a:ext cx="455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Project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Timeline</a:t>
            </a:r>
            <a:endParaRPr kumimoji="0" lang="en-ID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D9163-34C5-D041-806C-CA946ACAE47D}"/>
              </a:ext>
            </a:extLst>
          </p:cNvPr>
          <p:cNvSpPr txBox="1"/>
          <p:nvPr/>
        </p:nvSpPr>
        <p:spPr>
          <a:xfrm>
            <a:off x="5359892" y="820487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kumimoji="0" lang="en-ID" sz="12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7F2748-383B-88D3-CA37-812D7546C4AE}"/>
              </a:ext>
            </a:extLst>
          </p:cNvPr>
          <p:cNvSpPr txBox="1"/>
          <p:nvPr/>
        </p:nvSpPr>
        <p:spPr>
          <a:xfrm>
            <a:off x="2808497" y="1917919"/>
            <a:ext cx="6573156" cy="60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Pellentesqueloii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8D25EC-66CB-46C2-9351-803380ECC0FF}"/>
              </a:ext>
            </a:extLst>
          </p:cNvPr>
          <p:cNvSpPr/>
          <p:nvPr/>
        </p:nvSpPr>
        <p:spPr>
          <a:xfrm>
            <a:off x="892837" y="5814472"/>
            <a:ext cx="2630940" cy="19459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12043-431E-59E2-4413-2A25A4C8E7A4}"/>
              </a:ext>
            </a:extLst>
          </p:cNvPr>
          <p:cNvSpPr/>
          <p:nvPr/>
        </p:nvSpPr>
        <p:spPr>
          <a:xfrm>
            <a:off x="4779605" y="5814472"/>
            <a:ext cx="2630940" cy="19459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BB3B0-F8F2-C048-53C4-66DB619EA79E}"/>
              </a:ext>
            </a:extLst>
          </p:cNvPr>
          <p:cNvSpPr/>
          <p:nvPr/>
        </p:nvSpPr>
        <p:spPr>
          <a:xfrm>
            <a:off x="8667298" y="5815597"/>
            <a:ext cx="2630940" cy="19459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19698-FACD-AE1B-835D-224AC17AB4A1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60056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60056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srgbClr val="060056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237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7B8BBF-6FB0-C322-591A-EA52B04BEE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066927-DE27-4A55-FBF5-18DF86072474}"/>
              </a:ext>
            </a:extLst>
          </p:cNvPr>
          <p:cNvSpPr/>
          <p:nvPr/>
        </p:nvSpPr>
        <p:spPr>
          <a:xfrm>
            <a:off x="0" y="0"/>
            <a:ext cx="807532" cy="80753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CF5808-709C-7E42-3A20-F28194129952}"/>
              </a:ext>
            </a:extLst>
          </p:cNvPr>
          <p:cNvSpPr/>
          <p:nvPr/>
        </p:nvSpPr>
        <p:spPr>
          <a:xfrm>
            <a:off x="807532" y="807532"/>
            <a:ext cx="550864" cy="549275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E30E87-7D34-AE75-BA2E-D6A58B22DB39}"/>
              </a:ext>
            </a:extLst>
          </p:cNvPr>
          <p:cNvSpPr/>
          <p:nvPr/>
        </p:nvSpPr>
        <p:spPr>
          <a:xfrm>
            <a:off x="369155" y="1356807"/>
            <a:ext cx="438377" cy="438377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7E6FC-3C04-04F8-F6BE-2AF4DCE8DAAD}"/>
              </a:ext>
            </a:extLst>
          </p:cNvPr>
          <p:cNvSpPr txBox="1"/>
          <p:nvPr/>
        </p:nvSpPr>
        <p:spPr>
          <a:xfrm>
            <a:off x="2914650" y="2772311"/>
            <a:ext cx="6362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THANK</a:t>
            </a:r>
            <a:r>
              <a:rPr kumimoji="0" lang="en-US" sz="8000" b="1" i="0" u="none" strike="noStrike" kern="1200" cap="none" spc="30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YOU</a:t>
            </a:r>
            <a:endParaRPr kumimoji="0" lang="en-ID" sz="8000" b="1" i="0" u="none" strike="noStrike" kern="1200" cap="none" spc="300" normalizeH="0" baseline="0" noProof="0" dirty="0">
              <a:ln>
                <a:noFill/>
              </a:ln>
              <a:solidFill>
                <a:srgbClr val="98F60E"/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D1A1E5-26DA-0EF3-06DB-DF2E6CA383B9}"/>
              </a:ext>
            </a:extLst>
          </p:cNvPr>
          <p:cNvSpPr/>
          <p:nvPr/>
        </p:nvSpPr>
        <p:spPr>
          <a:xfrm>
            <a:off x="11384468" y="6050468"/>
            <a:ext cx="807532" cy="807532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9CE2BA-669B-41A8-E98E-F0815E52CFC5}"/>
              </a:ext>
            </a:extLst>
          </p:cNvPr>
          <p:cNvSpPr/>
          <p:nvPr/>
        </p:nvSpPr>
        <p:spPr>
          <a:xfrm>
            <a:off x="10833604" y="5562600"/>
            <a:ext cx="550864" cy="549275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D1D16-3383-7314-3A68-8E7CC0CD4F91}"/>
              </a:ext>
            </a:extLst>
          </p:cNvPr>
          <p:cNvSpPr/>
          <p:nvPr/>
        </p:nvSpPr>
        <p:spPr>
          <a:xfrm>
            <a:off x="11384468" y="5140325"/>
            <a:ext cx="438377" cy="438377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224E4-F0AC-3118-D2EE-5B680043E1B4}"/>
              </a:ext>
            </a:extLst>
          </p:cNvPr>
          <p:cNvSpPr/>
          <p:nvPr/>
        </p:nvSpPr>
        <p:spPr>
          <a:xfrm>
            <a:off x="3025234" y="4019126"/>
            <a:ext cx="6141532" cy="283887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4683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2"/>
            </a:gs>
            <a:gs pos="100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79450-7A47-9974-60B3-10526B9C8D92}"/>
              </a:ext>
            </a:extLst>
          </p:cNvPr>
          <p:cNvSpPr txBox="1"/>
          <p:nvPr/>
        </p:nvSpPr>
        <p:spPr>
          <a:xfrm>
            <a:off x="60181" y="-505655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Showcase Slide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6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36F0E-2847-60CC-AF10-46DBE3B23375}"/>
              </a:ext>
            </a:extLst>
          </p:cNvPr>
          <p:cNvSpPr txBox="1"/>
          <p:nvPr/>
        </p:nvSpPr>
        <p:spPr>
          <a:xfrm>
            <a:off x="60181" y="-505655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Showcase Slide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8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03DC9-385B-5772-D9B7-3202CE371308}"/>
              </a:ext>
            </a:extLst>
          </p:cNvPr>
          <p:cNvSpPr txBox="1"/>
          <p:nvPr/>
        </p:nvSpPr>
        <p:spPr>
          <a:xfrm>
            <a:off x="60181" y="-505655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Showcase Slide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4B741-7EBB-56B6-77D8-AD76A42E56E6}"/>
              </a:ext>
            </a:extLst>
          </p:cNvPr>
          <p:cNvSpPr txBox="1"/>
          <p:nvPr/>
        </p:nvSpPr>
        <p:spPr>
          <a:xfrm>
            <a:off x="60181" y="-505655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Showcase Slide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98B755-2BBD-7E9D-1245-D01E548276A3}"/>
              </a:ext>
            </a:extLst>
          </p:cNvPr>
          <p:cNvSpPr txBox="1"/>
          <p:nvPr/>
        </p:nvSpPr>
        <p:spPr>
          <a:xfrm>
            <a:off x="-1853136" y="-5056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Showcase 7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AD61FA-DFC2-EE36-4C4D-0522D6A2C027}"/>
              </a:ext>
            </a:extLst>
          </p:cNvPr>
          <p:cNvSpPr txBox="1"/>
          <p:nvPr/>
        </p:nvSpPr>
        <p:spPr>
          <a:xfrm>
            <a:off x="-2090701" y="-505655"/>
            <a:ext cx="209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Put everything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searchers in a boardroom discussing">
            <a:extLst>
              <a:ext uri="{FF2B5EF4-FFF2-40B4-BE49-F238E27FC236}">
                <a16:creationId xmlns:a16="http://schemas.microsoft.com/office/drawing/2014/main" id="{718B034A-72AB-50ED-1EF6-0DB350A6F8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851509-69AC-FAD9-D582-DC28EB1E9E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E6AEF-47F3-0443-CD20-F2BB615462D9}"/>
              </a:ext>
            </a:extLst>
          </p:cNvPr>
          <p:cNvSpPr/>
          <p:nvPr/>
        </p:nvSpPr>
        <p:spPr>
          <a:xfrm>
            <a:off x="0" y="6052058"/>
            <a:ext cx="807532" cy="807532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F17C5-B6BC-79FF-3F7A-3A14D1057C88}"/>
              </a:ext>
            </a:extLst>
          </p:cNvPr>
          <p:cNvSpPr/>
          <p:nvPr/>
        </p:nvSpPr>
        <p:spPr>
          <a:xfrm>
            <a:off x="807531" y="5503863"/>
            <a:ext cx="550864" cy="549275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2902F-91CB-C422-E9ED-77BF1A6F7006}"/>
              </a:ext>
            </a:extLst>
          </p:cNvPr>
          <p:cNvSpPr/>
          <p:nvPr/>
        </p:nvSpPr>
        <p:spPr>
          <a:xfrm>
            <a:off x="369154" y="5065486"/>
            <a:ext cx="438377" cy="438377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BF5E6-627A-DBBD-7F1D-6063E5CA7C8C}"/>
              </a:ext>
            </a:extLst>
          </p:cNvPr>
          <p:cNvSpPr/>
          <p:nvPr/>
        </p:nvSpPr>
        <p:spPr>
          <a:xfrm>
            <a:off x="11384468" y="0"/>
            <a:ext cx="807532" cy="807532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AB18C-24ED-AAF8-C4E9-40C5BE366AF9}"/>
              </a:ext>
            </a:extLst>
          </p:cNvPr>
          <p:cNvSpPr/>
          <p:nvPr/>
        </p:nvSpPr>
        <p:spPr>
          <a:xfrm>
            <a:off x="10833604" y="807532"/>
            <a:ext cx="550864" cy="549275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AB259-FC77-AC33-02ED-40B40D6FAC0A}"/>
              </a:ext>
            </a:extLst>
          </p:cNvPr>
          <p:cNvSpPr/>
          <p:nvPr/>
        </p:nvSpPr>
        <p:spPr>
          <a:xfrm>
            <a:off x="11384468" y="1356807"/>
            <a:ext cx="438377" cy="438377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FBB99-5860-8A88-14A5-3B2CE70ABB6D}"/>
              </a:ext>
            </a:extLst>
          </p:cNvPr>
          <p:cNvSpPr txBox="1"/>
          <p:nvPr/>
        </p:nvSpPr>
        <p:spPr>
          <a:xfrm>
            <a:off x="3415374" y="2705725"/>
            <a:ext cx="53612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S</a:t>
            </a:r>
            <a:r>
              <a:rPr kumimoji="0" lang="pl-PL" sz="8800" b="1" i="0" u="none" strike="noStrike" kern="1200" cap="none" spc="300" normalizeH="0" baseline="0" noProof="0" dirty="0">
                <a:ln>
                  <a:noFill/>
                </a:ln>
                <a:solidFill>
                  <a:srgbClr val="AAFF00"/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LL</a:t>
            </a:r>
            <a:r>
              <a:rPr kumimoji="0" lang="pl-PL" sz="8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IDES</a:t>
            </a:r>
            <a:endParaRPr kumimoji="0" lang="en-ID" sz="8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The woman staring at the street">
            <a:extLst>
              <a:ext uri="{FF2B5EF4-FFF2-40B4-BE49-F238E27FC236}">
                <a16:creationId xmlns:a16="http://schemas.microsoft.com/office/drawing/2014/main" id="{60EA6F95-7025-C1E2-54B9-F6AC433565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768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2BC497-CEA9-0EDC-82F7-22D2A838256F}"/>
              </a:ext>
            </a:extLst>
          </p:cNvPr>
          <p:cNvSpPr/>
          <p:nvPr/>
        </p:nvSpPr>
        <p:spPr>
          <a:xfrm>
            <a:off x="2767348" y="1149284"/>
            <a:ext cx="3837904" cy="215636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61A55-41A6-2983-D81C-7D6AE01E00AA}"/>
              </a:ext>
            </a:extLst>
          </p:cNvPr>
          <p:cNvSpPr/>
          <p:nvPr/>
        </p:nvSpPr>
        <p:spPr>
          <a:xfrm>
            <a:off x="2767348" y="3798683"/>
            <a:ext cx="3837904" cy="215636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13136-5EAF-D40D-1781-24D13A425E2D}"/>
              </a:ext>
            </a:extLst>
          </p:cNvPr>
          <p:cNvSpPr txBox="1"/>
          <p:nvPr/>
        </p:nvSpPr>
        <p:spPr>
          <a:xfrm>
            <a:off x="7166736" y="1914480"/>
            <a:ext cx="4282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Finalize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The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slide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and </a:t>
            </a: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make PPT responsible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00CD1-0C72-565D-654B-DA34C675C478}"/>
              </a:ext>
            </a:extLst>
          </p:cNvPr>
          <p:cNvSpPr txBox="1"/>
          <p:nvPr/>
        </p:nvSpPr>
        <p:spPr>
          <a:xfrm>
            <a:off x="7276014" y="1545147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kumimoji="0" lang="en-ID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A82FE-0BDB-BBA0-DEDB-E63A02CEC0B7}"/>
              </a:ext>
            </a:extLst>
          </p:cNvPr>
          <p:cNvSpPr txBox="1"/>
          <p:nvPr/>
        </p:nvSpPr>
        <p:spPr>
          <a:xfrm>
            <a:off x="7166736" y="4220949"/>
            <a:ext cx="4054218" cy="116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sito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55381-16AB-29C5-6E9A-EA84EACA3A08}"/>
              </a:ext>
            </a:extLst>
          </p:cNvPr>
          <p:cNvSpPr txBox="1"/>
          <p:nvPr/>
        </p:nvSpPr>
        <p:spPr>
          <a:xfrm>
            <a:off x="3084374" y="2106653"/>
            <a:ext cx="3195955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5C6ED-038F-6E2D-4B70-99C51F604B69}"/>
              </a:ext>
            </a:extLst>
          </p:cNvPr>
          <p:cNvSpPr txBox="1"/>
          <p:nvPr/>
        </p:nvSpPr>
        <p:spPr>
          <a:xfrm>
            <a:off x="3084373" y="1484716"/>
            <a:ext cx="268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Brand Activation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FBE9A-F7A9-D60C-F2D4-FCA46C70671D}"/>
              </a:ext>
            </a:extLst>
          </p:cNvPr>
          <p:cNvSpPr txBox="1"/>
          <p:nvPr/>
        </p:nvSpPr>
        <p:spPr>
          <a:xfrm>
            <a:off x="3084374" y="4744049"/>
            <a:ext cx="3195955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</a:t>
            </a:r>
            <a:endParaRPr kumimoji="0" lang="en-ID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A2459-7588-94E4-0B73-F98A4EAE3A34}"/>
              </a:ext>
            </a:extLst>
          </p:cNvPr>
          <p:cNvSpPr txBox="1"/>
          <p:nvPr/>
        </p:nvSpPr>
        <p:spPr>
          <a:xfrm>
            <a:off x="3084373" y="4122112"/>
            <a:ext cx="268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Digital Marketing</a:t>
            </a:r>
            <a:endParaRPr kumimoji="0" lang="en-ID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8148E-015C-92CA-D10F-DB67A5D09431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60056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98F60E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60056"/>
                </a:solidFill>
                <a:effectLst/>
                <a:uLnTx/>
                <a:uFillTx/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srgbClr val="060056"/>
              </a:solidFill>
              <a:effectLst/>
              <a:uLnTx/>
              <a:uFillTx/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921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EliteColors - Template">
      <a:dk1>
        <a:srgbClr val="000000"/>
      </a:dk1>
      <a:lt1>
        <a:srgbClr val="FFFFFF"/>
      </a:lt1>
      <a:dk2>
        <a:srgbClr val="27272B"/>
      </a:dk2>
      <a:lt2>
        <a:srgbClr val="DFDCDF"/>
      </a:lt2>
      <a:accent1>
        <a:srgbClr val="6A30FE"/>
      </a:accent1>
      <a:accent2>
        <a:srgbClr val="9F4CFD"/>
      </a:accent2>
      <a:accent3>
        <a:srgbClr val="E16BE6"/>
      </a:accent3>
      <a:accent4>
        <a:srgbClr val="FB89CC"/>
      </a:accent4>
      <a:accent5>
        <a:srgbClr val="DFDCDF"/>
      </a:accent5>
      <a:accent6>
        <a:srgbClr val="EBEAE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MPLE SLIDES">
  <a:themeElements>
    <a:clrScheme name="ERRAND">
      <a:dk1>
        <a:sysClr val="windowText" lastClr="000000"/>
      </a:dk1>
      <a:lt1>
        <a:sysClr val="window" lastClr="FFFFFF"/>
      </a:lt1>
      <a:dk2>
        <a:srgbClr val="010331"/>
      </a:dk2>
      <a:lt2>
        <a:srgbClr val="E7E6E6"/>
      </a:lt2>
      <a:accent1>
        <a:srgbClr val="34B4F6"/>
      </a:accent1>
      <a:accent2>
        <a:srgbClr val="197EF5"/>
      </a:accent2>
      <a:accent3>
        <a:srgbClr val="0C4BF4"/>
      </a:accent3>
      <a:accent4>
        <a:srgbClr val="0936B7"/>
      </a:accent4>
      <a:accent5>
        <a:srgbClr val="060056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8E8C708-5EE5-4F34-A58D-0182363D7047}"/>
</file>

<file path=customXml/itemProps2.xml><?xml version="1.0" encoding="utf-8"?>
<ds:datastoreItem xmlns:ds="http://schemas.openxmlformats.org/officeDocument/2006/customXml" ds:itemID="{0DB70D4D-2406-4C99-A0F0-6FEA1074D137}"/>
</file>

<file path=customXml/itemProps3.xml><?xml version="1.0" encoding="utf-8"?>
<ds:datastoreItem xmlns:ds="http://schemas.openxmlformats.org/officeDocument/2006/customXml" ds:itemID="{746F8608-E233-4931-8D9A-B9A56159BC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463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Poppins</vt:lpstr>
      <vt:lpstr>Arial</vt:lpstr>
      <vt:lpstr>Inter SemiBold</vt:lpstr>
      <vt:lpstr>Calibri Light</vt:lpstr>
      <vt:lpstr>Calibri</vt:lpstr>
      <vt:lpstr>Open Sans</vt:lpstr>
      <vt:lpstr>Office Theme</vt:lpstr>
      <vt:lpstr>SAMPLE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34</cp:revision>
  <dcterms:created xsi:type="dcterms:W3CDTF">2024-01-25T08:38:46Z</dcterms:created>
  <dcterms:modified xsi:type="dcterms:W3CDTF">2024-01-26T08:17:57Z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