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sldIdLst>
    <p:sldId id="256" r:id="rId2"/>
    <p:sldId id="275" r:id="rId3"/>
    <p:sldId id="263" r:id="rId4"/>
    <p:sldId id="266" r:id="rId5"/>
    <p:sldId id="259" r:id="rId6"/>
    <p:sldId id="272" r:id="rId7"/>
    <p:sldId id="267" r:id="rId8"/>
    <p:sldId id="280" r:id="rId9"/>
    <p:sldId id="285" r:id="rId10"/>
  </p:sldIdLst>
  <p:sldSz cx="12192000" cy="6858000"/>
  <p:notesSz cx="6858000" cy="9144000"/>
  <p:embeddedFontLst>
    <p:embeddedFont>
      <p:font typeface="Inter SemiBold" panose="02000503000000020004" pitchFamily="2" charset="0"/>
      <p:bold r:id="rId11"/>
    </p:embeddedFont>
    <p:embeddedFont>
      <p:font typeface="Open Sans" panose="020B0606030504020204" pitchFamily="34" charset="0"/>
      <p:regular r:id="rId12"/>
      <p:bold r:id="rId13"/>
      <p:italic r:id="rId14"/>
      <p:boldItalic r:id="rId15"/>
    </p:embeddedFont>
    <p:embeddedFont>
      <p:font typeface="Poppins" panose="00000500000000000000" pitchFamily="2" charset="-18"/>
      <p:regular r:id="rId16"/>
      <p:bold r:id="rId17"/>
      <p:italic r:id="rId18"/>
      <p:boldItalic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47" userDrawn="1">
          <p15:clr>
            <a:srgbClr val="A4A3A4"/>
          </p15:clr>
        </p15:guide>
        <p15:guide id="2" orient="horz" pos="346" userDrawn="1">
          <p15:clr>
            <a:srgbClr val="A4A3A4"/>
          </p15:clr>
        </p15:guide>
        <p15:guide id="3" pos="7333" userDrawn="1">
          <p15:clr>
            <a:srgbClr val="A4A3A4"/>
          </p15:clr>
        </p15:guide>
        <p15:guide id="4" orient="horz" pos="397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8F60E"/>
    <a:srgbClr val="060056"/>
    <a:srgbClr val="8CDD0C"/>
    <a:srgbClr val="AAFF00"/>
    <a:srgbClr val="6BEF47"/>
    <a:srgbClr val="E6E6E6"/>
    <a:srgbClr val="34B4F6"/>
    <a:srgbClr val="000000"/>
    <a:srgbClr val="0936B7"/>
    <a:srgbClr val="0C48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292" autoAdjust="0"/>
    <p:restoredTop sz="91560" autoAdjust="0"/>
  </p:normalViewPr>
  <p:slideViewPr>
    <p:cSldViewPr snapToGrid="0">
      <p:cViewPr varScale="1">
        <p:scale>
          <a:sx n="56" d="100"/>
          <a:sy n="56" d="100"/>
        </p:scale>
        <p:origin x="43" y="1315"/>
      </p:cViewPr>
      <p:guideLst>
        <p:guide pos="347"/>
        <p:guide orient="horz" pos="346"/>
        <p:guide pos="7333"/>
        <p:guide orient="horz" pos="397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customXml" Target="../customXml/item3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1453603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F2A6D0-3858-4A1E-AF7D-E5D343F1FA9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391290" y="-2"/>
            <a:ext cx="5695810" cy="629126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ID" dirty="0"/>
              <a:t>Image Placeholder</a:t>
            </a:r>
          </a:p>
        </p:txBody>
      </p:sp>
    </p:spTree>
    <p:extLst>
      <p:ext uri="{BB962C8B-B14F-4D97-AF65-F5344CB8AC3E}">
        <p14:creationId xmlns:p14="http://schemas.microsoft.com/office/powerpoint/2010/main" val="117549709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F2A6D0-3858-4A1E-AF7D-E5D343F1FA9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1" y="3707056"/>
            <a:ext cx="7040109" cy="260166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ID" dirty="0"/>
              <a:t>Image Placeholder</a:t>
            </a:r>
          </a:p>
        </p:txBody>
      </p:sp>
    </p:spTree>
    <p:extLst>
      <p:ext uri="{BB962C8B-B14F-4D97-AF65-F5344CB8AC3E}">
        <p14:creationId xmlns:p14="http://schemas.microsoft.com/office/powerpoint/2010/main" val="396042280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F2A6D0-3858-4A1E-AF7D-E5D343F1FA9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1046568"/>
            <a:ext cx="6135976" cy="289904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ID" dirty="0"/>
              <a:t>Image Placeholder</a:t>
            </a:r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84881095-6AE6-4C0F-A868-93F5540ECD20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3958952"/>
            <a:ext cx="6135976" cy="289904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ID" dirty="0"/>
              <a:t>Image Placeholder</a:t>
            </a:r>
          </a:p>
        </p:txBody>
      </p:sp>
    </p:spTree>
    <p:extLst>
      <p:ext uri="{BB962C8B-B14F-4D97-AF65-F5344CB8AC3E}">
        <p14:creationId xmlns:p14="http://schemas.microsoft.com/office/powerpoint/2010/main" val="277467214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F2A6D0-3858-4A1E-AF7D-E5D343F1FA9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356712" y="1096392"/>
            <a:ext cx="3478573" cy="29041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ID" dirty="0"/>
              <a:t>Image Placeholder</a:t>
            </a:r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84881095-6AE6-4C0F-A868-93F5540ECD20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8162562" y="1096392"/>
            <a:ext cx="3478574" cy="29041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ID" dirty="0"/>
              <a:t>Image Placeholder</a:t>
            </a:r>
          </a:p>
        </p:txBody>
      </p:sp>
    </p:spTree>
    <p:extLst>
      <p:ext uri="{BB962C8B-B14F-4D97-AF65-F5344CB8AC3E}">
        <p14:creationId xmlns:p14="http://schemas.microsoft.com/office/powerpoint/2010/main" val="275117127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F2A6D0-3858-4A1E-AF7D-E5D343F1FA9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3704206"/>
            <a:ext cx="9182099" cy="315379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ID" dirty="0"/>
              <a:t>Image Placeholder</a:t>
            </a:r>
          </a:p>
        </p:txBody>
      </p:sp>
    </p:spTree>
    <p:extLst>
      <p:ext uri="{BB962C8B-B14F-4D97-AF65-F5344CB8AC3E}">
        <p14:creationId xmlns:p14="http://schemas.microsoft.com/office/powerpoint/2010/main" val="170595525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F2A6D0-3858-4A1E-AF7D-E5D343F1FA9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50862" y="2383435"/>
            <a:ext cx="2642280" cy="392528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ID" dirty="0"/>
              <a:t>Image Placeholder</a:t>
            </a:r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84881095-6AE6-4C0F-A868-93F5540ECD20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366861" y="2383435"/>
            <a:ext cx="2642280" cy="392528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ID" dirty="0"/>
              <a:t>Image Placeholder</a:t>
            </a:r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B71AB5F5-F05D-4687-9D4A-E7F314DFD6D6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184346" y="2383435"/>
            <a:ext cx="2642280" cy="392528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ID" dirty="0"/>
              <a:t>Image Placeholder</a:t>
            </a:r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D4C7B555-29AE-4A0D-AA09-65069067F59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998857" y="2383435"/>
            <a:ext cx="2642280" cy="392528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ID" dirty="0"/>
              <a:t>Image Placeholder</a:t>
            </a:r>
          </a:p>
        </p:txBody>
      </p:sp>
    </p:spTree>
    <p:extLst>
      <p:ext uri="{BB962C8B-B14F-4D97-AF65-F5344CB8AC3E}">
        <p14:creationId xmlns:p14="http://schemas.microsoft.com/office/powerpoint/2010/main" val="44555499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F2A6D0-3858-4A1E-AF7D-E5D343F1FA9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1" y="-1"/>
            <a:ext cx="4856813" cy="368757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ID" dirty="0"/>
              <a:t>Image Placeholder</a:t>
            </a:r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84881095-6AE6-4C0F-A868-93F5540ECD20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856811" y="3687578"/>
            <a:ext cx="3057993" cy="26211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ID" dirty="0"/>
              <a:t>Image Placeholder</a:t>
            </a:r>
          </a:p>
        </p:txBody>
      </p:sp>
    </p:spTree>
    <p:extLst>
      <p:ext uri="{BB962C8B-B14F-4D97-AF65-F5344CB8AC3E}">
        <p14:creationId xmlns:p14="http://schemas.microsoft.com/office/powerpoint/2010/main" val="387361271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F2A6D0-3858-4A1E-AF7D-E5D343F1FA9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1094720"/>
            <a:ext cx="12192000" cy="365716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ID" dirty="0"/>
              <a:t>Image Placeholder</a:t>
            </a:r>
          </a:p>
        </p:txBody>
      </p:sp>
    </p:spTree>
    <p:extLst>
      <p:ext uri="{BB962C8B-B14F-4D97-AF65-F5344CB8AC3E}">
        <p14:creationId xmlns:p14="http://schemas.microsoft.com/office/powerpoint/2010/main" val="29511649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F2A6D0-3858-4A1E-AF7D-E5D343F1FA9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750386" y="0"/>
            <a:ext cx="5441614" cy="395837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ID" dirty="0"/>
              <a:t>Image Placeholder</a:t>
            </a:r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84881095-6AE6-4C0F-A868-93F5540ECD20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1" y="3978274"/>
            <a:ext cx="2908092" cy="28797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ID" dirty="0"/>
              <a:t>Image Placeholder</a:t>
            </a:r>
          </a:p>
        </p:txBody>
      </p:sp>
    </p:spTree>
    <p:extLst>
      <p:ext uri="{BB962C8B-B14F-4D97-AF65-F5344CB8AC3E}">
        <p14:creationId xmlns:p14="http://schemas.microsoft.com/office/powerpoint/2010/main" val="19997616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F2A6D0-3858-4A1E-AF7D-E5D343F1FA9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50862" y="3116686"/>
            <a:ext cx="3528963" cy="25729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ID" dirty="0"/>
              <a:t>Image Placeholder</a:t>
            </a:r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84881095-6AE6-4C0F-A868-93F5540ECD20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331517" y="3116686"/>
            <a:ext cx="3528963" cy="25729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ID" dirty="0"/>
              <a:t>Image Placeholder</a:t>
            </a:r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B71AB5F5-F05D-4687-9D4A-E7F314DFD6D6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112172" y="3116686"/>
            <a:ext cx="3528963" cy="25729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ID" dirty="0"/>
              <a:t>Image Placeholder</a:t>
            </a:r>
          </a:p>
        </p:txBody>
      </p:sp>
    </p:spTree>
    <p:extLst>
      <p:ext uri="{BB962C8B-B14F-4D97-AF65-F5344CB8AC3E}">
        <p14:creationId xmlns:p14="http://schemas.microsoft.com/office/powerpoint/2010/main" val="22562255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F2A6D0-3858-4A1E-AF7D-E5D343F1FA9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ID" dirty="0"/>
              <a:t>Image Placeholder</a:t>
            </a:r>
          </a:p>
        </p:txBody>
      </p:sp>
    </p:spTree>
    <p:extLst>
      <p:ext uri="{BB962C8B-B14F-4D97-AF65-F5344CB8AC3E}">
        <p14:creationId xmlns:p14="http://schemas.microsoft.com/office/powerpoint/2010/main" val="286581623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F2A6D0-3858-4A1E-AF7D-E5D343F1FA9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045377" y="-1"/>
            <a:ext cx="4595760" cy="63087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ID" dirty="0"/>
              <a:t>Image Placeholder</a:t>
            </a:r>
          </a:p>
        </p:txBody>
      </p:sp>
    </p:spTree>
    <p:extLst>
      <p:ext uri="{BB962C8B-B14F-4D97-AF65-F5344CB8AC3E}">
        <p14:creationId xmlns:p14="http://schemas.microsoft.com/office/powerpoint/2010/main" val="100315803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F2A6D0-3858-4A1E-AF7D-E5D343F1FA9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315199" y="0"/>
            <a:ext cx="4876800" cy="6857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ID" dirty="0"/>
              <a:t>Image Placeholder</a:t>
            </a:r>
          </a:p>
        </p:txBody>
      </p:sp>
    </p:spTree>
    <p:extLst>
      <p:ext uri="{BB962C8B-B14F-4D97-AF65-F5344CB8AC3E}">
        <p14:creationId xmlns:p14="http://schemas.microsoft.com/office/powerpoint/2010/main" val="173421274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F2A6D0-3858-4A1E-AF7D-E5D343F1FA9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061200" y="-1"/>
            <a:ext cx="5130800" cy="3428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ID" dirty="0"/>
              <a:t>Image Placeholder</a:t>
            </a:r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84881095-6AE6-4C0F-A868-93F5540ECD20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814506" y="3428996"/>
            <a:ext cx="3927092" cy="34290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ID" dirty="0"/>
              <a:t>Image Placeholder</a:t>
            </a:r>
          </a:p>
        </p:txBody>
      </p:sp>
    </p:spTree>
    <p:extLst>
      <p:ext uri="{BB962C8B-B14F-4D97-AF65-F5344CB8AC3E}">
        <p14:creationId xmlns:p14="http://schemas.microsoft.com/office/powerpoint/2010/main" val="11928730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F2A6D0-3858-4A1E-AF7D-E5D343F1FA9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061564" y="1144397"/>
            <a:ext cx="2374900" cy="5053199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ID" dirty="0"/>
              <a:t>Image Placeholder</a:t>
            </a:r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84881095-6AE6-4C0F-A868-93F5540ECD20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9114723" y="695552"/>
            <a:ext cx="2416874" cy="5053199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ID" dirty="0"/>
              <a:t>Image Placeholder</a:t>
            </a:r>
          </a:p>
        </p:txBody>
      </p:sp>
    </p:spTree>
    <p:extLst>
      <p:ext uri="{BB962C8B-B14F-4D97-AF65-F5344CB8AC3E}">
        <p14:creationId xmlns:p14="http://schemas.microsoft.com/office/powerpoint/2010/main" val="17079377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F2A6D0-3858-4A1E-AF7D-E5D343F1FA9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770613" y="1374775"/>
            <a:ext cx="5111700" cy="31893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ID" dirty="0"/>
              <a:t>Image Placeholder</a:t>
            </a:r>
          </a:p>
        </p:txBody>
      </p:sp>
    </p:spTree>
    <p:extLst>
      <p:ext uri="{BB962C8B-B14F-4D97-AF65-F5344CB8AC3E}">
        <p14:creationId xmlns:p14="http://schemas.microsoft.com/office/powerpoint/2010/main" val="412046486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F2A6D0-3858-4A1E-AF7D-E5D343F1FA9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221072" y="1183909"/>
            <a:ext cx="4546104" cy="24869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ID" dirty="0"/>
              <a:t>Image Placeholder</a:t>
            </a:r>
          </a:p>
        </p:txBody>
      </p:sp>
    </p:spTree>
    <p:extLst>
      <p:ext uri="{BB962C8B-B14F-4D97-AF65-F5344CB8AC3E}">
        <p14:creationId xmlns:p14="http://schemas.microsoft.com/office/powerpoint/2010/main" val="301547016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F2A6D0-3858-4A1E-AF7D-E5D343F1FA9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531223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ID" dirty="0"/>
              <a:t>Image Placeholder</a:t>
            </a:r>
          </a:p>
        </p:txBody>
      </p:sp>
    </p:spTree>
    <p:extLst>
      <p:ext uri="{BB962C8B-B14F-4D97-AF65-F5344CB8AC3E}">
        <p14:creationId xmlns:p14="http://schemas.microsoft.com/office/powerpoint/2010/main" val="402646973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F2A6D0-3858-4A1E-AF7D-E5D343F1FA9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382254" y="1079998"/>
            <a:ext cx="4722336" cy="52287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ID" dirty="0"/>
              <a:t>Image Placeholder</a:t>
            </a:r>
          </a:p>
        </p:txBody>
      </p:sp>
    </p:spTree>
    <p:extLst>
      <p:ext uri="{BB962C8B-B14F-4D97-AF65-F5344CB8AC3E}">
        <p14:creationId xmlns:p14="http://schemas.microsoft.com/office/powerpoint/2010/main" val="86610617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bg>
      <p:bgPr>
        <a:solidFill>
          <a:srgbClr val="AA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F2A6D0-3858-4A1E-AF7D-E5D343F1FA9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1" y="1093161"/>
            <a:ext cx="6574972" cy="27080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ID" dirty="0"/>
              <a:t>Image Placeholder</a:t>
            </a:r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84881095-6AE6-4C0F-A868-93F5540ECD20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574970" y="3801226"/>
            <a:ext cx="5617029" cy="305677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ID" dirty="0"/>
              <a:t>Image Placeholder</a:t>
            </a:r>
          </a:p>
        </p:txBody>
      </p:sp>
    </p:spTree>
    <p:extLst>
      <p:ext uri="{BB962C8B-B14F-4D97-AF65-F5344CB8AC3E}">
        <p14:creationId xmlns:p14="http://schemas.microsoft.com/office/powerpoint/2010/main" val="13230903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F2A6D0-3858-4A1E-AF7D-E5D343F1FA9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096000" cy="435989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ID" dirty="0"/>
              <a:t>Image Placeholder</a:t>
            </a:r>
          </a:p>
        </p:txBody>
      </p:sp>
    </p:spTree>
    <p:extLst>
      <p:ext uri="{BB962C8B-B14F-4D97-AF65-F5344CB8AC3E}">
        <p14:creationId xmlns:p14="http://schemas.microsoft.com/office/powerpoint/2010/main" val="6229228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F2A6D0-3858-4A1E-AF7D-E5D343F1FA9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ID" dirty="0"/>
              <a:t>Image Placeholder</a:t>
            </a:r>
          </a:p>
        </p:txBody>
      </p:sp>
    </p:spTree>
    <p:extLst>
      <p:ext uri="{BB962C8B-B14F-4D97-AF65-F5344CB8AC3E}">
        <p14:creationId xmlns:p14="http://schemas.microsoft.com/office/powerpoint/2010/main" val="124357029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F2A6D0-3858-4A1E-AF7D-E5D343F1FA9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4597" y="-2"/>
            <a:ext cx="3409506" cy="68580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ID" dirty="0"/>
              <a:t>Image Placeholder</a:t>
            </a:r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84881095-6AE6-4C0F-A868-93F5540ECD20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409505" y="0"/>
            <a:ext cx="3395718" cy="394829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ID" dirty="0"/>
              <a:t>Image Placeholder</a:t>
            </a:r>
          </a:p>
        </p:txBody>
      </p:sp>
    </p:spTree>
    <p:extLst>
      <p:ext uri="{BB962C8B-B14F-4D97-AF65-F5344CB8AC3E}">
        <p14:creationId xmlns:p14="http://schemas.microsoft.com/office/powerpoint/2010/main" val="42446973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F2A6D0-3858-4A1E-AF7D-E5D343F1FA9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3664972"/>
            <a:ext cx="12192000" cy="3193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180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ID" dirty="0"/>
              <a:t>Image Placeholder</a:t>
            </a:r>
          </a:p>
        </p:txBody>
      </p:sp>
    </p:spTree>
    <p:extLst>
      <p:ext uri="{BB962C8B-B14F-4D97-AF65-F5344CB8AC3E}">
        <p14:creationId xmlns:p14="http://schemas.microsoft.com/office/powerpoint/2010/main" val="160487057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2939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 descr="Researchers in a boardroom discussing">
            <a:extLst>
              <a:ext uri="{FF2B5EF4-FFF2-40B4-BE49-F238E27FC236}">
                <a16:creationId xmlns:a16="http://schemas.microsoft.com/office/drawing/2014/main" id="{718B034A-72AB-50ED-1EF6-0DB350A6F8E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00851509-69AC-FAD9-D582-DC28EB1E9E4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8EE6AEF-47F3-0443-CD20-F2BB615462D9}"/>
              </a:ext>
            </a:extLst>
          </p:cNvPr>
          <p:cNvSpPr/>
          <p:nvPr/>
        </p:nvSpPr>
        <p:spPr>
          <a:xfrm>
            <a:off x="0" y="6052058"/>
            <a:ext cx="807532" cy="807532"/>
          </a:xfrm>
          <a:prstGeom prst="rect">
            <a:avLst/>
          </a:prstGeom>
          <a:solidFill>
            <a:srgbClr val="8CDD0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FFF17C5-B6BC-79FF-3F7A-3A14D1057C88}"/>
              </a:ext>
            </a:extLst>
          </p:cNvPr>
          <p:cNvSpPr/>
          <p:nvPr/>
        </p:nvSpPr>
        <p:spPr>
          <a:xfrm>
            <a:off x="807531" y="5503863"/>
            <a:ext cx="550864" cy="549275"/>
          </a:xfrm>
          <a:prstGeom prst="rect">
            <a:avLst/>
          </a:prstGeom>
          <a:solidFill>
            <a:srgbClr val="8CDD0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E2902F-91CB-C422-E9ED-77BF1A6F7006}"/>
              </a:ext>
            </a:extLst>
          </p:cNvPr>
          <p:cNvSpPr/>
          <p:nvPr/>
        </p:nvSpPr>
        <p:spPr>
          <a:xfrm>
            <a:off x="369154" y="5065486"/>
            <a:ext cx="438377" cy="438377"/>
          </a:xfrm>
          <a:prstGeom prst="rect">
            <a:avLst/>
          </a:prstGeom>
          <a:solidFill>
            <a:srgbClr val="8CDD0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A7BF5E6-627A-DBBD-7F1D-6063E5CA7C8C}"/>
              </a:ext>
            </a:extLst>
          </p:cNvPr>
          <p:cNvSpPr/>
          <p:nvPr/>
        </p:nvSpPr>
        <p:spPr>
          <a:xfrm>
            <a:off x="11384468" y="0"/>
            <a:ext cx="807532" cy="807532"/>
          </a:xfrm>
          <a:prstGeom prst="rect">
            <a:avLst/>
          </a:prstGeom>
          <a:solidFill>
            <a:srgbClr val="AA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4AB18C-24ED-AAF8-C4E9-40C5BE366AF9}"/>
              </a:ext>
            </a:extLst>
          </p:cNvPr>
          <p:cNvSpPr/>
          <p:nvPr/>
        </p:nvSpPr>
        <p:spPr>
          <a:xfrm>
            <a:off x="10833604" y="807532"/>
            <a:ext cx="550864" cy="549275"/>
          </a:xfrm>
          <a:prstGeom prst="rect">
            <a:avLst/>
          </a:prstGeom>
          <a:solidFill>
            <a:srgbClr val="AA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B1AB259-FC77-AC33-02ED-40B40D6FAC0A}"/>
              </a:ext>
            </a:extLst>
          </p:cNvPr>
          <p:cNvSpPr/>
          <p:nvPr/>
        </p:nvSpPr>
        <p:spPr>
          <a:xfrm>
            <a:off x="11384468" y="1356807"/>
            <a:ext cx="438377" cy="438377"/>
          </a:xfrm>
          <a:prstGeom prst="rect">
            <a:avLst/>
          </a:prstGeom>
          <a:solidFill>
            <a:srgbClr val="AA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EFBB99-5860-8A88-14A5-3B2CE70ABB6D}"/>
              </a:ext>
            </a:extLst>
          </p:cNvPr>
          <p:cNvSpPr txBox="1"/>
          <p:nvPr/>
        </p:nvSpPr>
        <p:spPr>
          <a:xfrm>
            <a:off x="3415374" y="2705725"/>
            <a:ext cx="536125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8800" b="1" spc="300" dirty="0">
                <a:solidFill>
                  <a:schemeClr val="bg1"/>
                </a:solidFill>
                <a:latin typeface="Poppins" panose="00000500000000000000" pitchFamily="2" charset="0"/>
                <a:ea typeface="Inter" panose="020B0502030000000004" pitchFamily="34" charset="0"/>
                <a:cs typeface="Poppins" panose="00000500000000000000" pitchFamily="2" charset="0"/>
              </a:rPr>
              <a:t>S</a:t>
            </a:r>
            <a:r>
              <a:rPr lang="pl-PL" sz="8800" b="1" spc="300" dirty="0">
                <a:solidFill>
                  <a:srgbClr val="AAFF00"/>
                </a:solidFill>
                <a:latin typeface="Poppins" panose="00000500000000000000" pitchFamily="2" charset="0"/>
                <a:ea typeface="Inter" panose="020B0502030000000004" pitchFamily="34" charset="0"/>
                <a:cs typeface="Poppins" panose="00000500000000000000" pitchFamily="2" charset="0"/>
              </a:rPr>
              <a:t>LL</a:t>
            </a:r>
            <a:r>
              <a:rPr lang="pl-PL" sz="8800" b="1" spc="300" dirty="0">
                <a:solidFill>
                  <a:schemeClr val="bg1"/>
                </a:solidFill>
                <a:latin typeface="Poppins" panose="00000500000000000000" pitchFamily="2" charset="0"/>
                <a:ea typeface="Inter" panose="020B0502030000000004" pitchFamily="34" charset="0"/>
                <a:cs typeface="Poppins" panose="00000500000000000000" pitchFamily="2" charset="0"/>
              </a:rPr>
              <a:t>IDES</a:t>
            </a:r>
            <a:endParaRPr lang="en-ID" sz="8800" b="1" spc="300" dirty="0">
              <a:solidFill>
                <a:schemeClr val="bg1"/>
              </a:solidFill>
              <a:latin typeface="Poppins" panose="00000500000000000000" pitchFamily="2" charset="0"/>
              <a:ea typeface="Inter" panose="020B0502030000000004" pitchFamily="34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0871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 descr="The woman staring at the street">
            <a:extLst>
              <a:ext uri="{FF2B5EF4-FFF2-40B4-BE49-F238E27FC236}">
                <a16:creationId xmlns:a16="http://schemas.microsoft.com/office/drawing/2014/main" id="{60EA6F95-7025-C1E2-54B9-F6AC433565D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4876800" cy="6858000"/>
          </a:xfr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722BC497-CEA9-0EDC-82F7-22D2A838256F}"/>
              </a:ext>
            </a:extLst>
          </p:cNvPr>
          <p:cNvSpPr/>
          <p:nvPr/>
        </p:nvSpPr>
        <p:spPr>
          <a:xfrm>
            <a:off x="2767348" y="1149284"/>
            <a:ext cx="3837904" cy="2156364"/>
          </a:xfrm>
          <a:prstGeom prst="rect">
            <a:avLst/>
          </a:prstGeom>
          <a:solidFill>
            <a:srgbClr val="8CDD0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9C61A55-41A6-2983-D81C-7D6AE01E00AA}"/>
              </a:ext>
            </a:extLst>
          </p:cNvPr>
          <p:cNvSpPr/>
          <p:nvPr/>
        </p:nvSpPr>
        <p:spPr>
          <a:xfrm>
            <a:off x="2767348" y="3798683"/>
            <a:ext cx="3837904" cy="2156364"/>
          </a:xfrm>
          <a:prstGeom prst="rect">
            <a:avLst/>
          </a:prstGeom>
          <a:solidFill>
            <a:srgbClr val="8CDD0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B813136-5EAF-D40D-1781-24D13A425E2D}"/>
              </a:ext>
            </a:extLst>
          </p:cNvPr>
          <p:cNvSpPr txBox="1"/>
          <p:nvPr/>
        </p:nvSpPr>
        <p:spPr>
          <a:xfrm>
            <a:off x="7166736" y="1914480"/>
            <a:ext cx="428281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600" b="1" dirty="0">
                <a:solidFill>
                  <a:srgbClr val="98F60E"/>
                </a:solidFill>
                <a:latin typeface="Poppins" panose="00000500000000000000" pitchFamily="2" charset="0"/>
                <a:ea typeface="Inter SemiBold" panose="02000503000000020004" pitchFamily="2" charset="0"/>
                <a:cs typeface="Poppins" panose="00000500000000000000" pitchFamily="2" charset="0"/>
              </a:rPr>
              <a:t>Finalize</a:t>
            </a:r>
            <a:r>
              <a:rPr lang="en-US" sz="3600" b="1" dirty="0">
                <a:solidFill>
                  <a:schemeClr val="bg1"/>
                </a:solidFill>
                <a:latin typeface="Poppins" panose="00000500000000000000" pitchFamily="2" charset="0"/>
                <a:ea typeface="Inter SemiBold" panose="02000503000000020004" pitchFamily="2" charset="0"/>
                <a:cs typeface="Poppins" panose="00000500000000000000" pitchFamily="2" charset="0"/>
              </a:rPr>
              <a:t> </a:t>
            </a:r>
            <a:r>
              <a:rPr lang="pl-PL" sz="3600" b="1" dirty="0">
                <a:solidFill>
                  <a:schemeClr val="bg1"/>
                </a:solidFill>
                <a:latin typeface="Poppins" panose="00000500000000000000" pitchFamily="2" charset="0"/>
                <a:ea typeface="Inter SemiBold" panose="02000503000000020004" pitchFamily="2" charset="0"/>
                <a:cs typeface="Poppins" panose="00000500000000000000" pitchFamily="2" charset="0"/>
              </a:rPr>
              <a:t>The</a:t>
            </a:r>
            <a:r>
              <a:rPr lang="en-US" sz="3600" b="1" dirty="0">
                <a:solidFill>
                  <a:schemeClr val="bg1"/>
                </a:solidFill>
                <a:latin typeface="Poppins" panose="00000500000000000000" pitchFamily="2" charset="0"/>
                <a:ea typeface="Inter SemiBold" panose="02000503000000020004" pitchFamily="2" charset="0"/>
                <a:cs typeface="Poppins" panose="00000500000000000000" pitchFamily="2" charset="0"/>
              </a:rPr>
              <a:t> </a:t>
            </a:r>
            <a:r>
              <a:rPr lang="pl-PL" sz="3600" b="1" dirty="0">
                <a:solidFill>
                  <a:schemeClr val="bg1"/>
                </a:solidFill>
                <a:latin typeface="Poppins" panose="00000500000000000000" pitchFamily="2" charset="0"/>
                <a:ea typeface="Inter SemiBold" panose="02000503000000020004" pitchFamily="2" charset="0"/>
                <a:cs typeface="Poppins" panose="00000500000000000000" pitchFamily="2" charset="0"/>
              </a:rPr>
              <a:t>slide</a:t>
            </a:r>
            <a:r>
              <a:rPr lang="en-US" sz="3600" b="1" dirty="0">
                <a:solidFill>
                  <a:schemeClr val="bg1"/>
                </a:solidFill>
                <a:latin typeface="Poppins" panose="00000500000000000000" pitchFamily="2" charset="0"/>
                <a:ea typeface="Inter SemiBold" panose="02000503000000020004" pitchFamily="2" charset="0"/>
                <a:cs typeface="Poppins" panose="00000500000000000000" pitchFamily="2" charset="0"/>
              </a:rPr>
              <a:t> and </a:t>
            </a:r>
            <a:r>
              <a:rPr lang="pl-PL" sz="3600" b="1" dirty="0">
                <a:solidFill>
                  <a:schemeClr val="bg1"/>
                </a:solidFill>
                <a:latin typeface="Poppins" panose="00000500000000000000" pitchFamily="2" charset="0"/>
                <a:ea typeface="Inter SemiBold" panose="02000503000000020004" pitchFamily="2" charset="0"/>
                <a:cs typeface="Poppins" panose="00000500000000000000" pitchFamily="2" charset="0"/>
              </a:rPr>
              <a:t>make PPT responsible</a:t>
            </a:r>
            <a:endParaRPr lang="en-US" sz="3600" b="1" dirty="0">
              <a:solidFill>
                <a:schemeClr val="bg1"/>
              </a:solidFill>
              <a:latin typeface="Poppins" panose="00000500000000000000" pitchFamily="2" charset="0"/>
              <a:ea typeface="Inter SemiBold" panose="02000503000000020004" pitchFamily="2" charset="0"/>
              <a:cs typeface="Poppins" panose="00000500000000000000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C100CD1-0C72-565D-654B-DA34C675C478}"/>
              </a:ext>
            </a:extLst>
          </p:cNvPr>
          <p:cNvSpPr txBox="1"/>
          <p:nvPr/>
        </p:nvSpPr>
        <p:spPr>
          <a:xfrm>
            <a:off x="7276014" y="1545147"/>
            <a:ext cx="14703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pc="300" dirty="0">
                <a:solidFill>
                  <a:schemeClr val="bg1"/>
                </a:solidFill>
                <a:latin typeface="Poppins" panose="00000500000000000000" pitchFamily="2" charset="0"/>
                <a:ea typeface="Inter" panose="020B0502030000000004" pitchFamily="34" charset="0"/>
                <a:cs typeface="Poppins" panose="00000500000000000000" pitchFamily="2" charset="0"/>
              </a:rPr>
              <a:t>ABOUT US</a:t>
            </a:r>
            <a:endParaRPr lang="en-ID" sz="1200" spc="300" dirty="0">
              <a:solidFill>
                <a:schemeClr val="bg1"/>
              </a:solidFill>
              <a:latin typeface="Poppins" panose="00000500000000000000" pitchFamily="2" charset="0"/>
              <a:ea typeface="Inter" panose="020B0502030000000004" pitchFamily="34" charset="0"/>
              <a:cs typeface="Poppins" panose="00000500000000000000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6FA82FE-0BDB-BBA0-DEDB-E63A02CEC0B7}"/>
              </a:ext>
            </a:extLst>
          </p:cNvPr>
          <p:cNvSpPr txBox="1"/>
          <p:nvPr/>
        </p:nvSpPr>
        <p:spPr>
          <a:xfrm>
            <a:off x="7166736" y="4220949"/>
            <a:ext cx="4054218" cy="1160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</a:t>
            </a:r>
            <a:r>
              <a:rPr lang="en-US" sz="9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ipsu</a:t>
            </a: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</a:t>
            </a: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lectus</a:t>
            </a: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ornare</a:t>
            </a: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9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pellentesque</a:t>
            </a: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en-US" sz="9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viverra</a:t>
            </a: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ctio</a:t>
            </a: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apiscing</a:t>
            </a: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elitio</a:t>
            </a: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en-US" sz="9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loremii</a:t>
            </a: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Pellentesque</a:t>
            </a: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sceler</a:t>
            </a: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scelerisq</a:t>
            </a: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dolori</a:t>
            </a: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siti</a:t>
            </a: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9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</a:t>
            </a: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malesuada</a:t>
            </a: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lorem </a:t>
            </a:r>
            <a:r>
              <a:rPr lang="en-US" sz="9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ipsdumli</a:t>
            </a: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Pellentesquelo</a:t>
            </a: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scelerisq</a:t>
            </a: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males </a:t>
            </a:r>
            <a:r>
              <a:rPr lang="en-US" sz="9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apell</a:t>
            </a: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Pellentesque</a:t>
            </a: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sceler</a:t>
            </a: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scerisq</a:t>
            </a: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dolor </a:t>
            </a:r>
            <a:r>
              <a:rPr lang="en-US" sz="9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sito</a:t>
            </a:r>
            <a:endParaRPr lang="en-ID" sz="9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A855381-16AB-29C5-6E9A-EA84EACA3A08}"/>
              </a:ext>
            </a:extLst>
          </p:cNvPr>
          <p:cNvSpPr txBox="1"/>
          <p:nvPr/>
        </p:nvSpPr>
        <p:spPr>
          <a:xfrm>
            <a:off x="3084374" y="2106653"/>
            <a:ext cx="3195955" cy="883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</a:t>
            </a:r>
            <a:r>
              <a:rPr lang="en-US" sz="9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ipsu</a:t>
            </a: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</a:t>
            </a: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lectus</a:t>
            </a: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ornare</a:t>
            </a: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9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pellentesque</a:t>
            </a: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en-US" sz="9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viverra</a:t>
            </a: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cti</a:t>
            </a: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apiscing</a:t>
            </a: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elitio</a:t>
            </a: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l Pelle </a:t>
            </a:r>
            <a:r>
              <a:rPr lang="en-US" sz="9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scel</a:t>
            </a: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scelerisq</a:t>
            </a: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dolor </a:t>
            </a:r>
            <a:r>
              <a:rPr lang="en-US" sz="9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siti</a:t>
            </a: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am, </a:t>
            </a:r>
            <a:r>
              <a:rPr lang="en-US" sz="9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consecp</a:t>
            </a: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males </a:t>
            </a:r>
            <a:r>
              <a:rPr lang="en-US" sz="9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Pellenti</a:t>
            </a: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lorem ipsum di lorem </a:t>
            </a:r>
            <a:r>
              <a:rPr lang="en-US" sz="9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ipsudm</a:t>
            </a: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lorem </a:t>
            </a:r>
            <a:r>
              <a:rPr lang="en-US" sz="9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ipsdu</a:t>
            </a:r>
            <a:endParaRPr lang="en-ID" sz="9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835C6ED-038F-6E2D-4B70-99C51F604B69}"/>
              </a:ext>
            </a:extLst>
          </p:cNvPr>
          <p:cNvSpPr txBox="1"/>
          <p:nvPr/>
        </p:nvSpPr>
        <p:spPr>
          <a:xfrm>
            <a:off x="3084373" y="1484716"/>
            <a:ext cx="26892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Poppins" panose="00000500000000000000" pitchFamily="2" charset="0"/>
                <a:ea typeface="Inter" panose="02000503000000020004" pitchFamily="2" charset="0"/>
                <a:cs typeface="Poppins" panose="00000500000000000000" pitchFamily="2" charset="0"/>
              </a:rPr>
              <a:t>Brand Activation</a:t>
            </a:r>
            <a:endParaRPr lang="en-ID" sz="2000" dirty="0">
              <a:solidFill>
                <a:schemeClr val="bg1"/>
              </a:solidFill>
              <a:latin typeface="Poppins" panose="00000500000000000000" pitchFamily="2" charset="0"/>
              <a:ea typeface="Inter" panose="02000503000000020004" pitchFamily="2" charset="0"/>
              <a:cs typeface="Poppins" panose="00000500000000000000" pitchFamily="2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7FBE9A-F7A9-D60C-F2D4-FCA46C70671D}"/>
              </a:ext>
            </a:extLst>
          </p:cNvPr>
          <p:cNvSpPr txBox="1"/>
          <p:nvPr/>
        </p:nvSpPr>
        <p:spPr>
          <a:xfrm>
            <a:off x="3084374" y="4744049"/>
            <a:ext cx="3195955" cy="883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</a:t>
            </a:r>
            <a:r>
              <a:rPr lang="en-US" sz="9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ipsu</a:t>
            </a: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</a:t>
            </a: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lectus</a:t>
            </a: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ornare</a:t>
            </a: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9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pellentesque</a:t>
            </a: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en-US" sz="9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viverra</a:t>
            </a: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cti</a:t>
            </a: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apiscing</a:t>
            </a: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elitio</a:t>
            </a: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l Pelle </a:t>
            </a:r>
            <a:r>
              <a:rPr lang="en-US" sz="9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scel</a:t>
            </a: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scelerisq</a:t>
            </a: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dolor </a:t>
            </a:r>
            <a:r>
              <a:rPr lang="en-US" sz="9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siti</a:t>
            </a: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am, </a:t>
            </a:r>
            <a:r>
              <a:rPr lang="en-US" sz="9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consecp</a:t>
            </a: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males </a:t>
            </a:r>
            <a:r>
              <a:rPr lang="en-US" sz="9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Pellenti</a:t>
            </a: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lorem ipsum di lorem </a:t>
            </a:r>
            <a:r>
              <a:rPr lang="en-US" sz="9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ipsudm</a:t>
            </a: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lorem </a:t>
            </a:r>
            <a:r>
              <a:rPr lang="en-US" sz="9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ipsdu</a:t>
            </a:r>
            <a:endParaRPr lang="en-ID" sz="9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A6A2459-7588-94E4-0B73-F98A4EAE3A34}"/>
              </a:ext>
            </a:extLst>
          </p:cNvPr>
          <p:cNvSpPr txBox="1"/>
          <p:nvPr/>
        </p:nvSpPr>
        <p:spPr>
          <a:xfrm>
            <a:off x="3084373" y="4122112"/>
            <a:ext cx="26892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Poppins" panose="00000500000000000000" pitchFamily="2" charset="0"/>
                <a:ea typeface="Inter" panose="02000503000000020004" pitchFamily="2" charset="0"/>
                <a:cs typeface="Poppins" panose="00000500000000000000" pitchFamily="2" charset="0"/>
              </a:rPr>
              <a:t>Digital Marketing</a:t>
            </a:r>
            <a:endParaRPr lang="en-ID" sz="2000" dirty="0">
              <a:solidFill>
                <a:schemeClr val="bg1"/>
              </a:solidFill>
              <a:latin typeface="Poppins" panose="00000500000000000000" pitchFamily="2" charset="0"/>
              <a:ea typeface="Inter" panose="02000503000000020004" pitchFamily="2" charset="0"/>
              <a:cs typeface="Poppins" panose="00000500000000000000" pitchFamily="2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A28148E-015C-92CA-D10F-DB67A5D09431}"/>
              </a:ext>
            </a:extLst>
          </p:cNvPr>
          <p:cNvSpPr txBox="1"/>
          <p:nvPr/>
        </p:nvSpPr>
        <p:spPr>
          <a:xfrm>
            <a:off x="572187" y="351601"/>
            <a:ext cx="11423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b="1" dirty="0">
                <a:solidFill>
                  <a:srgbClr val="060056"/>
                </a:solidFill>
                <a:latin typeface="Poppins" panose="00000500000000000000" pitchFamily="2" charset="0"/>
                <a:ea typeface="Inter" panose="02000503000000020004" pitchFamily="2" charset="0"/>
                <a:cs typeface="Poppins" panose="00000500000000000000" pitchFamily="2" charset="0"/>
              </a:rPr>
              <a:t>S</a:t>
            </a:r>
            <a:r>
              <a:rPr lang="pl-PL" sz="1600" b="1" dirty="0">
                <a:solidFill>
                  <a:srgbClr val="98F60E"/>
                </a:solidFill>
                <a:latin typeface="Poppins" panose="00000500000000000000" pitchFamily="2" charset="0"/>
                <a:ea typeface="Inter" panose="02000503000000020004" pitchFamily="2" charset="0"/>
                <a:cs typeface="Poppins" panose="00000500000000000000" pitchFamily="2" charset="0"/>
              </a:rPr>
              <a:t>LL</a:t>
            </a:r>
            <a:r>
              <a:rPr lang="pl-PL" sz="1600" b="1" dirty="0">
                <a:solidFill>
                  <a:srgbClr val="060056"/>
                </a:solidFill>
                <a:latin typeface="Poppins" panose="00000500000000000000" pitchFamily="2" charset="0"/>
                <a:ea typeface="Inter" panose="02000503000000020004" pitchFamily="2" charset="0"/>
                <a:cs typeface="Poppins" panose="00000500000000000000" pitchFamily="2" charset="0"/>
              </a:rPr>
              <a:t>IDES</a:t>
            </a:r>
            <a:endParaRPr lang="en-ID" sz="1600" b="1" dirty="0">
              <a:solidFill>
                <a:srgbClr val="060056"/>
              </a:solidFill>
              <a:latin typeface="Poppins" panose="00000500000000000000" pitchFamily="2" charset="0"/>
              <a:ea typeface="Inter" panose="02000503000000020004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0492115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Person using laptop">
            <a:extLst>
              <a:ext uri="{FF2B5EF4-FFF2-40B4-BE49-F238E27FC236}">
                <a16:creationId xmlns:a16="http://schemas.microsoft.com/office/drawing/2014/main" id="{5436542F-4589-D665-CF3F-CC1EB000CF9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B8286A9E-597F-D913-17F3-6C951D9849C6}"/>
              </a:ext>
            </a:extLst>
          </p:cNvPr>
          <p:cNvSpPr/>
          <p:nvPr/>
        </p:nvSpPr>
        <p:spPr>
          <a:xfrm>
            <a:off x="0" y="3387972"/>
            <a:ext cx="10410404" cy="277000"/>
          </a:xfrm>
          <a:prstGeom prst="rect">
            <a:avLst/>
          </a:prstGeom>
          <a:solidFill>
            <a:srgbClr val="8CDD0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3800AC2-68B4-280B-3B3C-58F9DF7F0612}"/>
              </a:ext>
            </a:extLst>
          </p:cNvPr>
          <p:cNvSpPr/>
          <p:nvPr/>
        </p:nvSpPr>
        <p:spPr>
          <a:xfrm>
            <a:off x="10410404" y="3387972"/>
            <a:ext cx="1781596" cy="277000"/>
          </a:xfrm>
          <a:prstGeom prst="rect">
            <a:avLst/>
          </a:prstGeom>
          <a:solidFill>
            <a:srgbClr val="AA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EE45C27-BBCF-1032-F546-8FEBA3856CA1}"/>
              </a:ext>
            </a:extLst>
          </p:cNvPr>
          <p:cNvSpPr txBox="1"/>
          <p:nvPr/>
        </p:nvSpPr>
        <p:spPr>
          <a:xfrm>
            <a:off x="940765" y="1265789"/>
            <a:ext cx="49180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AAFF00"/>
                </a:solidFill>
                <a:latin typeface="Poppins" panose="00000500000000000000" pitchFamily="2" charset="0"/>
                <a:ea typeface="Inter SemiBold" panose="02000503000000020004" pitchFamily="2" charset="0"/>
                <a:cs typeface="Poppins" panose="00000500000000000000" pitchFamily="2" charset="0"/>
              </a:rPr>
              <a:t>The</a:t>
            </a:r>
            <a:r>
              <a:rPr lang="en-US" sz="3600" b="1" dirty="0">
                <a:solidFill>
                  <a:schemeClr val="bg1"/>
                </a:solidFill>
                <a:latin typeface="Poppins" panose="00000500000000000000" pitchFamily="2" charset="0"/>
                <a:ea typeface="Inter SemiBold" panose="02000503000000020004" pitchFamily="2" charset="0"/>
                <a:cs typeface="Poppins" panose="00000500000000000000" pitchFamily="2" charset="0"/>
              </a:rPr>
              <a:t> </a:t>
            </a:r>
            <a:r>
              <a:rPr lang="pl-PL" sz="3600" b="1" dirty="0">
                <a:solidFill>
                  <a:schemeClr val="bg1"/>
                </a:solidFill>
                <a:latin typeface="Poppins" panose="00000500000000000000" pitchFamily="2" charset="0"/>
                <a:ea typeface="Inter SemiBold" panose="02000503000000020004" pitchFamily="2" charset="0"/>
                <a:cs typeface="Poppins" panose="00000500000000000000" pitchFamily="2" charset="0"/>
              </a:rPr>
              <a:t>Slides</a:t>
            </a:r>
            <a:r>
              <a:rPr lang="en-US" sz="3600" b="1" dirty="0">
                <a:solidFill>
                  <a:schemeClr val="bg1"/>
                </a:solidFill>
                <a:latin typeface="Poppins" panose="00000500000000000000" pitchFamily="2" charset="0"/>
                <a:ea typeface="Inter SemiBold" panose="02000503000000020004" pitchFamily="2" charset="0"/>
                <a:cs typeface="Poppins" panose="00000500000000000000" pitchFamily="2" charset="0"/>
              </a:rPr>
              <a:t> Production </a:t>
            </a:r>
            <a:r>
              <a:rPr lang="pl-PL" sz="3600" b="1" dirty="0">
                <a:solidFill>
                  <a:schemeClr val="bg1"/>
                </a:solidFill>
                <a:latin typeface="Poppins" panose="00000500000000000000" pitchFamily="2" charset="0"/>
                <a:ea typeface="Inter SemiBold" panose="02000503000000020004" pitchFamily="2" charset="0"/>
                <a:cs typeface="Poppins" panose="00000500000000000000" pitchFamily="2" charset="0"/>
              </a:rPr>
              <a:t>Team</a:t>
            </a:r>
            <a:endParaRPr lang="en-US" sz="3600" b="1" dirty="0">
              <a:solidFill>
                <a:schemeClr val="bg1"/>
              </a:solidFill>
              <a:latin typeface="Poppins" panose="00000500000000000000" pitchFamily="2" charset="0"/>
              <a:ea typeface="Inter SemiBold" panose="02000503000000020004" pitchFamily="2" charset="0"/>
              <a:cs typeface="Poppins" panose="00000500000000000000" pitchFamily="2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6867DAC-033B-5B55-CABC-4F33F13055B3}"/>
              </a:ext>
            </a:extLst>
          </p:cNvPr>
          <p:cNvSpPr txBox="1"/>
          <p:nvPr/>
        </p:nvSpPr>
        <p:spPr>
          <a:xfrm>
            <a:off x="7190440" y="1265789"/>
            <a:ext cx="38391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Poppins" panose="00000500000000000000" pitchFamily="2" charset="0"/>
                <a:ea typeface="Inter" panose="02000503000000020004" pitchFamily="2" charset="0"/>
                <a:cs typeface="Poppins" panose="00000500000000000000" pitchFamily="2" charset="0"/>
              </a:rPr>
              <a:t>Business Development</a:t>
            </a:r>
            <a:endParaRPr lang="en-ID" sz="1600" b="1" dirty="0">
              <a:solidFill>
                <a:schemeClr val="bg1"/>
              </a:solidFill>
              <a:latin typeface="Poppins" panose="00000500000000000000" pitchFamily="2" charset="0"/>
              <a:ea typeface="Inter" panose="02000503000000020004" pitchFamily="2" charset="0"/>
              <a:cs typeface="Poppins" panose="00000500000000000000" pitchFamily="2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42E700C-1F55-8F94-3EB8-4E438B2C669F}"/>
              </a:ext>
            </a:extLst>
          </p:cNvPr>
          <p:cNvSpPr txBox="1"/>
          <p:nvPr/>
        </p:nvSpPr>
        <p:spPr>
          <a:xfrm>
            <a:off x="7190441" y="1722473"/>
            <a:ext cx="4228106" cy="883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</a:t>
            </a:r>
            <a:r>
              <a:rPr lang="en-US" sz="9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ipsu</a:t>
            </a: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</a:t>
            </a: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lectus</a:t>
            </a: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ornare</a:t>
            </a: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9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pellentesque</a:t>
            </a: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en-US" sz="9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viverra</a:t>
            </a: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ctetur</a:t>
            </a: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apiscing</a:t>
            </a: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elitio</a:t>
            </a: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l Pelle </a:t>
            </a:r>
            <a:r>
              <a:rPr lang="en-US" sz="9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scel</a:t>
            </a: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scelerisq</a:t>
            </a: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dolor </a:t>
            </a:r>
            <a:r>
              <a:rPr lang="en-US" sz="9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siti</a:t>
            </a: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9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</a:t>
            </a: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malesuada</a:t>
            </a: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Pellenti</a:t>
            </a: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lorem ipsum di lorem </a:t>
            </a:r>
            <a:r>
              <a:rPr lang="en-US" sz="9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ipsudm</a:t>
            </a: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lorem </a:t>
            </a:r>
            <a:r>
              <a:rPr lang="en-US" sz="9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ipsi</a:t>
            </a: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lorem ipsum </a:t>
            </a:r>
            <a:r>
              <a:rPr lang="en-US" sz="9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</a:t>
            </a: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malesuada</a:t>
            </a: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pellentesque</a:t>
            </a: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pellei</a:t>
            </a:r>
            <a:endParaRPr lang="en-ID" sz="9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D765F5C-81FE-2C27-035D-5572D1BCF84B}"/>
              </a:ext>
            </a:extLst>
          </p:cNvPr>
          <p:cNvCxnSpPr>
            <a:cxnSpLocks/>
          </p:cNvCxnSpPr>
          <p:nvPr/>
        </p:nvCxnSpPr>
        <p:spPr>
          <a:xfrm>
            <a:off x="6333218" y="1348408"/>
            <a:ext cx="0" cy="1224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8157641-0DD3-A578-C940-82702FB1064E}"/>
              </a:ext>
            </a:extLst>
          </p:cNvPr>
          <p:cNvSpPr txBox="1"/>
          <p:nvPr/>
        </p:nvSpPr>
        <p:spPr>
          <a:xfrm>
            <a:off x="572187" y="351601"/>
            <a:ext cx="11423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b="1" dirty="0">
                <a:solidFill>
                  <a:schemeClr val="bg1"/>
                </a:solidFill>
                <a:latin typeface="Poppins" panose="00000500000000000000" pitchFamily="2" charset="0"/>
                <a:ea typeface="Inter" panose="02000503000000020004" pitchFamily="2" charset="0"/>
                <a:cs typeface="Poppins" panose="00000500000000000000" pitchFamily="2" charset="0"/>
              </a:rPr>
              <a:t>S</a:t>
            </a:r>
            <a:r>
              <a:rPr lang="pl-PL" sz="1600" b="1" dirty="0">
                <a:solidFill>
                  <a:srgbClr val="98F60E"/>
                </a:solidFill>
                <a:latin typeface="Poppins" panose="00000500000000000000" pitchFamily="2" charset="0"/>
                <a:ea typeface="Inter" panose="02000503000000020004" pitchFamily="2" charset="0"/>
                <a:cs typeface="Poppins" panose="00000500000000000000" pitchFamily="2" charset="0"/>
              </a:rPr>
              <a:t>LL</a:t>
            </a:r>
            <a:r>
              <a:rPr lang="pl-PL" sz="1600" b="1" dirty="0">
                <a:solidFill>
                  <a:schemeClr val="bg1"/>
                </a:solidFill>
                <a:latin typeface="Poppins" panose="00000500000000000000" pitchFamily="2" charset="0"/>
                <a:ea typeface="Inter" panose="02000503000000020004" pitchFamily="2" charset="0"/>
                <a:cs typeface="Poppins" panose="00000500000000000000" pitchFamily="2" charset="0"/>
              </a:rPr>
              <a:t>IDES</a:t>
            </a:r>
            <a:endParaRPr lang="en-ID" sz="1600" b="1" dirty="0">
              <a:solidFill>
                <a:schemeClr val="bg1"/>
              </a:solidFill>
              <a:latin typeface="Poppins" panose="00000500000000000000" pitchFamily="2" charset="0"/>
              <a:ea typeface="Inter" panose="02000503000000020004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6586207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 descr="Woman in office">
            <a:extLst>
              <a:ext uri="{FF2B5EF4-FFF2-40B4-BE49-F238E27FC236}">
                <a16:creationId xmlns:a16="http://schemas.microsoft.com/office/drawing/2014/main" id="{8704BAD2-CA64-A6B0-D7C3-38BA105F3F3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57900" y="1046163"/>
            <a:ext cx="6135688" cy="2898775"/>
          </a:xfrm>
          <a:ln>
            <a:noFill/>
          </a:ln>
        </p:spPr>
      </p:pic>
      <p:pic>
        <p:nvPicPr>
          <p:cNvPr id="7" name="Picture Placeholder 6" descr="Smiling woman with curly hair">
            <a:extLst>
              <a:ext uri="{FF2B5EF4-FFF2-40B4-BE49-F238E27FC236}">
                <a16:creationId xmlns:a16="http://schemas.microsoft.com/office/drawing/2014/main" id="{B3ACC071-3E5C-7526-D6DF-3EFD46DA7D11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57900" y="3959225"/>
            <a:ext cx="6135688" cy="2898775"/>
          </a:xfrm>
          <a:ln>
            <a:noFill/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DF1F6FD-1AEF-E22E-AF59-656393859528}"/>
              </a:ext>
            </a:extLst>
          </p:cNvPr>
          <p:cNvSpPr txBox="1"/>
          <p:nvPr/>
        </p:nvSpPr>
        <p:spPr>
          <a:xfrm>
            <a:off x="1039387" y="1932543"/>
            <a:ext cx="41893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Poppins" panose="00000500000000000000" pitchFamily="2" charset="0"/>
                <a:ea typeface="Inter SemiBold" panose="02000503000000020004" pitchFamily="2" charset="0"/>
                <a:cs typeface="Poppins" panose="00000500000000000000" pitchFamily="2" charset="0"/>
              </a:rPr>
              <a:t>Fresh Project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3C1CB65-41A1-FC16-727E-C28706BD13BB}"/>
              </a:ext>
            </a:extLst>
          </p:cNvPr>
          <p:cNvSpPr txBox="1"/>
          <p:nvPr/>
        </p:nvSpPr>
        <p:spPr>
          <a:xfrm>
            <a:off x="1111959" y="1524101"/>
            <a:ext cx="14703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spc="300" dirty="0">
                <a:solidFill>
                  <a:schemeClr val="bg1"/>
                </a:solidFill>
                <a:latin typeface="Poppins" panose="00000500000000000000" pitchFamily="2" charset="0"/>
                <a:ea typeface="Inter" panose="020B0502030000000004" pitchFamily="34" charset="0"/>
                <a:cs typeface="Poppins" panose="00000500000000000000" pitchFamily="2" charset="0"/>
              </a:rPr>
              <a:t>ABOUT US</a:t>
            </a:r>
            <a:endParaRPr lang="en-ID" sz="1200" b="1" spc="300" dirty="0">
              <a:solidFill>
                <a:schemeClr val="bg1"/>
              </a:solidFill>
              <a:latin typeface="Poppins" panose="00000500000000000000" pitchFamily="2" charset="0"/>
              <a:ea typeface="Inter" panose="020B0502030000000004" pitchFamily="34" charset="0"/>
              <a:cs typeface="Poppins" panose="00000500000000000000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6F87319-4DDB-CD96-A00E-E549821D29CF}"/>
              </a:ext>
            </a:extLst>
          </p:cNvPr>
          <p:cNvSpPr txBox="1"/>
          <p:nvPr/>
        </p:nvSpPr>
        <p:spPr>
          <a:xfrm>
            <a:off x="1119215" y="3075120"/>
            <a:ext cx="4189384" cy="883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</a:t>
            </a:r>
            <a:r>
              <a:rPr lang="en-US" sz="9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ipsu</a:t>
            </a: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</a:t>
            </a: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lectus</a:t>
            </a: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ornare</a:t>
            </a: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9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pellentesque</a:t>
            </a: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en-US" sz="9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viverra</a:t>
            </a: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ctio</a:t>
            </a: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apiscing</a:t>
            </a: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elitio</a:t>
            </a: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.;po </a:t>
            </a:r>
            <a:r>
              <a:rPr lang="en-US" sz="9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loremii</a:t>
            </a: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Pellentesque</a:t>
            </a: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sceler</a:t>
            </a: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scelerisq</a:t>
            </a: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dolori</a:t>
            </a: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siti</a:t>
            </a: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9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</a:t>
            </a: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malesuadadadli</a:t>
            </a: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lorem </a:t>
            </a:r>
            <a:r>
              <a:rPr lang="en-US" sz="9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ipsdumli</a:t>
            </a: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Pellentesquelo</a:t>
            </a: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scelerisq</a:t>
            </a: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males </a:t>
            </a:r>
            <a:r>
              <a:rPr lang="en-US" sz="9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apell</a:t>
            </a: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Pellentesque</a:t>
            </a: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scelererol</a:t>
            </a:r>
            <a:endParaRPr lang="en-ID" sz="9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3CAD858-2434-725F-D488-CDC74626380A}"/>
              </a:ext>
            </a:extLst>
          </p:cNvPr>
          <p:cNvSpPr/>
          <p:nvPr/>
        </p:nvSpPr>
        <p:spPr>
          <a:xfrm>
            <a:off x="7182780" y="-235"/>
            <a:ext cx="5009219" cy="1046804"/>
          </a:xfrm>
          <a:prstGeom prst="rect">
            <a:avLst/>
          </a:prstGeom>
          <a:solidFill>
            <a:srgbClr val="98F60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981BEEF-827C-39E6-0C62-996659C6CA8F}"/>
              </a:ext>
            </a:extLst>
          </p:cNvPr>
          <p:cNvCxnSpPr>
            <a:cxnSpLocks/>
          </p:cNvCxnSpPr>
          <p:nvPr/>
        </p:nvCxnSpPr>
        <p:spPr>
          <a:xfrm>
            <a:off x="1177271" y="4472350"/>
            <a:ext cx="402247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B07179C1-24F9-1A8C-AB5D-32BF9B84FB2A}"/>
              </a:ext>
            </a:extLst>
          </p:cNvPr>
          <p:cNvSpPr/>
          <p:nvPr/>
        </p:nvSpPr>
        <p:spPr>
          <a:xfrm>
            <a:off x="2819397" y="4966557"/>
            <a:ext cx="2394859" cy="6068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dolor sit </a:t>
            </a:r>
            <a:r>
              <a:rPr lang="en-US" sz="9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9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consecteturi</a:t>
            </a: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lorem </a:t>
            </a:r>
            <a:r>
              <a:rPr lang="en-US" sz="9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ip</a:t>
            </a: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adipiscing</a:t>
            </a: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elit</a:t>
            </a: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en-US" sz="9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Pellent</a:t>
            </a: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scele</a:t>
            </a: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molo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FE6E286-5B1B-9BBB-94D6-AEA4917DC9B7}"/>
              </a:ext>
            </a:extLst>
          </p:cNvPr>
          <p:cNvSpPr txBox="1"/>
          <p:nvPr/>
        </p:nvSpPr>
        <p:spPr>
          <a:xfrm>
            <a:off x="1110173" y="5008049"/>
            <a:ext cx="14721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431925" algn="l"/>
                <a:tab pos="1616075" algn="l"/>
                <a:tab pos="2517775" algn="l"/>
              </a:tabLst>
            </a:pPr>
            <a:r>
              <a:rPr lang="en-GB" sz="3600" dirty="0">
                <a:solidFill>
                  <a:schemeClr val="bg1"/>
                </a:solidFill>
                <a:latin typeface="Inter SemiBold" panose="02000503000000020004" pitchFamily="2" charset="0"/>
                <a:ea typeface="Inter SemiBold" panose="02000503000000020004" pitchFamily="2" charset="0"/>
                <a:cs typeface="Prompt" panose="00000500000000000000" pitchFamily="2" charset="-34"/>
              </a:rPr>
              <a:t>+1.32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69CF519-49A7-43C7-04F7-7F12E221C6CC}"/>
              </a:ext>
            </a:extLst>
          </p:cNvPr>
          <p:cNvSpPr/>
          <p:nvPr/>
        </p:nvSpPr>
        <p:spPr>
          <a:xfrm>
            <a:off x="6057900" y="-235"/>
            <a:ext cx="1124880" cy="1046804"/>
          </a:xfrm>
          <a:prstGeom prst="rect">
            <a:avLst/>
          </a:prstGeom>
          <a:solidFill>
            <a:srgbClr val="8CDD0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FF961A-9499-40E5-DFDF-CD7BC8C00BBC}"/>
              </a:ext>
            </a:extLst>
          </p:cNvPr>
          <p:cNvSpPr txBox="1"/>
          <p:nvPr/>
        </p:nvSpPr>
        <p:spPr>
          <a:xfrm>
            <a:off x="572187" y="351601"/>
            <a:ext cx="11423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b="1" dirty="0">
                <a:solidFill>
                  <a:schemeClr val="bg1"/>
                </a:solidFill>
                <a:latin typeface="Poppins" panose="00000500000000000000" pitchFamily="2" charset="0"/>
                <a:ea typeface="Inter" panose="02000503000000020004" pitchFamily="2" charset="0"/>
                <a:cs typeface="Poppins" panose="00000500000000000000" pitchFamily="2" charset="0"/>
              </a:rPr>
              <a:t>S</a:t>
            </a:r>
            <a:r>
              <a:rPr lang="pl-PL" sz="1600" b="1" dirty="0">
                <a:solidFill>
                  <a:srgbClr val="98F60E"/>
                </a:solidFill>
                <a:latin typeface="Poppins" panose="00000500000000000000" pitchFamily="2" charset="0"/>
                <a:ea typeface="Inter" panose="02000503000000020004" pitchFamily="2" charset="0"/>
                <a:cs typeface="Poppins" panose="00000500000000000000" pitchFamily="2" charset="0"/>
              </a:rPr>
              <a:t>LL</a:t>
            </a:r>
            <a:r>
              <a:rPr lang="pl-PL" sz="1600" b="1" dirty="0">
                <a:solidFill>
                  <a:schemeClr val="bg1"/>
                </a:solidFill>
                <a:latin typeface="Poppins" panose="00000500000000000000" pitchFamily="2" charset="0"/>
                <a:ea typeface="Inter" panose="02000503000000020004" pitchFamily="2" charset="0"/>
                <a:cs typeface="Poppins" panose="00000500000000000000" pitchFamily="2" charset="0"/>
              </a:rPr>
              <a:t>IDES</a:t>
            </a:r>
            <a:endParaRPr lang="en-ID" sz="1600" b="1" dirty="0">
              <a:solidFill>
                <a:schemeClr val="bg1"/>
              </a:solidFill>
              <a:latin typeface="Poppins" panose="00000500000000000000" pitchFamily="2" charset="0"/>
              <a:ea typeface="Inter" panose="02000503000000020004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7320638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600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Busy city street">
            <a:extLst>
              <a:ext uri="{FF2B5EF4-FFF2-40B4-BE49-F238E27FC236}">
                <a16:creationId xmlns:a16="http://schemas.microsoft.com/office/drawing/2014/main" id="{C51F35C6-B68A-D5F6-C18F-1C64BF0EF75E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5638800" y="1093788"/>
            <a:ext cx="6575425" cy="2706687"/>
          </a:xfrm>
        </p:spPr>
      </p:pic>
      <p:pic>
        <p:nvPicPr>
          <p:cNvPr id="10" name="Picture Placeholder 9" descr="Blurred micro image of a street traffic">
            <a:extLst>
              <a:ext uri="{FF2B5EF4-FFF2-40B4-BE49-F238E27FC236}">
                <a16:creationId xmlns:a16="http://schemas.microsoft.com/office/drawing/2014/main" id="{A55D1A84-C07F-C6B0-920B-91929963DE9D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3175" y="3800475"/>
            <a:ext cx="5616575" cy="3057525"/>
          </a:xfr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9131B714-F90A-5455-9909-7376D94290BB}"/>
              </a:ext>
            </a:extLst>
          </p:cNvPr>
          <p:cNvSpPr/>
          <p:nvPr/>
        </p:nvSpPr>
        <p:spPr>
          <a:xfrm>
            <a:off x="6839" y="0"/>
            <a:ext cx="5612910" cy="1093162"/>
          </a:xfrm>
          <a:prstGeom prst="rect">
            <a:avLst/>
          </a:prstGeom>
          <a:solidFill>
            <a:srgbClr val="8CDD0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6CCF20F-F472-64FC-343A-6F15C5BD3888}"/>
              </a:ext>
            </a:extLst>
          </p:cNvPr>
          <p:cNvSpPr txBox="1"/>
          <p:nvPr/>
        </p:nvSpPr>
        <p:spPr>
          <a:xfrm>
            <a:off x="6572253" y="4879196"/>
            <a:ext cx="428624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Poppins" panose="00000500000000000000" pitchFamily="2" charset="0"/>
                <a:ea typeface="Inter SemiBold" panose="02000503000000020004" pitchFamily="2" charset="0"/>
                <a:cs typeface="Poppins" panose="00000500000000000000" pitchFamily="2" charset="0"/>
              </a:rPr>
              <a:t>Make Trust in Building Things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B82D588-AF7C-4F27-4BC7-2F15081997DE}"/>
              </a:ext>
            </a:extLst>
          </p:cNvPr>
          <p:cNvSpPr txBox="1"/>
          <p:nvPr/>
        </p:nvSpPr>
        <p:spPr>
          <a:xfrm>
            <a:off x="6572253" y="4602197"/>
            <a:ext cx="14703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spc="300" dirty="0">
                <a:solidFill>
                  <a:schemeClr val="bg1"/>
                </a:solidFill>
                <a:latin typeface="Poppins" panose="00000500000000000000" pitchFamily="2" charset="0"/>
                <a:ea typeface="Inter" panose="020B0502030000000004" pitchFamily="34" charset="0"/>
                <a:cs typeface="Poppins" panose="00000500000000000000" pitchFamily="2" charset="0"/>
              </a:rPr>
              <a:t>ABOUT US</a:t>
            </a:r>
            <a:endParaRPr lang="en-ID" sz="1200" b="1" spc="300" dirty="0">
              <a:solidFill>
                <a:schemeClr val="bg1"/>
              </a:solidFill>
              <a:latin typeface="Poppins" panose="00000500000000000000" pitchFamily="2" charset="0"/>
              <a:ea typeface="Inter" panose="020B0502030000000004" pitchFamily="34" charset="0"/>
              <a:cs typeface="Poppins" panose="00000500000000000000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F2B7DAE-7336-AA03-9DA9-863C5E9C6449}"/>
              </a:ext>
            </a:extLst>
          </p:cNvPr>
          <p:cNvSpPr txBox="1"/>
          <p:nvPr/>
        </p:nvSpPr>
        <p:spPr>
          <a:xfrm>
            <a:off x="695329" y="1776937"/>
            <a:ext cx="38391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b="1" dirty="0">
                <a:solidFill>
                  <a:schemeClr val="bg1"/>
                </a:solidFill>
                <a:latin typeface="Poppins" panose="00000500000000000000" pitchFamily="2" charset="0"/>
                <a:ea typeface="Inter" panose="02000503000000020004" pitchFamily="2" charset="0"/>
                <a:cs typeface="Poppins" panose="00000500000000000000" pitchFamily="2" charset="0"/>
              </a:rPr>
              <a:t>Cities that make it possible</a:t>
            </a:r>
            <a:endParaRPr lang="en-ID" sz="1600" b="1" dirty="0">
              <a:solidFill>
                <a:schemeClr val="bg1"/>
              </a:solidFill>
              <a:latin typeface="Poppins" panose="00000500000000000000" pitchFamily="2" charset="0"/>
              <a:ea typeface="Inter" panose="02000503000000020004" pitchFamily="2" charset="0"/>
              <a:cs typeface="Poppins" panose="00000500000000000000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9522CF9-11D7-C0B0-3A9D-BAB56858C550}"/>
              </a:ext>
            </a:extLst>
          </p:cNvPr>
          <p:cNvSpPr txBox="1"/>
          <p:nvPr/>
        </p:nvSpPr>
        <p:spPr>
          <a:xfrm>
            <a:off x="695330" y="2233621"/>
            <a:ext cx="4228106" cy="883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</a:t>
            </a:r>
            <a:r>
              <a:rPr lang="en-US" sz="9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ipsu</a:t>
            </a: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</a:t>
            </a: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lectus</a:t>
            </a: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ornare</a:t>
            </a: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9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pellentesque</a:t>
            </a: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en-US" sz="9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viverra</a:t>
            </a: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ctetur</a:t>
            </a: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apiscing</a:t>
            </a: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elitio</a:t>
            </a: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l Pelle </a:t>
            </a:r>
            <a:r>
              <a:rPr lang="en-US" sz="9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scel</a:t>
            </a: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scelerisq</a:t>
            </a: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dolor </a:t>
            </a:r>
            <a:r>
              <a:rPr lang="en-US" sz="9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siti</a:t>
            </a: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9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</a:t>
            </a: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malesuada</a:t>
            </a: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Pellenti</a:t>
            </a: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lorem ipsum di lorem </a:t>
            </a:r>
            <a:r>
              <a:rPr lang="en-US" sz="9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ipsudm</a:t>
            </a: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lorem </a:t>
            </a:r>
            <a:r>
              <a:rPr lang="en-US" sz="9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ipsi</a:t>
            </a: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lorem ipsum </a:t>
            </a:r>
            <a:r>
              <a:rPr lang="en-US" sz="9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</a:t>
            </a: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malesuada</a:t>
            </a: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pellentesque</a:t>
            </a: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pellei</a:t>
            </a:r>
            <a:endParaRPr lang="en-ID" sz="9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A2E6A9-FDF7-006E-AFFD-F69A24F106E6}"/>
              </a:ext>
            </a:extLst>
          </p:cNvPr>
          <p:cNvSpPr txBox="1"/>
          <p:nvPr/>
        </p:nvSpPr>
        <p:spPr>
          <a:xfrm>
            <a:off x="572187" y="351601"/>
            <a:ext cx="11423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b="1" dirty="0">
                <a:solidFill>
                  <a:srgbClr val="060056"/>
                </a:solidFill>
                <a:latin typeface="Poppins" panose="00000500000000000000" pitchFamily="2" charset="0"/>
                <a:ea typeface="Inter" panose="02000503000000020004" pitchFamily="2" charset="0"/>
                <a:cs typeface="Poppins" panose="00000500000000000000" pitchFamily="2" charset="0"/>
              </a:rPr>
              <a:t>S</a:t>
            </a:r>
            <a:r>
              <a:rPr lang="pl-PL" sz="1600" b="1" dirty="0">
                <a:solidFill>
                  <a:schemeClr val="bg1"/>
                </a:solidFill>
                <a:latin typeface="Poppins" panose="00000500000000000000" pitchFamily="2" charset="0"/>
                <a:ea typeface="Inter" panose="02000503000000020004" pitchFamily="2" charset="0"/>
                <a:cs typeface="Poppins" panose="00000500000000000000" pitchFamily="2" charset="0"/>
              </a:rPr>
              <a:t>LL</a:t>
            </a:r>
            <a:r>
              <a:rPr lang="pl-PL" sz="1600" b="1" dirty="0">
                <a:solidFill>
                  <a:srgbClr val="060056"/>
                </a:solidFill>
                <a:latin typeface="Poppins" panose="00000500000000000000" pitchFamily="2" charset="0"/>
                <a:ea typeface="Inter" panose="02000503000000020004" pitchFamily="2" charset="0"/>
                <a:cs typeface="Poppins" panose="00000500000000000000" pitchFamily="2" charset="0"/>
              </a:rPr>
              <a:t>IDES</a:t>
            </a:r>
            <a:endParaRPr lang="en-ID" sz="1600" b="1" dirty="0">
              <a:solidFill>
                <a:srgbClr val="060056"/>
              </a:solidFill>
              <a:latin typeface="Poppins" panose="00000500000000000000" pitchFamily="2" charset="0"/>
              <a:ea typeface="Inter" panose="02000503000000020004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0533783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Business team brainstorming">
            <a:extLst>
              <a:ext uri="{FF2B5EF4-FFF2-40B4-BE49-F238E27FC236}">
                <a16:creationId xmlns:a16="http://schemas.microsoft.com/office/drawing/2014/main" id="{6F18E5AB-CE1B-0D3D-17E2-D7CAFE12542E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3209925"/>
            <a:ext cx="12192000" cy="3656013"/>
          </a:xfr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428CE980-15F8-20F8-2B64-48DE24CD1834}"/>
              </a:ext>
            </a:extLst>
          </p:cNvPr>
          <p:cNvSpPr txBox="1"/>
          <p:nvPr/>
        </p:nvSpPr>
        <p:spPr>
          <a:xfrm>
            <a:off x="1083018" y="1182631"/>
            <a:ext cx="43081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98F60E"/>
                </a:solidFill>
                <a:latin typeface="Poppins" panose="00000500000000000000" pitchFamily="2" charset="0"/>
                <a:ea typeface="Inter SemiBold" panose="02000503000000020004" pitchFamily="2" charset="0"/>
                <a:cs typeface="Poppins" panose="00000500000000000000" pitchFamily="2" charset="0"/>
              </a:rPr>
              <a:t>One</a:t>
            </a:r>
            <a:r>
              <a:rPr lang="en-US" sz="3200" b="1" dirty="0">
                <a:solidFill>
                  <a:schemeClr val="bg1"/>
                </a:solidFill>
                <a:latin typeface="Poppins" panose="00000500000000000000" pitchFamily="2" charset="0"/>
                <a:ea typeface="Inter SemiBold" panose="02000503000000020004" pitchFamily="2" charset="0"/>
                <a:cs typeface="Poppins" panose="00000500000000000000" pitchFamily="2" charset="0"/>
              </a:rPr>
              <a:t> Great Idea for Every Client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449405-F221-C65B-AB14-4605380C78C0}"/>
              </a:ext>
            </a:extLst>
          </p:cNvPr>
          <p:cNvSpPr txBox="1"/>
          <p:nvPr/>
        </p:nvSpPr>
        <p:spPr>
          <a:xfrm>
            <a:off x="6096000" y="1182631"/>
            <a:ext cx="4772212" cy="883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</a:t>
            </a:r>
            <a:r>
              <a:rPr lang="en-US" sz="9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ipsu</a:t>
            </a: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</a:t>
            </a: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lectus</a:t>
            </a: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ornare</a:t>
            </a: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9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pellentesque</a:t>
            </a: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en-US" sz="9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viverra</a:t>
            </a: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ctio</a:t>
            </a: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apiscing</a:t>
            </a: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elitio</a:t>
            </a: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.;po </a:t>
            </a:r>
            <a:r>
              <a:rPr lang="en-US" sz="9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loremii</a:t>
            </a: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Pe </a:t>
            </a:r>
            <a:r>
              <a:rPr lang="en-US" sz="9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sceler</a:t>
            </a: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scelerisq</a:t>
            </a: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dolori</a:t>
            </a: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siti</a:t>
            </a: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9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</a:t>
            </a: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malesuadadadli</a:t>
            </a: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lorem </a:t>
            </a:r>
            <a:r>
              <a:rPr lang="en-US" sz="9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ipsdumli</a:t>
            </a: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Pellentesquelo</a:t>
            </a: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scelerisq</a:t>
            </a: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males </a:t>
            </a:r>
            <a:r>
              <a:rPr lang="en-US" sz="9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apell</a:t>
            </a: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Pellentesque</a:t>
            </a: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scelererol</a:t>
            </a: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lorem ipsum dolor sit </a:t>
            </a:r>
            <a:r>
              <a:rPr lang="en-US" sz="9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merlidin</a:t>
            </a: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loremu</a:t>
            </a: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lor</a:t>
            </a:r>
            <a:endParaRPr lang="en-ID" sz="9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7466297-BE13-D9E4-9B3B-EE2F75634918}"/>
              </a:ext>
            </a:extLst>
          </p:cNvPr>
          <p:cNvSpPr txBox="1"/>
          <p:nvPr/>
        </p:nvSpPr>
        <p:spPr>
          <a:xfrm>
            <a:off x="572187" y="351601"/>
            <a:ext cx="11423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b="1" dirty="0">
                <a:solidFill>
                  <a:schemeClr val="bg1"/>
                </a:solidFill>
                <a:latin typeface="Poppins" panose="00000500000000000000" pitchFamily="2" charset="0"/>
                <a:ea typeface="Inter" panose="02000503000000020004" pitchFamily="2" charset="0"/>
                <a:cs typeface="Poppins" panose="00000500000000000000" pitchFamily="2" charset="0"/>
              </a:rPr>
              <a:t>S</a:t>
            </a:r>
            <a:r>
              <a:rPr lang="pl-PL" sz="1600" b="1" dirty="0">
                <a:solidFill>
                  <a:srgbClr val="98F60E"/>
                </a:solidFill>
                <a:latin typeface="Poppins" panose="00000500000000000000" pitchFamily="2" charset="0"/>
                <a:ea typeface="Inter" panose="02000503000000020004" pitchFamily="2" charset="0"/>
                <a:cs typeface="Poppins" panose="00000500000000000000" pitchFamily="2" charset="0"/>
              </a:rPr>
              <a:t>LL</a:t>
            </a:r>
            <a:r>
              <a:rPr lang="pl-PL" sz="1600" b="1" dirty="0">
                <a:solidFill>
                  <a:schemeClr val="bg1"/>
                </a:solidFill>
                <a:latin typeface="Poppins" panose="00000500000000000000" pitchFamily="2" charset="0"/>
                <a:ea typeface="Inter" panose="02000503000000020004" pitchFamily="2" charset="0"/>
                <a:cs typeface="Poppins" panose="00000500000000000000" pitchFamily="2" charset="0"/>
              </a:rPr>
              <a:t>IDES</a:t>
            </a:r>
            <a:endParaRPr lang="en-ID" sz="1600" b="1" dirty="0">
              <a:solidFill>
                <a:schemeClr val="bg1"/>
              </a:solidFill>
              <a:latin typeface="Poppins" panose="00000500000000000000" pitchFamily="2" charset="0"/>
              <a:ea typeface="Inter" panose="02000503000000020004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4572806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A10E22A3-4880-29DC-4659-0709B46C2DB4}"/>
              </a:ext>
            </a:extLst>
          </p:cNvPr>
          <p:cNvSpPr/>
          <p:nvPr/>
        </p:nvSpPr>
        <p:spPr>
          <a:xfrm>
            <a:off x="1" y="655"/>
            <a:ext cx="12192000" cy="399984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8077858-5664-46D1-9A04-B8D3F030C84B}"/>
              </a:ext>
            </a:extLst>
          </p:cNvPr>
          <p:cNvSpPr/>
          <p:nvPr/>
        </p:nvSpPr>
        <p:spPr>
          <a:xfrm>
            <a:off x="11090275" y="547514"/>
            <a:ext cx="1095738" cy="1095738"/>
          </a:xfrm>
          <a:prstGeom prst="rect">
            <a:avLst/>
          </a:prstGeom>
          <a:solidFill>
            <a:srgbClr val="8CDD0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7" name="Picture Placeholder 6" descr="People in pottery class">
            <a:extLst>
              <a:ext uri="{FF2B5EF4-FFF2-40B4-BE49-F238E27FC236}">
                <a16:creationId xmlns:a16="http://schemas.microsoft.com/office/drawing/2014/main" id="{3BFC2D5D-AC2F-CA82-E1C2-8FA339AFF2B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9" name="Picture Placeholder 8" descr="Person painting">
            <a:extLst>
              <a:ext uri="{FF2B5EF4-FFF2-40B4-BE49-F238E27FC236}">
                <a16:creationId xmlns:a16="http://schemas.microsoft.com/office/drawing/2014/main" id="{63FC2C01-3260-F4D7-81E8-E65FF5480773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6" name="Picture Placeholder 1">
            <a:extLst>
              <a:ext uri="{FF2B5EF4-FFF2-40B4-BE49-F238E27FC236}">
                <a16:creationId xmlns:a16="http://schemas.microsoft.com/office/drawing/2014/main" id="{3D8A5406-B80B-1146-AD38-6334FAB52C3F}"/>
              </a:ext>
            </a:extLst>
          </p:cNvPr>
          <p:cNvSpPr txBox="1">
            <a:spLocks/>
          </p:cNvSpPr>
          <p:nvPr/>
        </p:nvSpPr>
        <p:spPr>
          <a:xfrm>
            <a:off x="550862" y="1096392"/>
            <a:ext cx="3478574" cy="2904107"/>
          </a:xfrm>
          <a:prstGeom prst="rect">
            <a:avLst/>
          </a:prstGeom>
          <a:solidFill>
            <a:srgbClr val="98F60E"/>
          </a:solidFill>
        </p:spPr>
        <p:txBody>
          <a:bodyPr/>
          <a:lstStyle/>
          <a:p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428F9C9-C9BF-BCC0-8DC1-4C52067D3C8E}"/>
              </a:ext>
            </a:extLst>
          </p:cNvPr>
          <p:cNvSpPr/>
          <p:nvPr/>
        </p:nvSpPr>
        <p:spPr>
          <a:xfrm>
            <a:off x="10539412" y="-3349"/>
            <a:ext cx="550863" cy="550863"/>
          </a:xfrm>
          <a:prstGeom prst="rect">
            <a:avLst/>
          </a:prstGeom>
          <a:solidFill>
            <a:srgbClr val="98F60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D60BE75-D52F-E9EA-4FDB-732C18244CCC}"/>
              </a:ext>
            </a:extLst>
          </p:cNvPr>
          <p:cNvSpPr txBox="1"/>
          <p:nvPr/>
        </p:nvSpPr>
        <p:spPr>
          <a:xfrm>
            <a:off x="5685634" y="4809978"/>
            <a:ext cx="55851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600" b="1" dirty="0">
                <a:solidFill>
                  <a:srgbClr val="98F60E"/>
                </a:solidFill>
                <a:latin typeface="Poppins" panose="00000500000000000000" pitchFamily="2" charset="0"/>
                <a:ea typeface="Inter SemiBold" panose="02000503000000020004" pitchFamily="2" charset="0"/>
                <a:cs typeface="Poppins" panose="00000500000000000000" pitchFamily="2" charset="0"/>
              </a:rPr>
              <a:t>PowerPoint</a:t>
            </a:r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Poppins" panose="00000500000000000000" pitchFamily="2" charset="0"/>
                <a:ea typeface="Inter SemiBold" panose="02000503000000020004" pitchFamily="2" charset="0"/>
                <a:cs typeface="Poppins" panose="00000500000000000000" pitchFamily="2" charset="0"/>
              </a:rPr>
              <a:t> Gives You Great Power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2C743E2-B491-B695-7BED-0DFA95E72EE5}"/>
              </a:ext>
            </a:extLst>
          </p:cNvPr>
          <p:cNvSpPr txBox="1"/>
          <p:nvPr/>
        </p:nvSpPr>
        <p:spPr>
          <a:xfrm>
            <a:off x="921250" y="4829728"/>
            <a:ext cx="3818795" cy="1160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</a:t>
            </a:r>
            <a:r>
              <a:rPr lang="en-US" sz="9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ipsu</a:t>
            </a: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</a:t>
            </a: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lectus</a:t>
            </a: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ornare</a:t>
            </a: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9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pellentesque</a:t>
            </a: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en-US" sz="9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viverra</a:t>
            </a: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ctio</a:t>
            </a: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apiscingil</a:t>
            </a: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elitiopo</a:t>
            </a: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loremii</a:t>
            </a: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Pellentesque</a:t>
            </a: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sceler</a:t>
            </a: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scelerisq</a:t>
            </a: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dolori</a:t>
            </a: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siti</a:t>
            </a: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9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consei</a:t>
            </a: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malesuadadadli</a:t>
            </a: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lorem </a:t>
            </a:r>
            <a:r>
              <a:rPr lang="en-US" sz="9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ipsdumli</a:t>
            </a: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Pellentesquelo</a:t>
            </a: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scelerisq</a:t>
            </a: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males </a:t>
            </a:r>
            <a:r>
              <a:rPr lang="en-US" sz="9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apell</a:t>
            </a: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Pellentesque</a:t>
            </a: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scelererol</a:t>
            </a: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lorem </a:t>
            </a:r>
            <a:r>
              <a:rPr lang="en-US" sz="9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ipsudm</a:t>
            </a: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doldor</a:t>
            </a: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siem</a:t>
            </a: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aetl</a:t>
            </a: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loremios</a:t>
            </a:r>
            <a:r>
              <a:rPr 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mal</a:t>
            </a:r>
            <a:endParaRPr lang="en-ID" sz="900" dirty="0">
              <a:solidFill>
                <a:schemeClr val="tx1">
                  <a:lumMod val="85000"/>
                  <a:lumOff val="1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1616EA-AE51-DCA2-1B79-346497C75CEA}"/>
              </a:ext>
            </a:extLst>
          </p:cNvPr>
          <p:cNvSpPr txBox="1"/>
          <p:nvPr/>
        </p:nvSpPr>
        <p:spPr>
          <a:xfrm>
            <a:off x="860654" y="1478911"/>
            <a:ext cx="20857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Inter SemiBold" panose="02000503000000020004" pitchFamily="2" charset="0"/>
                <a:ea typeface="Inter SemiBold" panose="02000503000000020004" pitchFamily="2" charset="0"/>
                <a:cs typeface="Sora SemiBold" pitchFamily="2" charset="0"/>
              </a:rPr>
              <a:t>+</a:t>
            </a:r>
            <a:r>
              <a:rPr lang="pl-PL" sz="4400" dirty="0">
                <a:solidFill>
                  <a:schemeClr val="bg1"/>
                </a:solidFill>
                <a:latin typeface="Inter SemiBold" panose="02000503000000020004" pitchFamily="2" charset="0"/>
                <a:ea typeface="Inter SemiBold" panose="02000503000000020004" pitchFamily="2" charset="0"/>
                <a:cs typeface="Sora SemiBold" pitchFamily="2" charset="0"/>
              </a:rPr>
              <a:t>250</a:t>
            </a:r>
            <a:endParaRPr lang="en-ID" sz="4400" dirty="0">
              <a:solidFill>
                <a:schemeClr val="bg1"/>
              </a:solidFill>
              <a:latin typeface="Inter SemiBold" panose="02000503000000020004" pitchFamily="2" charset="0"/>
              <a:ea typeface="Inter SemiBold" panose="02000503000000020004" pitchFamily="2" charset="0"/>
              <a:cs typeface="Sora SemiBold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3E093A-9523-3579-5420-E4F2885BC325}"/>
              </a:ext>
            </a:extLst>
          </p:cNvPr>
          <p:cNvSpPr txBox="1"/>
          <p:nvPr/>
        </p:nvSpPr>
        <p:spPr>
          <a:xfrm>
            <a:off x="860655" y="2339174"/>
            <a:ext cx="27229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Poppins" panose="00000500000000000000" pitchFamily="2" charset="0"/>
                <a:ea typeface="Inter" panose="02000503000000020004" pitchFamily="2" charset="0"/>
                <a:cs typeface="Poppins" panose="00000500000000000000" pitchFamily="2" charset="0"/>
              </a:rPr>
              <a:t>Dedicated Client</a:t>
            </a:r>
            <a:r>
              <a:rPr lang="pl-PL" sz="2000" b="1" dirty="0">
                <a:solidFill>
                  <a:schemeClr val="bg1"/>
                </a:solidFill>
                <a:latin typeface="Poppins" panose="00000500000000000000" pitchFamily="2" charset="0"/>
                <a:ea typeface="Inter" panose="02000503000000020004" pitchFamily="2" charset="0"/>
                <a:cs typeface="Poppins" panose="00000500000000000000" pitchFamily="2" charset="0"/>
              </a:rPr>
              <a:t>s</a:t>
            </a:r>
            <a:endParaRPr lang="en-ID" sz="2000" b="1" dirty="0">
              <a:solidFill>
                <a:schemeClr val="bg1"/>
              </a:solidFill>
              <a:latin typeface="Poppins" panose="00000500000000000000" pitchFamily="2" charset="0"/>
              <a:ea typeface="Inter" panose="02000503000000020004" pitchFamily="2" charset="0"/>
              <a:cs typeface="Poppins" panose="00000500000000000000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C3176DF-D8C9-04AE-E489-4B1B6575DA24}"/>
              </a:ext>
            </a:extLst>
          </p:cNvPr>
          <p:cNvSpPr/>
          <p:nvPr/>
        </p:nvSpPr>
        <p:spPr>
          <a:xfrm>
            <a:off x="860655" y="2974638"/>
            <a:ext cx="2822345" cy="6068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ipsum dolor sit </a:t>
            </a:r>
            <a:r>
              <a:rPr lang="en-US" sz="9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9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consecteturi</a:t>
            </a: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loremili</a:t>
            </a: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ip</a:t>
            </a: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adipiscing</a:t>
            </a: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elit</a:t>
            </a: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en-US" sz="9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Pellent</a:t>
            </a: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scele</a:t>
            </a: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malesuadadi</a:t>
            </a:r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lorem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46B251-0EE3-ECF1-0FB5-BD084D69D47E}"/>
              </a:ext>
            </a:extLst>
          </p:cNvPr>
          <p:cNvSpPr txBox="1"/>
          <p:nvPr/>
        </p:nvSpPr>
        <p:spPr>
          <a:xfrm>
            <a:off x="572187" y="351601"/>
            <a:ext cx="11423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b="1" dirty="0">
                <a:solidFill>
                  <a:schemeClr val="bg1"/>
                </a:solidFill>
                <a:latin typeface="Poppins" panose="00000500000000000000" pitchFamily="2" charset="0"/>
                <a:ea typeface="Inter" panose="02000503000000020004" pitchFamily="2" charset="0"/>
                <a:cs typeface="Poppins" panose="00000500000000000000" pitchFamily="2" charset="0"/>
              </a:rPr>
              <a:t>S</a:t>
            </a:r>
            <a:r>
              <a:rPr lang="pl-PL" sz="1600" b="1" dirty="0">
                <a:solidFill>
                  <a:srgbClr val="98F60E"/>
                </a:solidFill>
                <a:latin typeface="Poppins" panose="00000500000000000000" pitchFamily="2" charset="0"/>
                <a:ea typeface="Inter" panose="02000503000000020004" pitchFamily="2" charset="0"/>
                <a:cs typeface="Poppins" panose="00000500000000000000" pitchFamily="2" charset="0"/>
              </a:rPr>
              <a:t>LL</a:t>
            </a:r>
            <a:r>
              <a:rPr lang="pl-PL" sz="1600" b="1" dirty="0">
                <a:solidFill>
                  <a:schemeClr val="bg1"/>
                </a:solidFill>
                <a:latin typeface="Poppins" panose="00000500000000000000" pitchFamily="2" charset="0"/>
                <a:ea typeface="Inter" panose="02000503000000020004" pitchFamily="2" charset="0"/>
                <a:cs typeface="Poppins" panose="00000500000000000000" pitchFamily="2" charset="0"/>
              </a:rPr>
              <a:t>IDES</a:t>
            </a:r>
            <a:endParaRPr lang="en-ID" sz="1600" b="1" dirty="0">
              <a:solidFill>
                <a:schemeClr val="bg1"/>
              </a:solidFill>
              <a:latin typeface="Poppins" panose="00000500000000000000" pitchFamily="2" charset="0"/>
              <a:ea typeface="Inter" panose="02000503000000020004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4301748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Line 6">
            <a:extLst>
              <a:ext uri="{FF2B5EF4-FFF2-40B4-BE49-F238E27FC236}">
                <a16:creationId xmlns:a16="http://schemas.microsoft.com/office/drawing/2014/main" id="{D48F6556-BB74-B1D6-5E9B-CDEB37E5803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0" y="3810035"/>
            <a:ext cx="12192000" cy="0"/>
          </a:xfrm>
          <a:prstGeom prst="line">
            <a:avLst/>
          </a:prstGeom>
          <a:solidFill>
            <a:srgbClr val="777777"/>
          </a:solidFill>
          <a:ln w="22225" cap="flat" cmpd="sng" algn="ctr">
            <a:solidFill>
              <a:schemeClr val="bg1">
                <a:lumMod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lIns="82124" tIns="41061" rIns="82124" bIns="41061" anchor="ctr"/>
          <a:lstStyle/>
          <a:p>
            <a:pPr algn="ctr" defTabSz="814388">
              <a:lnSpc>
                <a:spcPct val="90000"/>
              </a:lnSpc>
              <a:defRPr/>
            </a:pPr>
            <a:endParaRPr lang="en-US" dirty="0">
              <a:latin typeface="+mn-lt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CAC66DE-DC4F-388B-6C5C-3ABE438E7862}"/>
              </a:ext>
            </a:extLst>
          </p:cNvPr>
          <p:cNvSpPr/>
          <p:nvPr/>
        </p:nvSpPr>
        <p:spPr>
          <a:xfrm>
            <a:off x="2071979" y="3707932"/>
            <a:ext cx="200754" cy="200754"/>
          </a:xfrm>
          <a:prstGeom prst="ellipse">
            <a:avLst/>
          </a:prstGeom>
          <a:solidFill>
            <a:schemeClr val="bg1"/>
          </a:solidFill>
          <a:ln w="19050">
            <a:solidFill>
              <a:srgbClr val="8CDD0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CECC492-4127-AE37-32DE-24B26366C8E6}"/>
              </a:ext>
            </a:extLst>
          </p:cNvPr>
          <p:cNvSpPr txBox="1"/>
          <p:nvPr/>
        </p:nvSpPr>
        <p:spPr>
          <a:xfrm>
            <a:off x="1657467" y="3127009"/>
            <a:ext cx="1031334" cy="369332"/>
          </a:xfrm>
          <a:prstGeom prst="rect">
            <a:avLst/>
          </a:prstGeom>
          <a:solidFill>
            <a:srgbClr val="98F60E"/>
          </a:solidFill>
        </p:spPr>
        <p:txBody>
          <a:bodyPr wrap="square" rtlCol="0">
            <a:spAutoFit/>
          </a:bodyPr>
          <a:lstStyle/>
          <a:p>
            <a:pPr algn="ctr"/>
            <a:r>
              <a:rPr lang="pl-PL" b="1" dirty="0">
                <a:solidFill>
                  <a:schemeClr val="bg1"/>
                </a:solidFill>
                <a:latin typeface="Inter SemiBold" panose="02000503000000020004" pitchFamily="2" charset="0"/>
                <a:ea typeface="Inter SemiBold" panose="02000503000000020004" pitchFamily="2" charset="0"/>
                <a:cs typeface="Plus Jakarta Sans SemiBold" pitchFamily="2" charset="0"/>
              </a:rPr>
              <a:t>3050</a:t>
            </a:r>
            <a:endParaRPr lang="en-US" b="1" dirty="0">
              <a:solidFill>
                <a:schemeClr val="bg1"/>
              </a:solidFill>
              <a:latin typeface="Inter SemiBold" panose="02000503000000020004" pitchFamily="2" charset="0"/>
              <a:ea typeface="Inter SemiBold" panose="02000503000000020004" pitchFamily="2" charset="0"/>
              <a:cs typeface="Plus Jakarta Sans SemiBold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E298097-D206-71CC-1CAB-E8E0504191D3}"/>
              </a:ext>
            </a:extLst>
          </p:cNvPr>
          <p:cNvSpPr txBox="1"/>
          <p:nvPr/>
        </p:nvSpPr>
        <p:spPr>
          <a:xfrm>
            <a:off x="5543456" y="3127009"/>
            <a:ext cx="1031334" cy="369332"/>
          </a:xfrm>
          <a:prstGeom prst="rect">
            <a:avLst/>
          </a:prstGeom>
          <a:solidFill>
            <a:srgbClr val="98F60E"/>
          </a:solidFill>
        </p:spPr>
        <p:txBody>
          <a:bodyPr wrap="square" rtlCol="0">
            <a:spAutoFit/>
          </a:bodyPr>
          <a:lstStyle/>
          <a:p>
            <a:pPr algn="ctr"/>
            <a:r>
              <a:rPr lang="pl-PL" b="1" dirty="0">
                <a:solidFill>
                  <a:schemeClr val="bg1"/>
                </a:solidFill>
                <a:latin typeface="Inter SemiBold" panose="02000503000000020004" pitchFamily="2" charset="0"/>
                <a:ea typeface="Inter SemiBold" panose="02000503000000020004" pitchFamily="2" charset="0"/>
                <a:cs typeface="Plus Jakarta Sans SemiBold" pitchFamily="2" charset="0"/>
              </a:rPr>
              <a:t>3051</a:t>
            </a:r>
            <a:endParaRPr lang="en-US" b="1" dirty="0">
              <a:solidFill>
                <a:schemeClr val="bg1"/>
              </a:solidFill>
              <a:latin typeface="Inter SemiBold" panose="02000503000000020004" pitchFamily="2" charset="0"/>
              <a:ea typeface="Inter SemiBold" panose="02000503000000020004" pitchFamily="2" charset="0"/>
              <a:cs typeface="Plus Jakarta Sans SemiBold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9CD76E5-4647-A20C-1C61-452C8DC2880A}"/>
              </a:ext>
            </a:extLst>
          </p:cNvPr>
          <p:cNvSpPr txBox="1"/>
          <p:nvPr/>
        </p:nvSpPr>
        <p:spPr>
          <a:xfrm>
            <a:off x="9429445" y="3127009"/>
            <a:ext cx="1031334" cy="369332"/>
          </a:xfrm>
          <a:prstGeom prst="rect">
            <a:avLst/>
          </a:prstGeom>
          <a:solidFill>
            <a:srgbClr val="98F60E"/>
          </a:solidFill>
        </p:spPr>
        <p:txBody>
          <a:bodyPr wrap="square" rtlCol="0">
            <a:spAutoFit/>
          </a:bodyPr>
          <a:lstStyle/>
          <a:p>
            <a:pPr algn="ctr"/>
            <a:r>
              <a:rPr lang="pl-PL" b="1" dirty="0">
                <a:solidFill>
                  <a:schemeClr val="bg1"/>
                </a:solidFill>
                <a:latin typeface="Inter SemiBold" panose="02000503000000020004" pitchFamily="2" charset="0"/>
                <a:ea typeface="Inter SemiBold" panose="02000503000000020004" pitchFamily="2" charset="0"/>
                <a:cs typeface="Plus Jakarta Sans SemiBold" pitchFamily="2" charset="0"/>
              </a:rPr>
              <a:t>3052</a:t>
            </a:r>
            <a:endParaRPr lang="en-US" b="1" dirty="0">
              <a:solidFill>
                <a:schemeClr val="bg1"/>
              </a:solidFill>
              <a:latin typeface="Inter SemiBold" panose="02000503000000020004" pitchFamily="2" charset="0"/>
              <a:ea typeface="Inter SemiBold" panose="02000503000000020004" pitchFamily="2" charset="0"/>
              <a:cs typeface="Plus Jakarta Sans SemiBold" pitchFamily="2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9F135C8-5AB6-1426-B18D-4358C61544A3}"/>
              </a:ext>
            </a:extLst>
          </p:cNvPr>
          <p:cNvSpPr/>
          <p:nvPr/>
        </p:nvSpPr>
        <p:spPr>
          <a:xfrm>
            <a:off x="2111942" y="3746283"/>
            <a:ext cx="124052" cy="124052"/>
          </a:xfrm>
          <a:prstGeom prst="ellipse">
            <a:avLst/>
          </a:prstGeom>
          <a:solidFill>
            <a:srgbClr val="8CDD0C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3E9BE0B-530A-690D-E947-5378248CE903}"/>
              </a:ext>
            </a:extLst>
          </p:cNvPr>
          <p:cNvGrpSpPr/>
          <p:nvPr/>
        </p:nvGrpSpPr>
        <p:grpSpPr>
          <a:xfrm>
            <a:off x="5958746" y="3707932"/>
            <a:ext cx="200754" cy="200754"/>
            <a:chOff x="6025761" y="1982518"/>
            <a:chExt cx="200754" cy="200754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A061CD7C-7CCA-0FBB-BD91-B3250AA7F535}"/>
                </a:ext>
              </a:extLst>
            </p:cNvPr>
            <p:cNvSpPr/>
            <p:nvPr/>
          </p:nvSpPr>
          <p:spPr>
            <a:xfrm>
              <a:off x="6025761" y="1982518"/>
              <a:ext cx="200754" cy="20075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8CDD0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32748783-5440-E11F-BF9F-5216FD938268}"/>
                </a:ext>
              </a:extLst>
            </p:cNvPr>
            <p:cNvSpPr/>
            <p:nvPr/>
          </p:nvSpPr>
          <p:spPr>
            <a:xfrm>
              <a:off x="6065724" y="2020869"/>
              <a:ext cx="124052" cy="124052"/>
            </a:xfrm>
            <a:prstGeom prst="ellipse">
              <a:avLst/>
            </a:prstGeom>
            <a:solidFill>
              <a:srgbClr val="8CDD0C"/>
            </a:solidFill>
            <a:ln w="444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54B4143-3C2C-6BD7-305E-52D5B40B1EFB}"/>
              </a:ext>
            </a:extLst>
          </p:cNvPr>
          <p:cNvGrpSpPr/>
          <p:nvPr/>
        </p:nvGrpSpPr>
        <p:grpSpPr>
          <a:xfrm>
            <a:off x="9844735" y="3707932"/>
            <a:ext cx="200754" cy="200754"/>
            <a:chOff x="6025761" y="1982518"/>
            <a:chExt cx="200754" cy="200754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F31A8F73-82D9-2FDA-7714-0FB10C383C86}"/>
                </a:ext>
              </a:extLst>
            </p:cNvPr>
            <p:cNvSpPr/>
            <p:nvPr/>
          </p:nvSpPr>
          <p:spPr>
            <a:xfrm>
              <a:off x="6025761" y="1982518"/>
              <a:ext cx="200754" cy="20075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8CDD0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46910317-53E4-4BF7-3EBC-C5FFAABE7E21}"/>
                </a:ext>
              </a:extLst>
            </p:cNvPr>
            <p:cNvSpPr/>
            <p:nvPr/>
          </p:nvSpPr>
          <p:spPr>
            <a:xfrm>
              <a:off x="6065724" y="2020869"/>
              <a:ext cx="124052" cy="124052"/>
            </a:xfrm>
            <a:prstGeom prst="ellipse">
              <a:avLst/>
            </a:prstGeom>
            <a:solidFill>
              <a:srgbClr val="8CDD0C"/>
            </a:solidFill>
            <a:ln w="444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Rectangle 8">
            <a:extLst>
              <a:ext uri="{FF2B5EF4-FFF2-40B4-BE49-F238E27FC236}">
                <a16:creationId xmlns:a16="http://schemas.microsoft.com/office/drawing/2014/main" id="{709CE719-7F41-D8BB-F621-42C176415A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0530" y="4121529"/>
            <a:ext cx="2630940" cy="1694195"/>
          </a:xfrm>
          <a:prstGeom prst="rect">
            <a:avLst/>
          </a:prstGeom>
          <a:solidFill>
            <a:schemeClr val="accent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82124" tIns="41061" rIns="82124" bIns="41061" anchor="ctr"/>
          <a:lstStyle/>
          <a:p>
            <a:pPr algn="ctr" defTabSz="814388">
              <a:lnSpc>
                <a:spcPct val="90000"/>
              </a:lnSpc>
              <a:defRPr/>
            </a:pPr>
            <a:endParaRPr lang="en-US" sz="2400" dirty="0">
              <a:latin typeface="Arial" charset="0"/>
            </a:endParaRPr>
          </a:p>
        </p:txBody>
      </p:sp>
      <p:sp>
        <p:nvSpPr>
          <p:cNvPr id="37" name="Rectangle 8">
            <a:extLst>
              <a:ext uri="{FF2B5EF4-FFF2-40B4-BE49-F238E27FC236}">
                <a16:creationId xmlns:a16="http://schemas.microsoft.com/office/drawing/2014/main" id="{D573CA26-410D-58CD-887D-BD7CFEF2D1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2837" y="4120277"/>
            <a:ext cx="2630940" cy="1694195"/>
          </a:xfrm>
          <a:prstGeom prst="rect">
            <a:avLst/>
          </a:prstGeom>
          <a:solidFill>
            <a:schemeClr val="accent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82124" tIns="41061" rIns="82124" bIns="41061" anchor="ctr"/>
          <a:lstStyle/>
          <a:p>
            <a:pPr algn="ctr" defTabSz="814388">
              <a:lnSpc>
                <a:spcPct val="90000"/>
              </a:lnSpc>
              <a:defRPr/>
            </a:pPr>
            <a:endParaRPr lang="en-US" sz="2400" dirty="0">
              <a:latin typeface="Arial" charset="0"/>
            </a:endParaRPr>
          </a:p>
        </p:txBody>
      </p:sp>
      <p:sp>
        <p:nvSpPr>
          <p:cNvPr id="38" name="Rectangle 8">
            <a:extLst>
              <a:ext uri="{FF2B5EF4-FFF2-40B4-BE49-F238E27FC236}">
                <a16:creationId xmlns:a16="http://schemas.microsoft.com/office/drawing/2014/main" id="{B806C314-6DBB-3740-FB37-340F17E69D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67298" y="4122177"/>
            <a:ext cx="2630940" cy="1694195"/>
          </a:xfrm>
          <a:prstGeom prst="rect">
            <a:avLst/>
          </a:prstGeom>
          <a:solidFill>
            <a:schemeClr val="accent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82124" tIns="41061" rIns="82124" bIns="41061" anchor="ctr"/>
          <a:lstStyle/>
          <a:p>
            <a:pPr algn="ctr" defTabSz="814388">
              <a:lnSpc>
                <a:spcPct val="90000"/>
              </a:lnSpc>
              <a:defRPr/>
            </a:pPr>
            <a:endParaRPr lang="en-US" sz="2400" dirty="0">
              <a:latin typeface="Arial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1F9F228-C5F3-2C3F-BBAF-ED13265723AD}"/>
              </a:ext>
            </a:extLst>
          </p:cNvPr>
          <p:cNvSpPr txBox="1"/>
          <p:nvPr/>
        </p:nvSpPr>
        <p:spPr>
          <a:xfrm>
            <a:off x="1307679" y="4314869"/>
            <a:ext cx="1729354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Poppins" panose="00000500000000000000" pitchFamily="2" charset="0"/>
                <a:ea typeface="Inter SemiBold" panose="02000503000000020004" pitchFamily="2" charset="0"/>
                <a:cs typeface="Poppins" panose="00000500000000000000" pitchFamily="2" charset="0"/>
              </a:rPr>
              <a:t>+2</a:t>
            </a:r>
            <a:r>
              <a:rPr lang="pl-PL" sz="4000" dirty="0">
                <a:solidFill>
                  <a:schemeClr val="bg1"/>
                </a:solidFill>
                <a:latin typeface="Poppins" panose="00000500000000000000" pitchFamily="2" charset="0"/>
                <a:ea typeface="Inter SemiBold" panose="02000503000000020004" pitchFamily="2" charset="0"/>
                <a:cs typeface="Poppins" panose="00000500000000000000" pitchFamily="2" charset="0"/>
              </a:rPr>
              <a:t>5</a:t>
            </a:r>
            <a:r>
              <a:rPr lang="en-US" sz="4000" dirty="0">
                <a:solidFill>
                  <a:schemeClr val="bg1"/>
                </a:solidFill>
                <a:latin typeface="Poppins" panose="00000500000000000000" pitchFamily="2" charset="0"/>
                <a:ea typeface="Inter SemiBold" panose="02000503000000020004" pitchFamily="2" charset="0"/>
                <a:cs typeface="Poppins" panose="00000500000000000000" pitchFamily="2" charset="0"/>
              </a:rPr>
              <a:t>M</a:t>
            </a:r>
            <a:endParaRPr lang="en-ID" sz="4000" dirty="0">
              <a:solidFill>
                <a:schemeClr val="bg1"/>
              </a:solidFill>
              <a:latin typeface="Poppins" panose="00000500000000000000" pitchFamily="2" charset="0"/>
              <a:ea typeface="Inter SemiBold" panose="02000503000000020004" pitchFamily="2" charset="0"/>
              <a:cs typeface="Poppins" panose="00000500000000000000" pitchFamily="2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59F1999-6F76-9CC7-E87B-98E464C6C0ED}"/>
              </a:ext>
            </a:extLst>
          </p:cNvPr>
          <p:cNvSpPr txBox="1"/>
          <p:nvPr/>
        </p:nvSpPr>
        <p:spPr>
          <a:xfrm>
            <a:off x="1154542" y="5022755"/>
            <a:ext cx="2035628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Poppins" panose="00000500000000000000" pitchFamily="2" charset="0"/>
                <a:ea typeface="Inter" panose="02000503000000020004" pitchFamily="2" charset="0"/>
                <a:cs typeface="Poppins" panose="00000500000000000000" pitchFamily="2" charset="0"/>
              </a:rPr>
              <a:t>Has Joined Our Business</a:t>
            </a:r>
            <a:endParaRPr lang="en-ID" sz="1600" b="1" dirty="0">
              <a:solidFill>
                <a:schemeClr val="bg1"/>
              </a:solidFill>
              <a:latin typeface="Poppins" panose="00000500000000000000" pitchFamily="2" charset="0"/>
              <a:ea typeface="Inter" panose="02000503000000020004" pitchFamily="2" charset="0"/>
              <a:cs typeface="Poppins" panose="00000500000000000000" pitchFamily="2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F662FF7-A01C-02C9-C2F3-1AF20F688B62}"/>
              </a:ext>
            </a:extLst>
          </p:cNvPr>
          <p:cNvSpPr txBox="1"/>
          <p:nvPr/>
        </p:nvSpPr>
        <p:spPr>
          <a:xfrm>
            <a:off x="5229667" y="4322296"/>
            <a:ext cx="1658912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Inter SemiBold" panose="02000503000000020004" pitchFamily="2" charset="0"/>
                <a:ea typeface="Inter SemiBold" panose="02000503000000020004" pitchFamily="2" charset="0"/>
                <a:cs typeface="Plus Jakarta Sans SemiBold" pitchFamily="2" charset="0"/>
              </a:rPr>
              <a:t>+</a:t>
            </a:r>
            <a:r>
              <a:rPr lang="pl-PL" sz="4000" dirty="0">
                <a:solidFill>
                  <a:schemeClr val="bg1"/>
                </a:solidFill>
                <a:latin typeface="Inter SemiBold" panose="02000503000000020004" pitchFamily="2" charset="0"/>
                <a:ea typeface="Inter SemiBold" panose="02000503000000020004" pitchFamily="2" charset="0"/>
                <a:cs typeface="Plus Jakarta Sans SemiBold" pitchFamily="2" charset="0"/>
              </a:rPr>
              <a:t>27</a:t>
            </a:r>
            <a:r>
              <a:rPr lang="en-US" sz="4000" dirty="0">
                <a:solidFill>
                  <a:schemeClr val="bg1"/>
                </a:solidFill>
                <a:latin typeface="Inter SemiBold" panose="02000503000000020004" pitchFamily="2" charset="0"/>
                <a:ea typeface="Inter SemiBold" panose="02000503000000020004" pitchFamily="2" charset="0"/>
                <a:cs typeface="Plus Jakarta Sans SemiBold" pitchFamily="2" charset="0"/>
              </a:rPr>
              <a:t>M</a:t>
            </a:r>
            <a:endParaRPr lang="en-ID" sz="4000" dirty="0">
              <a:solidFill>
                <a:schemeClr val="bg1"/>
              </a:solidFill>
              <a:latin typeface="Inter SemiBold" panose="02000503000000020004" pitchFamily="2" charset="0"/>
              <a:ea typeface="Inter SemiBold" panose="02000503000000020004" pitchFamily="2" charset="0"/>
              <a:cs typeface="Plus Jakarta Sans SemiBold" pitchFamily="2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DF75426-81C3-4F23-562D-A59006BB6F7C}"/>
              </a:ext>
            </a:extLst>
          </p:cNvPr>
          <p:cNvSpPr txBox="1"/>
          <p:nvPr/>
        </p:nvSpPr>
        <p:spPr>
          <a:xfrm>
            <a:off x="5078186" y="5030182"/>
            <a:ext cx="2035628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Poppins" panose="00000500000000000000" pitchFamily="2" charset="0"/>
                <a:ea typeface="Inter" panose="02000503000000020004" pitchFamily="2" charset="0"/>
                <a:cs typeface="Poppins" panose="00000500000000000000" pitchFamily="2" charset="0"/>
              </a:rPr>
              <a:t>Has Joined Our Business</a:t>
            </a:r>
            <a:endParaRPr lang="en-ID" sz="1600" b="1" dirty="0">
              <a:solidFill>
                <a:schemeClr val="bg1"/>
              </a:solidFill>
              <a:latin typeface="Poppins" panose="00000500000000000000" pitchFamily="2" charset="0"/>
              <a:ea typeface="Inter" panose="02000503000000020004" pitchFamily="2" charset="0"/>
              <a:cs typeface="Poppins" panose="00000500000000000000" pitchFamily="2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CE3113A-36A0-5803-3C77-4970EC2BD453}"/>
              </a:ext>
            </a:extLst>
          </p:cNvPr>
          <p:cNvSpPr txBox="1"/>
          <p:nvPr/>
        </p:nvSpPr>
        <p:spPr>
          <a:xfrm>
            <a:off x="9083065" y="4337715"/>
            <a:ext cx="1801256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Inter SemiBold" panose="02000503000000020004" pitchFamily="2" charset="0"/>
                <a:ea typeface="Inter SemiBold" panose="02000503000000020004" pitchFamily="2" charset="0"/>
                <a:cs typeface="Plus Jakarta Sans SemiBold" pitchFamily="2" charset="0"/>
              </a:rPr>
              <a:t>+</a:t>
            </a:r>
            <a:r>
              <a:rPr lang="pl-PL" sz="4000" dirty="0">
                <a:solidFill>
                  <a:schemeClr val="bg1"/>
                </a:solidFill>
                <a:latin typeface="Inter SemiBold" panose="02000503000000020004" pitchFamily="2" charset="0"/>
                <a:ea typeface="Inter SemiBold" panose="02000503000000020004" pitchFamily="2" charset="0"/>
                <a:cs typeface="Plus Jakarta Sans SemiBold" pitchFamily="2" charset="0"/>
              </a:rPr>
              <a:t>5</a:t>
            </a:r>
            <a:r>
              <a:rPr lang="en-US" sz="4000" dirty="0">
                <a:solidFill>
                  <a:schemeClr val="bg1"/>
                </a:solidFill>
                <a:latin typeface="Inter SemiBold" panose="02000503000000020004" pitchFamily="2" charset="0"/>
                <a:ea typeface="Inter SemiBold" panose="02000503000000020004" pitchFamily="2" charset="0"/>
                <a:cs typeface="Plus Jakarta Sans SemiBold" pitchFamily="2" charset="0"/>
              </a:rPr>
              <a:t>0M</a:t>
            </a:r>
            <a:endParaRPr lang="en-ID" sz="4000" dirty="0">
              <a:solidFill>
                <a:schemeClr val="bg1"/>
              </a:solidFill>
              <a:latin typeface="Inter SemiBold" panose="02000503000000020004" pitchFamily="2" charset="0"/>
              <a:ea typeface="Inter SemiBold" panose="02000503000000020004" pitchFamily="2" charset="0"/>
              <a:cs typeface="Plus Jakarta Sans SemiBold" pitchFamily="2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B41033A-C5C7-DC8A-A6C6-8A52BD05863B}"/>
              </a:ext>
            </a:extLst>
          </p:cNvPr>
          <p:cNvSpPr txBox="1"/>
          <p:nvPr/>
        </p:nvSpPr>
        <p:spPr>
          <a:xfrm>
            <a:off x="8965879" y="5045601"/>
            <a:ext cx="2035628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Poppins" panose="00000500000000000000" pitchFamily="2" charset="0"/>
                <a:ea typeface="Inter" panose="02000503000000020004" pitchFamily="2" charset="0"/>
                <a:cs typeface="Poppins" panose="00000500000000000000" pitchFamily="2" charset="0"/>
              </a:rPr>
              <a:t>Has Joined Our Business</a:t>
            </a:r>
            <a:endParaRPr lang="en-ID" sz="1600" b="1" dirty="0">
              <a:solidFill>
                <a:schemeClr val="bg1"/>
              </a:solidFill>
              <a:latin typeface="Poppins" panose="00000500000000000000" pitchFamily="2" charset="0"/>
              <a:ea typeface="Inter" panose="02000503000000020004" pitchFamily="2" charset="0"/>
              <a:cs typeface="Poppins" panose="00000500000000000000" pitchFamily="2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5154F5C-FE41-4871-4EF8-68DFDA788831}"/>
              </a:ext>
            </a:extLst>
          </p:cNvPr>
          <p:cNvSpPr txBox="1"/>
          <p:nvPr/>
        </p:nvSpPr>
        <p:spPr>
          <a:xfrm>
            <a:off x="3818600" y="1171830"/>
            <a:ext cx="45529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98F60E"/>
                </a:solidFill>
                <a:latin typeface="Poppins" panose="00000500000000000000" pitchFamily="2" charset="0"/>
                <a:ea typeface="Inter SemiBold" panose="02000503000000020004" pitchFamily="2" charset="0"/>
                <a:cs typeface="Poppins" panose="00000500000000000000" pitchFamily="2" charset="0"/>
              </a:rPr>
              <a:t>Project</a:t>
            </a:r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Poppins" panose="00000500000000000000" pitchFamily="2" charset="0"/>
                <a:ea typeface="Inter SemiBold" panose="02000503000000020004" pitchFamily="2" charset="0"/>
                <a:cs typeface="Poppins" panose="00000500000000000000" pitchFamily="2" charset="0"/>
              </a:rPr>
              <a:t> Timeline</a:t>
            </a:r>
            <a:endParaRPr lang="en-ID" sz="3600" b="1" dirty="0">
              <a:solidFill>
                <a:schemeClr val="tx1">
                  <a:lumMod val="85000"/>
                  <a:lumOff val="15000"/>
                </a:schemeClr>
              </a:solidFill>
              <a:latin typeface="Poppins" panose="00000500000000000000" pitchFamily="2" charset="0"/>
              <a:ea typeface="Inter SemiBold" panose="02000503000000020004" pitchFamily="2" charset="0"/>
              <a:cs typeface="Poppins" panose="00000500000000000000" pitchFamily="2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C1D9163-34C5-D041-806C-CA946ACAE47D}"/>
              </a:ext>
            </a:extLst>
          </p:cNvPr>
          <p:cNvSpPr txBox="1"/>
          <p:nvPr/>
        </p:nvSpPr>
        <p:spPr>
          <a:xfrm>
            <a:off x="5359892" y="820487"/>
            <a:ext cx="14703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spc="300" dirty="0">
                <a:solidFill>
                  <a:schemeClr val="bg1">
                    <a:lumMod val="65000"/>
                  </a:schemeClr>
                </a:solidFill>
                <a:latin typeface="Poppins" panose="00000500000000000000" pitchFamily="2" charset="0"/>
                <a:ea typeface="Inter" panose="020B0502030000000004" pitchFamily="34" charset="0"/>
                <a:cs typeface="Poppins" panose="00000500000000000000" pitchFamily="2" charset="0"/>
              </a:rPr>
              <a:t>ABOUT US</a:t>
            </a:r>
            <a:endParaRPr lang="en-ID" sz="1200" spc="300" dirty="0">
              <a:solidFill>
                <a:schemeClr val="bg1">
                  <a:lumMod val="65000"/>
                </a:schemeClr>
              </a:solidFill>
              <a:latin typeface="Poppins" panose="00000500000000000000" pitchFamily="2" charset="0"/>
              <a:ea typeface="Inter" panose="020B0502030000000004" pitchFamily="34" charset="0"/>
              <a:cs typeface="Poppins" panose="00000500000000000000" pitchFamily="2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17F2748-383B-88D3-CA37-812D7546C4AE}"/>
              </a:ext>
            </a:extLst>
          </p:cNvPr>
          <p:cNvSpPr txBox="1"/>
          <p:nvPr/>
        </p:nvSpPr>
        <p:spPr>
          <a:xfrm>
            <a:off x="2808497" y="1917919"/>
            <a:ext cx="6573156" cy="6068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 </a:t>
            </a:r>
            <a:r>
              <a:rPr lang="en-US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ipsu</a:t>
            </a: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</a:t>
            </a: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lectus</a:t>
            </a: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ornare</a:t>
            </a: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pellentesque</a:t>
            </a: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en-US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viverra</a:t>
            </a: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ct</a:t>
            </a: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apiscing</a:t>
            </a: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elitio</a:t>
            </a: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en-US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loremii</a:t>
            </a: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Pellentesque</a:t>
            </a: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sceler</a:t>
            </a: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scelerisq</a:t>
            </a: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dolor </a:t>
            </a:r>
            <a:r>
              <a:rPr lang="en-US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siti</a:t>
            </a: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</a:t>
            </a: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malesuada</a:t>
            </a: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lorem </a:t>
            </a:r>
            <a:r>
              <a:rPr lang="en-US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ipsdumli</a:t>
            </a: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Pellentesqueloii</a:t>
            </a: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scelerisq</a:t>
            </a: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males </a:t>
            </a:r>
            <a:r>
              <a:rPr lang="en-US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apell</a:t>
            </a: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Pellentesque</a:t>
            </a: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sceler</a:t>
            </a: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scerisq</a:t>
            </a:r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dolor sit </a:t>
            </a:r>
            <a:r>
              <a:rPr lang="en-US" sz="9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</a:t>
            </a:r>
            <a:endParaRPr lang="en-ID" sz="9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18D25EC-66CB-46C2-9351-803380ECC0FF}"/>
              </a:ext>
            </a:extLst>
          </p:cNvPr>
          <p:cNvSpPr/>
          <p:nvPr/>
        </p:nvSpPr>
        <p:spPr>
          <a:xfrm>
            <a:off x="892837" y="5814472"/>
            <a:ext cx="2630940" cy="194592"/>
          </a:xfrm>
          <a:prstGeom prst="rect">
            <a:avLst/>
          </a:prstGeom>
          <a:solidFill>
            <a:srgbClr val="98F60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A112043-431E-59E2-4413-2A25A4C8E7A4}"/>
              </a:ext>
            </a:extLst>
          </p:cNvPr>
          <p:cNvSpPr/>
          <p:nvPr/>
        </p:nvSpPr>
        <p:spPr>
          <a:xfrm>
            <a:off x="4779605" y="5814472"/>
            <a:ext cx="2630940" cy="194592"/>
          </a:xfrm>
          <a:prstGeom prst="rect">
            <a:avLst/>
          </a:prstGeom>
          <a:solidFill>
            <a:srgbClr val="98F60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C6BB3B0-F8F2-C048-53C4-66DB619EA79E}"/>
              </a:ext>
            </a:extLst>
          </p:cNvPr>
          <p:cNvSpPr/>
          <p:nvPr/>
        </p:nvSpPr>
        <p:spPr>
          <a:xfrm>
            <a:off x="8667298" y="5815597"/>
            <a:ext cx="2630940" cy="194592"/>
          </a:xfrm>
          <a:prstGeom prst="rect">
            <a:avLst/>
          </a:prstGeom>
          <a:solidFill>
            <a:srgbClr val="98F60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0519698-FACD-AE1B-835D-224AC17AB4A1}"/>
              </a:ext>
            </a:extLst>
          </p:cNvPr>
          <p:cNvSpPr txBox="1"/>
          <p:nvPr/>
        </p:nvSpPr>
        <p:spPr>
          <a:xfrm>
            <a:off x="572187" y="351601"/>
            <a:ext cx="11423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b="1" dirty="0">
                <a:solidFill>
                  <a:srgbClr val="060056"/>
                </a:solidFill>
                <a:latin typeface="Poppins" panose="00000500000000000000" pitchFamily="2" charset="0"/>
                <a:ea typeface="Inter" panose="02000503000000020004" pitchFamily="2" charset="0"/>
                <a:cs typeface="Poppins" panose="00000500000000000000" pitchFamily="2" charset="0"/>
              </a:rPr>
              <a:t>S</a:t>
            </a:r>
            <a:r>
              <a:rPr lang="pl-PL" sz="1600" b="1" dirty="0">
                <a:solidFill>
                  <a:srgbClr val="98F60E"/>
                </a:solidFill>
                <a:latin typeface="Poppins" panose="00000500000000000000" pitchFamily="2" charset="0"/>
                <a:ea typeface="Inter" panose="02000503000000020004" pitchFamily="2" charset="0"/>
                <a:cs typeface="Poppins" panose="00000500000000000000" pitchFamily="2" charset="0"/>
              </a:rPr>
              <a:t>LL</a:t>
            </a:r>
            <a:r>
              <a:rPr lang="pl-PL" sz="1600" b="1" dirty="0">
                <a:solidFill>
                  <a:srgbClr val="060056"/>
                </a:solidFill>
                <a:latin typeface="Poppins" panose="00000500000000000000" pitchFamily="2" charset="0"/>
                <a:ea typeface="Inter" panose="02000503000000020004" pitchFamily="2" charset="0"/>
                <a:cs typeface="Poppins" panose="00000500000000000000" pitchFamily="2" charset="0"/>
              </a:rPr>
              <a:t>IDES</a:t>
            </a:r>
            <a:endParaRPr lang="en-ID" sz="1600" b="1" dirty="0">
              <a:solidFill>
                <a:srgbClr val="060056"/>
              </a:solidFill>
              <a:latin typeface="Poppins" panose="00000500000000000000" pitchFamily="2" charset="0"/>
              <a:ea typeface="Inter" panose="02000503000000020004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9823740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97B8BBF-6FB0-C322-591A-EA52B04BEED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4066927-DE27-4A55-FBF5-18DF86072474}"/>
              </a:ext>
            </a:extLst>
          </p:cNvPr>
          <p:cNvSpPr/>
          <p:nvPr/>
        </p:nvSpPr>
        <p:spPr>
          <a:xfrm>
            <a:off x="0" y="0"/>
            <a:ext cx="807532" cy="807532"/>
          </a:xfrm>
          <a:prstGeom prst="rect">
            <a:avLst/>
          </a:prstGeom>
          <a:solidFill>
            <a:srgbClr val="98F60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6CF5808-709C-7E42-3A20-F28194129952}"/>
              </a:ext>
            </a:extLst>
          </p:cNvPr>
          <p:cNvSpPr/>
          <p:nvPr/>
        </p:nvSpPr>
        <p:spPr>
          <a:xfrm>
            <a:off x="807532" y="807532"/>
            <a:ext cx="550864" cy="549275"/>
          </a:xfrm>
          <a:prstGeom prst="rect">
            <a:avLst/>
          </a:prstGeom>
          <a:solidFill>
            <a:srgbClr val="98F60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8E30E87-7D34-AE75-BA2E-D6A58B22DB39}"/>
              </a:ext>
            </a:extLst>
          </p:cNvPr>
          <p:cNvSpPr/>
          <p:nvPr/>
        </p:nvSpPr>
        <p:spPr>
          <a:xfrm>
            <a:off x="369155" y="1356807"/>
            <a:ext cx="438377" cy="438377"/>
          </a:xfrm>
          <a:prstGeom prst="rect">
            <a:avLst/>
          </a:prstGeom>
          <a:solidFill>
            <a:srgbClr val="98F60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497E6FC-3C04-04F8-F6BE-2AF4DCE8DAAD}"/>
              </a:ext>
            </a:extLst>
          </p:cNvPr>
          <p:cNvSpPr txBox="1"/>
          <p:nvPr/>
        </p:nvSpPr>
        <p:spPr>
          <a:xfrm>
            <a:off x="2914650" y="2772311"/>
            <a:ext cx="63627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spc="300" dirty="0">
                <a:solidFill>
                  <a:schemeClr val="bg1"/>
                </a:solidFill>
                <a:latin typeface="Poppins" panose="00000500000000000000" pitchFamily="2" charset="0"/>
                <a:ea typeface="Inter SemiBold" panose="02000503000000020004" pitchFamily="2" charset="0"/>
                <a:cs typeface="Poppins" panose="00000500000000000000" pitchFamily="2" charset="0"/>
              </a:rPr>
              <a:t>THANK</a:t>
            </a:r>
            <a:r>
              <a:rPr lang="en-US" sz="8000" b="1" spc="300" dirty="0">
                <a:solidFill>
                  <a:srgbClr val="98F60E"/>
                </a:solidFill>
                <a:latin typeface="Poppins" panose="00000500000000000000" pitchFamily="2" charset="0"/>
                <a:ea typeface="Inter SemiBold" panose="02000503000000020004" pitchFamily="2" charset="0"/>
                <a:cs typeface="Poppins" panose="00000500000000000000" pitchFamily="2" charset="0"/>
              </a:rPr>
              <a:t>YOU</a:t>
            </a:r>
            <a:endParaRPr lang="en-ID" sz="8000" b="1" spc="300" dirty="0">
              <a:solidFill>
                <a:srgbClr val="98F60E"/>
              </a:solidFill>
              <a:latin typeface="Poppins" panose="00000500000000000000" pitchFamily="2" charset="0"/>
              <a:ea typeface="Inter SemiBold" panose="02000503000000020004" pitchFamily="2" charset="0"/>
              <a:cs typeface="Poppins" panose="00000500000000000000" pitchFamily="2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3D1A1E5-26DA-0EF3-06DB-DF2E6CA383B9}"/>
              </a:ext>
            </a:extLst>
          </p:cNvPr>
          <p:cNvSpPr/>
          <p:nvPr/>
        </p:nvSpPr>
        <p:spPr>
          <a:xfrm>
            <a:off x="11384468" y="6050468"/>
            <a:ext cx="807532" cy="807532"/>
          </a:xfrm>
          <a:prstGeom prst="rect">
            <a:avLst/>
          </a:prstGeom>
          <a:solidFill>
            <a:srgbClr val="8CDD0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D9CE2BA-669B-41A8-E98E-F0815E52CFC5}"/>
              </a:ext>
            </a:extLst>
          </p:cNvPr>
          <p:cNvSpPr/>
          <p:nvPr/>
        </p:nvSpPr>
        <p:spPr>
          <a:xfrm>
            <a:off x="10833604" y="5562600"/>
            <a:ext cx="550864" cy="549275"/>
          </a:xfrm>
          <a:prstGeom prst="rect">
            <a:avLst/>
          </a:prstGeom>
          <a:solidFill>
            <a:srgbClr val="8CDD0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A6D1D16-3383-7314-3A68-8E7CC0CD4F91}"/>
              </a:ext>
            </a:extLst>
          </p:cNvPr>
          <p:cNvSpPr/>
          <p:nvPr/>
        </p:nvSpPr>
        <p:spPr>
          <a:xfrm>
            <a:off x="11384468" y="5140325"/>
            <a:ext cx="438377" cy="438377"/>
          </a:xfrm>
          <a:prstGeom prst="rect">
            <a:avLst/>
          </a:prstGeom>
          <a:solidFill>
            <a:srgbClr val="8CDD0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12224E4-F0AC-3118-D2EE-5B680043E1B4}"/>
              </a:ext>
            </a:extLst>
          </p:cNvPr>
          <p:cNvSpPr/>
          <p:nvPr/>
        </p:nvSpPr>
        <p:spPr>
          <a:xfrm>
            <a:off x="3025234" y="4019126"/>
            <a:ext cx="6141532" cy="2838874"/>
          </a:xfrm>
          <a:prstGeom prst="rect">
            <a:avLst/>
          </a:prstGeom>
          <a:solidFill>
            <a:srgbClr val="8CDD0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97468323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Theme">
  <a:themeElements>
    <a:clrScheme name="ERRAND">
      <a:dk1>
        <a:sysClr val="windowText" lastClr="000000"/>
      </a:dk1>
      <a:lt1>
        <a:sysClr val="window" lastClr="FFFFFF"/>
      </a:lt1>
      <a:dk2>
        <a:srgbClr val="010331"/>
      </a:dk2>
      <a:lt2>
        <a:srgbClr val="E7E6E6"/>
      </a:lt2>
      <a:accent1>
        <a:srgbClr val="34B4F6"/>
      </a:accent1>
      <a:accent2>
        <a:srgbClr val="197EF5"/>
      </a:accent2>
      <a:accent3>
        <a:srgbClr val="0C4BF4"/>
      </a:accent3>
      <a:accent4>
        <a:srgbClr val="0936B7"/>
      </a:accent4>
      <a:accent5>
        <a:srgbClr val="060056"/>
      </a:accent5>
      <a:accent6>
        <a:srgbClr val="000000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5EC4FAED17FD4FA002B715A7CB3129" ma:contentTypeVersion="19" ma:contentTypeDescription="Create a new document." ma:contentTypeScope="" ma:versionID="0f295b4eaac5758ed5fac4959b75d881">
  <xsd:schema xmlns:xsd="http://www.w3.org/2001/XMLSchema" xmlns:xs="http://www.w3.org/2001/XMLSchema" xmlns:p="http://schemas.microsoft.com/office/2006/metadata/properties" xmlns:ns2="92e4be8c-5aca-45ec-8e17-deab1f90d7c8" xmlns:ns3="92b31412-8c8f-44f1-a883-141cef3f34cc" targetNamespace="http://schemas.microsoft.com/office/2006/metadata/properties" ma:root="true" ma:fieldsID="57dd884e41ecc57e715e77a3a1c4b2cc" ns2:_="" ns3:_="">
    <xsd:import namespace="92e4be8c-5aca-45ec-8e17-deab1f90d7c8"/>
    <xsd:import namespace="92b31412-8c8f-44f1-a883-141cef3f34c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Duration" minOccurs="0"/>
                <xsd:element ref="ns3:MediaLengthInSeconds" minOccurs="0"/>
                <xsd:element ref="ns3:MediaServiceLocation" minOccurs="0"/>
                <xsd:element ref="ns3:lcf76f155ced4ddcb4097134ff3c332f" minOccurs="0"/>
                <xsd:element ref="ns2:TaxCatchAll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e4be8c-5aca-45ec-8e17-deab1f90d7c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d795d2f5-1cbf-45cb-9409-0dc909a94953}" ma:internalName="TaxCatchAll" ma:showField="CatchAllData" ma:web="92e4be8c-5aca-45ec-8e17-deab1f90d7c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b31412-8c8f-44f1-a883-141cef3f34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Duration" ma:index="19" nillable="true" ma:displayName="Duration" ma:internalName="Duration">
      <xsd:simpleType>
        <xsd:restriction base="dms:Text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c4206cbd-ed67-49c0-b8a0-af32ee4f262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26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2b31412-8c8f-44f1-a883-141cef3f34cc">
      <Terms xmlns="http://schemas.microsoft.com/office/infopath/2007/PartnerControls"/>
    </lcf76f155ced4ddcb4097134ff3c332f>
    <TaxCatchAll xmlns="92e4be8c-5aca-45ec-8e17-deab1f90d7c8" xsi:nil="true"/>
    <Duration xmlns="92b31412-8c8f-44f1-a883-141cef3f34cc" xsi:nil="true"/>
  </documentManagement>
</p:properties>
</file>

<file path=customXml/itemProps1.xml><?xml version="1.0" encoding="utf-8"?>
<ds:datastoreItem xmlns:ds="http://schemas.openxmlformats.org/officeDocument/2006/customXml" ds:itemID="{4A054691-D793-48C1-8C75-905FE82020C1}"/>
</file>

<file path=customXml/itemProps2.xml><?xml version="1.0" encoding="utf-8"?>
<ds:datastoreItem xmlns:ds="http://schemas.openxmlformats.org/officeDocument/2006/customXml" ds:itemID="{697B7491-29C6-4CB6-B396-B88A821AE2C3}"/>
</file>

<file path=customXml/itemProps3.xml><?xml version="1.0" encoding="utf-8"?>
<ds:datastoreItem xmlns:ds="http://schemas.openxmlformats.org/officeDocument/2006/customXml" ds:itemID="{A9301010-AE89-42BC-A717-C0F4A4386C3F}"/>
</file>

<file path=docProps/app.xml><?xml version="1.0" encoding="utf-8"?>
<Properties xmlns="http://schemas.openxmlformats.org/officeDocument/2006/extended-properties" xmlns:vt="http://schemas.openxmlformats.org/officeDocument/2006/docPropsVTypes">
  <TotalTime>23253</TotalTime>
  <Words>435</Words>
  <Application>Microsoft Office PowerPoint</Application>
  <PresentationFormat>Widescreen</PresentationFormat>
  <Paragraphs>47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Inter SemiBold</vt:lpstr>
      <vt:lpstr>Arial</vt:lpstr>
      <vt:lpstr>Poppins</vt:lpstr>
      <vt:lpstr>Open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Ramanda Galang Bryantama</dc:creator>
  <cp:lastModifiedBy>Andrew P</cp:lastModifiedBy>
  <cp:revision>48</cp:revision>
  <dcterms:created xsi:type="dcterms:W3CDTF">2019-08-12T03:52:24Z</dcterms:created>
  <dcterms:modified xsi:type="dcterms:W3CDTF">2024-01-26T07:53:03Z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0x010100AF5EC4FAED17FD4FA002B715A7CB3129</vt:lpwstr>
  </property>
</Properties>
</file>