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66" r:id="rId2"/>
    <p:sldId id="261" r:id="rId3"/>
    <p:sldId id="258" r:id="rId4"/>
    <p:sldId id="259" r:id="rId5"/>
    <p:sldId id="263" r:id="rId6"/>
  </p:sldIdLst>
  <p:sldSz cx="12192000" cy="6858000"/>
  <p:notesSz cx="6858000" cy="9144000"/>
  <p:embeddedFontLst>
    <p:embeddedFont>
      <p:font typeface="Montserrat" panose="00000500000000000000" pitchFamily="2" charset="-18"/>
      <p:regular r:id="rId7"/>
      <p:bold r:id="rId8"/>
      <p:italic r:id="rId9"/>
      <p:boldItalic r:id="rId10"/>
    </p:embeddedFont>
    <p:embeddedFont>
      <p:font typeface="Raleway" pitchFamily="2" charset="-18"/>
      <p:regular r:id="rId11"/>
      <p:bold r:id="rId12"/>
      <p:italic r:id="rId13"/>
      <p:boldItalic r:id="rId14"/>
    </p:embeddedFont>
    <p:embeddedFont>
      <p:font typeface="Raleway Black" pitchFamily="2" charset="-18"/>
      <p:bold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lite Level Animation" id="{B3A44B26-A649-4088-BF7D-C84F364D5CD0}">
          <p14:sldIdLst>
            <p14:sldId id="266"/>
            <p14:sldId id="261"/>
          </p14:sldIdLst>
        </p14:section>
        <p14:section name="PROJECT - READY" id="{EBF3D1F1-3874-4001-BD4D-334552B16B2B}">
          <p14:sldIdLst>
            <p14:sldId id="258"/>
          </p14:sldIdLst>
        </p14:section>
        <p14:section name="Separating Paragraphs" id="{A36B8F45-250D-41D4-98BE-C772A185A56E}">
          <p14:sldIdLst>
            <p14:sldId id="259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customXml" Target="../customXml/item3.xml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1FBB-0526-3637-021E-BDC653370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8B05D-18C6-836E-909C-BBF987905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4BF25-6772-8AEB-C02B-8EA0254D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829-F9EA-491D-BF42-08BD05D1A89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BD50C-479D-C740-7D03-63E46372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36B6-6DC8-2BB8-F6C4-41BCB3FD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6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5AAE9-4672-84FB-F7D3-B26A3AB0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829-F9EA-491D-BF42-08BD05D1A89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24781-A8F8-9A53-3FEC-F4080ACA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52064-24A8-E710-4B2D-914D7DB7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0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D0BE-5C2B-70F2-8D1C-C6FA1982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2F28-DED4-F95D-63C5-31992081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60329-E6BF-F919-D28E-1A5121B57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8C5B5-22AF-806D-D1FC-0C337A41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829-F9EA-491D-BF42-08BD05D1A89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8BDFD-35AC-8327-C72F-4BA13CAA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70341-95F1-384E-4C3D-5D1B28A2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57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70A5-6D53-50E7-93C8-11407E77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542D0-40F0-4642-A1FE-5FE8AAB13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1B37A-905D-A0ED-BCB8-FD8C1905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CEE3F-2746-3370-DC15-D3F6B46A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829-F9EA-491D-BF42-08BD05D1A89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1F5D0-8A5F-3753-C2C2-F65B8A3B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E88F9-7FE2-239B-C4FE-84C1D6B6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6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6493-FA6A-F70C-9756-2EF0909F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9FB15-A81C-BAC1-E1A2-D2E44D72D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9F75-5ECD-860A-F822-27A393F1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829-F9EA-491D-BF42-08BD05D1A89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42347-D2E4-26D6-7AD4-56693140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3423-71CB-F84F-7968-02CC1715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3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BA193-DEE8-8706-CDA2-96DD9F956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2DE8E-8AEA-6F68-20D7-4539E8A86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6FCD-1483-CFFF-6DF0-71378721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829-F9EA-491D-BF42-08BD05D1A89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4CD6D-B1A2-ACA9-93CA-60285958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D25B-25AC-AC14-8624-7B78BB1A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9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FF7A44A-4DB9-1607-1848-8E910738F545}"/>
              </a:ext>
            </a:extLst>
          </p:cNvPr>
          <p:cNvSpPr/>
          <p:nvPr userDrawn="1"/>
        </p:nvSpPr>
        <p:spPr>
          <a:xfrm>
            <a:off x="8128001" y="0"/>
            <a:ext cx="4063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13E2C-22A7-87D7-D781-2139FCC188F6}"/>
              </a:ext>
            </a:extLst>
          </p:cNvPr>
          <p:cNvSpPr/>
          <p:nvPr userDrawn="1"/>
        </p:nvSpPr>
        <p:spPr>
          <a:xfrm>
            <a:off x="4064000" y="0"/>
            <a:ext cx="407608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1305-84A3-B0D0-CAEF-7BDDEE1A9AC7}"/>
              </a:ext>
            </a:extLst>
          </p:cNvPr>
          <p:cNvSpPr/>
          <p:nvPr userDrawn="1"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60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FF7A44A-4DB9-1607-1848-8E910738F545}"/>
              </a:ext>
            </a:extLst>
          </p:cNvPr>
          <p:cNvSpPr/>
          <p:nvPr userDrawn="1"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E1305-84A3-B0D0-CAEF-7BDDEE1A9AC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17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E1305-84A3-B0D0-CAEF-7BDDEE1A9AC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07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F457-4F0E-399C-0941-B464E6F4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CC863-55CC-36B8-B9EF-6175DEAC9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9E0C-88A7-6D5F-D378-269CEFB9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829-F9EA-491D-BF42-08BD05D1A89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8274-008D-3CD0-0F97-39B02AFC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8E3E-EEDC-D7F9-F6B7-040BA7F7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7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7BA1-BFC4-71E8-E002-1833626E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F2B8B-C81F-7F9D-B26F-8E4DD32B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A73B2-29E0-CCBA-0649-842F2755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829-F9EA-491D-BF42-08BD05D1A89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DED7D-456C-D668-8CD3-ACD187ED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10EB2-E8ED-F610-F2DA-C52AF1A4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0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AE7E-E5B4-142B-D7B8-65F388CA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B002-3A82-EC6B-795E-8A1BD5F5A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5194D-E2F9-DDE3-9F99-0F1BD501F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6494A-F194-610E-BA8A-A1248F50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829-F9EA-491D-BF42-08BD05D1A89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A60C-9D92-6768-3F5D-F9C296FE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994A1-DD8A-83CC-DB4F-68A75ECE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9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417D-4AE0-D493-F8CF-82CE1CC4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7BBBA-A0A3-05F1-CBBB-7442F3AF7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FD5C9-75CA-41A3-8C8A-641AB4340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7D2D2-252A-CB63-05D3-B6E43C427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F2D64-FC5D-1E5C-F71F-124984FB5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456B5-A3A1-8953-9B3A-AECA3F25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829-F9EA-491D-BF42-08BD05D1A89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3FF872-94EB-647A-C097-A2132222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4508B-5ADB-0635-CD38-FF88058A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9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6B6D-DC8A-C7DD-E1A4-290C3469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9297A-B4C8-625D-2DAE-B666D80E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6829-F9EA-491D-BF42-08BD05D1A89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E2DA7-2A7F-9633-1E9F-C7F616E6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F2A58-CEEF-9F98-815F-5D687D64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F2D61-CB02-B7E2-6BCC-6FA68CBE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B8743-C2AC-4823-E944-4117D963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ADDE4-3E60-1A6B-D4EE-793B52760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C6829-F9EA-491D-BF42-08BD05D1A89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2017-8A2D-4E4C-18F2-7A811D70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9F9AE-CC87-E257-E84D-19795AADF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83CC-5DE7-4C4F-94B5-AAA14F37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560">
          <p15:clr>
            <a:srgbClr val="F26B43"/>
          </p15:clr>
        </p15:guide>
        <p15:guide id="4" pos="5120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320">
          <p15:clr>
            <a:srgbClr val="F26B43"/>
          </p15:clr>
        </p15:guide>
        <p15:guide id="7" orient="horz" pos="1440">
          <p15:clr>
            <a:srgbClr val="F26B43"/>
          </p15:clr>
        </p15:guide>
        <p15:guide id="8" orient="horz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, chunk 1">
            <a:extLst>
              <a:ext uri="{FF2B5EF4-FFF2-40B4-BE49-F238E27FC236}">
                <a16:creationId xmlns:a16="http://schemas.microsoft.com/office/drawing/2014/main" id="{6F30660F-C588-E4DD-FDB0-6BE6A62F5561}"/>
              </a:ext>
            </a:extLst>
          </p:cNvPr>
          <p:cNvSpPr txBox="1"/>
          <p:nvPr/>
        </p:nvSpPr>
        <p:spPr>
          <a:xfrm>
            <a:off x="3799532" y="2746355"/>
            <a:ext cx="4592936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en-US"/>
            </a:defPPr>
            <a:lvl1pPr algn="ctr">
              <a:defRPr sz="4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Beautiful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44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8F4556-02B9-7393-164E-752351E5D616}"/>
              </a:ext>
            </a:extLst>
          </p:cNvPr>
          <p:cNvSpPr txBox="1"/>
          <p:nvPr/>
        </p:nvSpPr>
        <p:spPr>
          <a:xfrm>
            <a:off x="381509" y="220504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sz="3200" b="1" dirty="0">
                <a:solidFill>
                  <a:schemeClr val="bg1"/>
                </a:solidFill>
              </a:rPr>
              <a:t>Ready Example: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6, chunk 1">
            <a:extLst>
              <a:ext uri="{FF2B5EF4-FFF2-40B4-BE49-F238E27FC236}">
                <a16:creationId xmlns:a16="http://schemas.microsoft.com/office/drawing/2014/main" id="{48746AC6-3766-E9A9-F731-218AA62814E5}"/>
              </a:ext>
            </a:extLst>
          </p:cNvPr>
          <p:cNvSpPr txBox="1"/>
          <p:nvPr/>
        </p:nvSpPr>
        <p:spPr>
          <a:xfrm>
            <a:off x="3799532" y="2898755"/>
            <a:ext cx="4592936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en-US"/>
            </a:defPPr>
            <a:lvl1pPr algn="ctr">
              <a:defRPr sz="4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Beautiful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05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2106 L 0 0.00023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E49514-E21C-DDFD-FAF8-CE9C135EBF51}"/>
              </a:ext>
            </a:extLst>
          </p:cNvPr>
          <p:cNvSpPr txBox="1"/>
          <p:nvPr/>
        </p:nvSpPr>
        <p:spPr>
          <a:xfrm>
            <a:off x="4790194" y="3340606"/>
            <a:ext cx="2611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Three instances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Of beautiful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Text in a prez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5C4EB-F2CD-CC29-72CC-F9E9A51FB44A}"/>
              </a:ext>
            </a:extLst>
          </p:cNvPr>
          <p:cNvSpPr txBox="1"/>
          <p:nvPr/>
        </p:nvSpPr>
        <p:spPr>
          <a:xfrm>
            <a:off x="5055339" y="1122745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Pro designer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C489F-B45E-3C43-3C9E-63182BE9267D}"/>
              </a:ext>
            </a:extLst>
          </p:cNvPr>
          <p:cNvSpPr txBox="1"/>
          <p:nvPr/>
        </p:nvSpPr>
        <p:spPr>
          <a:xfrm>
            <a:off x="9108440" y="1122745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Elite designer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236AF-CC72-E0E1-44B3-0FDEE24811AF}"/>
              </a:ext>
            </a:extLst>
          </p:cNvPr>
          <p:cNvSpPr txBox="1"/>
          <p:nvPr/>
        </p:nvSpPr>
        <p:spPr>
          <a:xfrm>
            <a:off x="708889" y="1122745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Good designer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967DF-1691-4205-6E80-5D22D59B2B55}"/>
              </a:ext>
            </a:extLst>
          </p:cNvPr>
          <p:cNvSpPr txBox="1"/>
          <p:nvPr/>
        </p:nvSpPr>
        <p:spPr>
          <a:xfrm>
            <a:off x="675226" y="3333000"/>
            <a:ext cx="2611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Three instances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Of beautiful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Text in a prez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  <p:sp>
        <p:nvSpPr>
          <p:cNvPr id="8" name="TextBox 6, chunk 1">
            <a:extLst>
              <a:ext uri="{FF2B5EF4-FFF2-40B4-BE49-F238E27FC236}">
                <a16:creationId xmlns:a16="http://schemas.microsoft.com/office/drawing/2014/main" id="{BDA24B36-BBB8-4242-2125-7A037F90DE2C}"/>
              </a:ext>
            </a:extLst>
          </p:cNvPr>
          <p:cNvSpPr txBox="1"/>
          <p:nvPr/>
        </p:nvSpPr>
        <p:spPr>
          <a:xfrm>
            <a:off x="8368685" y="3312000"/>
            <a:ext cx="3434402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en-US"/>
            </a:defPPr>
            <a:lvl1pPr algn="ctr">
              <a:defRPr sz="4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Three instances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  <p:sp>
        <p:nvSpPr>
          <p:cNvPr id="9" name="TextBox 6, chunk 2">
            <a:extLst>
              <a:ext uri="{FF2B5EF4-FFF2-40B4-BE49-F238E27FC236}">
                <a16:creationId xmlns:a16="http://schemas.microsoft.com/office/drawing/2014/main" id="{900EB4B7-7A8D-04C1-D65D-6C66877D2F7E}"/>
              </a:ext>
            </a:extLst>
          </p:cNvPr>
          <p:cNvSpPr txBox="1"/>
          <p:nvPr/>
        </p:nvSpPr>
        <p:spPr>
          <a:xfrm>
            <a:off x="8368685" y="3769200"/>
            <a:ext cx="3434402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en-US"/>
            </a:defPPr>
            <a:lvl1pPr algn="ctr">
              <a:defRPr sz="4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Of beautiful</a:t>
            </a:r>
          </a:p>
        </p:txBody>
      </p:sp>
      <p:sp>
        <p:nvSpPr>
          <p:cNvPr id="10" name="TextBox 6, chunk 3">
            <a:extLst>
              <a:ext uri="{FF2B5EF4-FFF2-40B4-BE49-F238E27FC236}">
                <a16:creationId xmlns:a16="http://schemas.microsoft.com/office/drawing/2014/main" id="{3B4F8F30-3C32-5BC6-94E3-8227493AED98}"/>
              </a:ext>
            </a:extLst>
          </p:cNvPr>
          <p:cNvSpPr txBox="1"/>
          <p:nvPr/>
        </p:nvSpPr>
        <p:spPr>
          <a:xfrm>
            <a:off x="8368685" y="4226400"/>
            <a:ext cx="3434402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en-US"/>
            </a:defPPr>
            <a:lvl1pPr algn="ctr">
              <a:defRPr sz="4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Text in a prez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DF9B936-3B05-1E92-1C1B-D0EF8CD53895}"/>
              </a:ext>
            </a:extLst>
          </p:cNvPr>
          <p:cNvSpPr/>
          <p:nvPr/>
        </p:nvSpPr>
        <p:spPr>
          <a:xfrm>
            <a:off x="1724836" y="519926"/>
            <a:ext cx="512391" cy="510221"/>
          </a:xfrm>
          <a:custGeom>
            <a:avLst/>
            <a:gdLst>
              <a:gd name="connsiteX0" fmla="*/ 2271060 w 2327516"/>
              <a:gd name="connsiteY0" fmla="*/ 1020341 h 2317661"/>
              <a:gd name="connsiteX1" fmla="*/ 2317439 w 2327516"/>
              <a:gd name="connsiteY1" fmla="*/ 840622 h 2317661"/>
              <a:gd name="connsiteX2" fmla="*/ 2166707 w 2327516"/>
              <a:gd name="connsiteY2" fmla="*/ 736269 h 2317661"/>
              <a:gd name="connsiteX3" fmla="*/ 1633347 w 2327516"/>
              <a:gd name="connsiteY3" fmla="*/ 736269 h 2317661"/>
              <a:gd name="connsiteX4" fmla="*/ 1482615 w 2327516"/>
              <a:gd name="connsiteY4" fmla="*/ 626118 h 2317661"/>
              <a:gd name="connsiteX5" fmla="*/ 1314491 w 2327516"/>
              <a:gd name="connsiteY5" fmla="*/ 110150 h 2317661"/>
              <a:gd name="connsiteX6" fmla="*/ 1163759 w 2327516"/>
              <a:gd name="connsiteY6" fmla="*/ 0 h 2317661"/>
              <a:gd name="connsiteX7" fmla="*/ 1013026 w 2327516"/>
              <a:gd name="connsiteY7" fmla="*/ 110150 h 2317661"/>
              <a:gd name="connsiteX8" fmla="*/ 844902 w 2327516"/>
              <a:gd name="connsiteY8" fmla="*/ 626118 h 2317661"/>
              <a:gd name="connsiteX9" fmla="*/ 694170 w 2327516"/>
              <a:gd name="connsiteY9" fmla="*/ 736269 h 2317661"/>
              <a:gd name="connsiteX10" fmla="*/ 160810 w 2327516"/>
              <a:gd name="connsiteY10" fmla="*/ 736269 h 2317661"/>
              <a:gd name="connsiteX11" fmla="*/ 10078 w 2327516"/>
              <a:gd name="connsiteY11" fmla="*/ 840622 h 2317661"/>
              <a:gd name="connsiteX12" fmla="*/ 56457 w 2327516"/>
              <a:gd name="connsiteY12" fmla="*/ 1020341 h 2317661"/>
              <a:gd name="connsiteX13" fmla="*/ 241974 w 2327516"/>
              <a:gd name="connsiteY13" fmla="*/ 1188465 h 2317661"/>
              <a:gd name="connsiteX14" fmla="*/ 479667 w 2327516"/>
              <a:gd name="connsiteY14" fmla="*/ 1397171 h 2317661"/>
              <a:gd name="connsiteX15" fmla="*/ 526046 w 2327516"/>
              <a:gd name="connsiteY15" fmla="*/ 1472537 h 2317661"/>
              <a:gd name="connsiteX16" fmla="*/ 526046 w 2327516"/>
              <a:gd name="connsiteY16" fmla="*/ 1565295 h 2317661"/>
              <a:gd name="connsiteX17" fmla="*/ 363719 w 2327516"/>
              <a:gd name="connsiteY17" fmla="*/ 2110250 h 2317661"/>
              <a:gd name="connsiteX18" fmla="*/ 421693 w 2327516"/>
              <a:gd name="connsiteY18" fmla="*/ 2284172 h 2317661"/>
              <a:gd name="connsiteX19" fmla="*/ 607209 w 2327516"/>
              <a:gd name="connsiteY19" fmla="*/ 2289969 h 2317661"/>
              <a:gd name="connsiteX20" fmla="*/ 1071000 w 2327516"/>
              <a:gd name="connsiteY20" fmla="*/ 1965315 h 2317661"/>
              <a:gd name="connsiteX21" fmla="*/ 1250719 w 2327516"/>
              <a:gd name="connsiteY21" fmla="*/ 1965315 h 2317661"/>
              <a:gd name="connsiteX22" fmla="*/ 1714511 w 2327516"/>
              <a:gd name="connsiteY22" fmla="*/ 2289969 h 2317661"/>
              <a:gd name="connsiteX23" fmla="*/ 1900027 w 2327516"/>
              <a:gd name="connsiteY23" fmla="*/ 2284172 h 2317661"/>
              <a:gd name="connsiteX24" fmla="*/ 1958001 w 2327516"/>
              <a:gd name="connsiteY24" fmla="*/ 2110250 h 2317661"/>
              <a:gd name="connsiteX25" fmla="*/ 1801471 w 2327516"/>
              <a:gd name="connsiteY25" fmla="*/ 1565295 h 2317661"/>
              <a:gd name="connsiteX26" fmla="*/ 1847850 w 2327516"/>
              <a:gd name="connsiteY26" fmla="*/ 1397171 h 2317661"/>
              <a:gd name="connsiteX27" fmla="*/ 2271060 w 2327516"/>
              <a:gd name="connsiteY27" fmla="*/ 1020341 h 231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27516" h="2317661">
                <a:moveTo>
                  <a:pt x="2271060" y="1020341"/>
                </a:moveTo>
                <a:cubicBezTo>
                  <a:pt x="2323236" y="973961"/>
                  <a:pt x="2340629" y="904393"/>
                  <a:pt x="2317439" y="840622"/>
                </a:cubicBezTo>
                <a:cubicBezTo>
                  <a:pt x="2294250" y="776850"/>
                  <a:pt x="2236276" y="736269"/>
                  <a:pt x="2166707" y="736269"/>
                </a:cubicBezTo>
                <a:lnTo>
                  <a:pt x="1633347" y="736269"/>
                </a:lnTo>
                <a:cubicBezTo>
                  <a:pt x="1563778" y="736269"/>
                  <a:pt x="1505805" y="689889"/>
                  <a:pt x="1482615" y="626118"/>
                </a:cubicBezTo>
                <a:lnTo>
                  <a:pt x="1314491" y="110150"/>
                </a:lnTo>
                <a:cubicBezTo>
                  <a:pt x="1291301" y="46379"/>
                  <a:pt x="1233327" y="0"/>
                  <a:pt x="1163759" y="0"/>
                </a:cubicBezTo>
                <a:cubicBezTo>
                  <a:pt x="1094190" y="0"/>
                  <a:pt x="1036216" y="46379"/>
                  <a:pt x="1013026" y="110150"/>
                </a:cubicBezTo>
                <a:lnTo>
                  <a:pt x="844902" y="626118"/>
                </a:lnTo>
                <a:cubicBezTo>
                  <a:pt x="821713" y="689889"/>
                  <a:pt x="763739" y="736269"/>
                  <a:pt x="694170" y="736269"/>
                </a:cubicBezTo>
                <a:lnTo>
                  <a:pt x="160810" y="736269"/>
                </a:lnTo>
                <a:cubicBezTo>
                  <a:pt x="97039" y="736269"/>
                  <a:pt x="33267" y="776850"/>
                  <a:pt x="10078" y="840622"/>
                </a:cubicBezTo>
                <a:cubicBezTo>
                  <a:pt x="-13112" y="904393"/>
                  <a:pt x="4281" y="973961"/>
                  <a:pt x="56457" y="1020341"/>
                </a:cubicBezTo>
                <a:lnTo>
                  <a:pt x="241974" y="1188465"/>
                </a:lnTo>
                <a:lnTo>
                  <a:pt x="479667" y="1397171"/>
                </a:lnTo>
                <a:cubicBezTo>
                  <a:pt x="502856" y="1420361"/>
                  <a:pt x="520248" y="1443550"/>
                  <a:pt x="526046" y="1472537"/>
                </a:cubicBezTo>
                <a:cubicBezTo>
                  <a:pt x="531843" y="1501524"/>
                  <a:pt x="531843" y="1536308"/>
                  <a:pt x="526046" y="1565295"/>
                </a:cubicBezTo>
                <a:lnTo>
                  <a:pt x="363719" y="2110250"/>
                </a:lnTo>
                <a:cubicBezTo>
                  <a:pt x="340529" y="2174021"/>
                  <a:pt x="363719" y="2243590"/>
                  <a:pt x="421693" y="2284172"/>
                </a:cubicBezTo>
                <a:cubicBezTo>
                  <a:pt x="473869" y="2324753"/>
                  <a:pt x="549235" y="2324753"/>
                  <a:pt x="607209" y="2289969"/>
                </a:cubicBezTo>
                <a:lnTo>
                  <a:pt x="1071000" y="1965315"/>
                </a:lnTo>
                <a:cubicBezTo>
                  <a:pt x="1123177" y="1924733"/>
                  <a:pt x="1198543" y="1924733"/>
                  <a:pt x="1250719" y="1965315"/>
                </a:cubicBezTo>
                <a:lnTo>
                  <a:pt x="1714511" y="2289969"/>
                </a:lnTo>
                <a:cubicBezTo>
                  <a:pt x="1772484" y="2330551"/>
                  <a:pt x="1842053" y="2324753"/>
                  <a:pt x="1900027" y="2284172"/>
                </a:cubicBezTo>
                <a:cubicBezTo>
                  <a:pt x="1952203" y="2243590"/>
                  <a:pt x="1975393" y="2174021"/>
                  <a:pt x="1958001" y="2110250"/>
                </a:cubicBezTo>
                <a:lnTo>
                  <a:pt x="1801471" y="1565295"/>
                </a:lnTo>
                <a:cubicBezTo>
                  <a:pt x="1784079" y="1507321"/>
                  <a:pt x="1801471" y="1437753"/>
                  <a:pt x="1847850" y="1397171"/>
                </a:cubicBezTo>
                <a:lnTo>
                  <a:pt x="2271060" y="1020341"/>
                </a:lnTo>
                <a:close/>
              </a:path>
            </a:pathLst>
          </a:custGeom>
          <a:solidFill>
            <a:srgbClr val="FFC000"/>
          </a:solidFill>
          <a:ln w="5794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A3B36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775F0D6-F339-7A80-00AA-8F8DE5405E92}"/>
              </a:ext>
            </a:extLst>
          </p:cNvPr>
          <p:cNvSpPr/>
          <p:nvPr/>
        </p:nvSpPr>
        <p:spPr>
          <a:xfrm>
            <a:off x="9544318" y="519924"/>
            <a:ext cx="512391" cy="510221"/>
          </a:xfrm>
          <a:custGeom>
            <a:avLst/>
            <a:gdLst>
              <a:gd name="connsiteX0" fmla="*/ 2271060 w 2327516"/>
              <a:gd name="connsiteY0" fmla="*/ 1020341 h 2317661"/>
              <a:gd name="connsiteX1" fmla="*/ 2317439 w 2327516"/>
              <a:gd name="connsiteY1" fmla="*/ 840622 h 2317661"/>
              <a:gd name="connsiteX2" fmla="*/ 2166707 w 2327516"/>
              <a:gd name="connsiteY2" fmla="*/ 736269 h 2317661"/>
              <a:gd name="connsiteX3" fmla="*/ 1633347 w 2327516"/>
              <a:gd name="connsiteY3" fmla="*/ 736269 h 2317661"/>
              <a:gd name="connsiteX4" fmla="*/ 1482615 w 2327516"/>
              <a:gd name="connsiteY4" fmla="*/ 626118 h 2317661"/>
              <a:gd name="connsiteX5" fmla="*/ 1314491 w 2327516"/>
              <a:gd name="connsiteY5" fmla="*/ 110150 h 2317661"/>
              <a:gd name="connsiteX6" fmla="*/ 1163759 w 2327516"/>
              <a:gd name="connsiteY6" fmla="*/ 0 h 2317661"/>
              <a:gd name="connsiteX7" fmla="*/ 1013026 w 2327516"/>
              <a:gd name="connsiteY7" fmla="*/ 110150 h 2317661"/>
              <a:gd name="connsiteX8" fmla="*/ 844902 w 2327516"/>
              <a:gd name="connsiteY8" fmla="*/ 626118 h 2317661"/>
              <a:gd name="connsiteX9" fmla="*/ 694170 w 2327516"/>
              <a:gd name="connsiteY9" fmla="*/ 736269 h 2317661"/>
              <a:gd name="connsiteX10" fmla="*/ 160810 w 2327516"/>
              <a:gd name="connsiteY10" fmla="*/ 736269 h 2317661"/>
              <a:gd name="connsiteX11" fmla="*/ 10078 w 2327516"/>
              <a:gd name="connsiteY11" fmla="*/ 840622 h 2317661"/>
              <a:gd name="connsiteX12" fmla="*/ 56457 w 2327516"/>
              <a:gd name="connsiteY12" fmla="*/ 1020341 h 2317661"/>
              <a:gd name="connsiteX13" fmla="*/ 241974 w 2327516"/>
              <a:gd name="connsiteY13" fmla="*/ 1188465 h 2317661"/>
              <a:gd name="connsiteX14" fmla="*/ 479667 w 2327516"/>
              <a:gd name="connsiteY14" fmla="*/ 1397171 h 2317661"/>
              <a:gd name="connsiteX15" fmla="*/ 526046 w 2327516"/>
              <a:gd name="connsiteY15" fmla="*/ 1472537 h 2317661"/>
              <a:gd name="connsiteX16" fmla="*/ 526046 w 2327516"/>
              <a:gd name="connsiteY16" fmla="*/ 1565295 h 2317661"/>
              <a:gd name="connsiteX17" fmla="*/ 363719 w 2327516"/>
              <a:gd name="connsiteY17" fmla="*/ 2110250 h 2317661"/>
              <a:gd name="connsiteX18" fmla="*/ 421693 w 2327516"/>
              <a:gd name="connsiteY18" fmla="*/ 2284172 h 2317661"/>
              <a:gd name="connsiteX19" fmla="*/ 607209 w 2327516"/>
              <a:gd name="connsiteY19" fmla="*/ 2289969 h 2317661"/>
              <a:gd name="connsiteX20" fmla="*/ 1071000 w 2327516"/>
              <a:gd name="connsiteY20" fmla="*/ 1965315 h 2317661"/>
              <a:gd name="connsiteX21" fmla="*/ 1250719 w 2327516"/>
              <a:gd name="connsiteY21" fmla="*/ 1965315 h 2317661"/>
              <a:gd name="connsiteX22" fmla="*/ 1714511 w 2327516"/>
              <a:gd name="connsiteY22" fmla="*/ 2289969 h 2317661"/>
              <a:gd name="connsiteX23" fmla="*/ 1900027 w 2327516"/>
              <a:gd name="connsiteY23" fmla="*/ 2284172 h 2317661"/>
              <a:gd name="connsiteX24" fmla="*/ 1958001 w 2327516"/>
              <a:gd name="connsiteY24" fmla="*/ 2110250 h 2317661"/>
              <a:gd name="connsiteX25" fmla="*/ 1801471 w 2327516"/>
              <a:gd name="connsiteY25" fmla="*/ 1565295 h 2317661"/>
              <a:gd name="connsiteX26" fmla="*/ 1847850 w 2327516"/>
              <a:gd name="connsiteY26" fmla="*/ 1397171 h 2317661"/>
              <a:gd name="connsiteX27" fmla="*/ 2271060 w 2327516"/>
              <a:gd name="connsiteY27" fmla="*/ 1020341 h 231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27516" h="2317661">
                <a:moveTo>
                  <a:pt x="2271060" y="1020341"/>
                </a:moveTo>
                <a:cubicBezTo>
                  <a:pt x="2323236" y="973961"/>
                  <a:pt x="2340629" y="904393"/>
                  <a:pt x="2317439" y="840622"/>
                </a:cubicBezTo>
                <a:cubicBezTo>
                  <a:pt x="2294250" y="776850"/>
                  <a:pt x="2236276" y="736269"/>
                  <a:pt x="2166707" y="736269"/>
                </a:cubicBezTo>
                <a:lnTo>
                  <a:pt x="1633347" y="736269"/>
                </a:lnTo>
                <a:cubicBezTo>
                  <a:pt x="1563778" y="736269"/>
                  <a:pt x="1505805" y="689889"/>
                  <a:pt x="1482615" y="626118"/>
                </a:cubicBezTo>
                <a:lnTo>
                  <a:pt x="1314491" y="110150"/>
                </a:lnTo>
                <a:cubicBezTo>
                  <a:pt x="1291301" y="46379"/>
                  <a:pt x="1233327" y="0"/>
                  <a:pt x="1163759" y="0"/>
                </a:cubicBezTo>
                <a:cubicBezTo>
                  <a:pt x="1094190" y="0"/>
                  <a:pt x="1036216" y="46379"/>
                  <a:pt x="1013026" y="110150"/>
                </a:cubicBezTo>
                <a:lnTo>
                  <a:pt x="844902" y="626118"/>
                </a:lnTo>
                <a:cubicBezTo>
                  <a:pt x="821713" y="689889"/>
                  <a:pt x="763739" y="736269"/>
                  <a:pt x="694170" y="736269"/>
                </a:cubicBezTo>
                <a:lnTo>
                  <a:pt x="160810" y="736269"/>
                </a:lnTo>
                <a:cubicBezTo>
                  <a:pt x="97039" y="736269"/>
                  <a:pt x="33267" y="776850"/>
                  <a:pt x="10078" y="840622"/>
                </a:cubicBezTo>
                <a:cubicBezTo>
                  <a:pt x="-13112" y="904393"/>
                  <a:pt x="4281" y="973961"/>
                  <a:pt x="56457" y="1020341"/>
                </a:cubicBezTo>
                <a:lnTo>
                  <a:pt x="241974" y="1188465"/>
                </a:lnTo>
                <a:lnTo>
                  <a:pt x="479667" y="1397171"/>
                </a:lnTo>
                <a:cubicBezTo>
                  <a:pt x="502856" y="1420361"/>
                  <a:pt x="520248" y="1443550"/>
                  <a:pt x="526046" y="1472537"/>
                </a:cubicBezTo>
                <a:cubicBezTo>
                  <a:pt x="531843" y="1501524"/>
                  <a:pt x="531843" y="1536308"/>
                  <a:pt x="526046" y="1565295"/>
                </a:cubicBezTo>
                <a:lnTo>
                  <a:pt x="363719" y="2110250"/>
                </a:lnTo>
                <a:cubicBezTo>
                  <a:pt x="340529" y="2174021"/>
                  <a:pt x="363719" y="2243590"/>
                  <a:pt x="421693" y="2284172"/>
                </a:cubicBezTo>
                <a:cubicBezTo>
                  <a:pt x="473869" y="2324753"/>
                  <a:pt x="549235" y="2324753"/>
                  <a:pt x="607209" y="2289969"/>
                </a:cubicBezTo>
                <a:lnTo>
                  <a:pt x="1071000" y="1965315"/>
                </a:lnTo>
                <a:cubicBezTo>
                  <a:pt x="1123177" y="1924733"/>
                  <a:pt x="1198543" y="1924733"/>
                  <a:pt x="1250719" y="1965315"/>
                </a:cubicBezTo>
                <a:lnTo>
                  <a:pt x="1714511" y="2289969"/>
                </a:lnTo>
                <a:cubicBezTo>
                  <a:pt x="1772484" y="2330551"/>
                  <a:pt x="1842053" y="2324753"/>
                  <a:pt x="1900027" y="2284172"/>
                </a:cubicBezTo>
                <a:cubicBezTo>
                  <a:pt x="1952203" y="2243590"/>
                  <a:pt x="1975393" y="2174021"/>
                  <a:pt x="1958001" y="2110250"/>
                </a:cubicBezTo>
                <a:lnTo>
                  <a:pt x="1801471" y="1565295"/>
                </a:lnTo>
                <a:cubicBezTo>
                  <a:pt x="1784079" y="1507321"/>
                  <a:pt x="1801471" y="1437753"/>
                  <a:pt x="1847850" y="1397171"/>
                </a:cubicBezTo>
                <a:lnTo>
                  <a:pt x="2271060" y="1020341"/>
                </a:lnTo>
                <a:close/>
              </a:path>
            </a:pathLst>
          </a:custGeom>
          <a:solidFill>
            <a:srgbClr val="FFC000"/>
          </a:solidFill>
          <a:ln w="5794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A3B36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170BD2F-8198-D39F-86EC-026CFB195EA1}"/>
              </a:ext>
            </a:extLst>
          </p:cNvPr>
          <p:cNvSpPr/>
          <p:nvPr/>
        </p:nvSpPr>
        <p:spPr>
          <a:xfrm>
            <a:off x="5543626" y="519925"/>
            <a:ext cx="512391" cy="510221"/>
          </a:xfrm>
          <a:custGeom>
            <a:avLst/>
            <a:gdLst>
              <a:gd name="connsiteX0" fmla="*/ 2271060 w 2327516"/>
              <a:gd name="connsiteY0" fmla="*/ 1020341 h 2317661"/>
              <a:gd name="connsiteX1" fmla="*/ 2317439 w 2327516"/>
              <a:gd name="connsiteY1" fmla="*/ 840622 h 2317661"/>
              <a:gd name="connsiteX2" fmla="*/ 2166707 w 2327516"/>
              <a:gd name="connsiteY2" fmla="*/ 736269 h 2317661"/>
              <a:gd name="connsiteX3" fmla="*/ 1633347 w 2327516"/>
              <a:gd name="connsiteY3" fmla="*/ 736269 h 2317661"/>
              <a:gd name="connsiteX4" fmla="*/ 1482615 w 2327516"/>
              <a:gd name="connsiteY4" fmla="*/ 626118 h 2317661"/>
              <a:gd name="connsiteX5" fmla="*/ 1314491 w 2327516"/>
              <a:gd name="connsiteY5" fmla="*/ 110150 h 2317661"/>
              <a:gd name="connsiteX6" fmla="*/ 1163759 w 2327516"/>
              <a:gd name="connsiteY6" fmla="*/ 0 h 2317661"/>
              <a:gd name="connsiteX7" fmla="*/ 1013026 w 2327516"/>
              <a:gd name="connsiteY7" fmla="*/ 110150 h 2317661"/>
              <a:gd name="connsiteX8" fmla="*/ 844902 w 2327516"/>
              <a:gd name="connsiteY8" fmla="*/ 626118 h 2317661"/>
              <a:gd name="connsiteX9" fmla="*/ 694170 w 2327516"/>
              <a:gd name="connsiteY9" fmla="*/ 736269 h 2317661"/>
              <a:gd name="connsiteX10" fmla="*/ 160810 w 2327516"/>
              <a:gd name="connsiteY10" fmla="*/ 736269 h 2317661"/>
              <a:gd name="connsiteX11" fmla="*/ 10078 w 2327516"/>
              <a:gd name="connsiteY11" fmla="*/ 840622 h 2317661"/>
              <a:gd name="connsiteX12" fmla="*/ 56457 w 2327516"/>
              <a:gd name="connsiteY12" fmla="*/ 1020341 h 2317661"/>
              <a:gd name="connsiteX13" fmla="*/ 241974 w 2327516"/>
              <a:gd name="connsiteY13" fmla="*/ 1188465 h 2317661"/>
              <a:gd name="connsiteX14" fmla="*/ 479667 w 2327516"/>
              <a:gd name="connsiteY14" fmla="*/ 1397171 h 2317661"/>
              <a:gd name="connsiteX15" fmla="*/ 526046 w 2327516"/>
              <a:gd name="connsiteY15" fmla="*/ 1472537 h 2317661"/>
              <a:gd name="connsiteX16" fmla="*/ 526046 w 2327516"/>
              <a:gd name="connsiteY16" fmla="*/ 1565295 h 2317661"/>
              <a:gd name="connsiteX17" fmla="*/ 363719 w 2327516"/>
              <a:gd name="connsiteY17" fmla="*/ 2110250 h 2317661"/>
              <a:gd name="connsiteX18" fmla="*/ 421693 w 2327516"/>
              <a:gd name="connsiteY18" fmla="*/ 2284172 h 2317661"/>
              <a:gd name="connsiteX19" fmla="*/ 607209 w 2327516"/>
              <a:gd name="connsiteY19" fmla="*/ 2289969 h 2317661"/>
              <a:gd name="connsiteX20" fmla="*/ 1071000 w 2327516"/>
              <a:gd name="connsiteY20" fmla="*/ 1965315 h 2317661"/>
              <a:gd name="connsiteX21" fmla="*/ 1250719 w 2327516"/>
              <a:gd name="connsiteY21" fmla="*/ 1965315 h 2317661"/>
              <a:gd name="connsiteX22" fmla="*/ 1714511 w 2327516"/>
              <a:gd name="connsiteY22" fmla="*/ 2289969 h 2317661"/>
              <a:gd name="connsiteX23" fmla="*/ 1900027 w 2327516"/>
              <a:gd name="connsiteY23" fmla="*/ 2284172 h 2317661"/>
              <a:gd name="connsiteX24" fmla="*/ 1958001 w 2327516"/>
              <a:gd name="connsiteY24" fmla="*/ 2110250 h 2317661"/>
              <a:gd name="connsiteX25" fmla="*/ 1801471 w 2327516"/>
              <a:gd name="connsiteY25" fmla="*/ 1565295 h 2317661"/>
              <a:gd name="connsiteX26" fmla="*/ 1847850 w 2327516"/>
              <a:gd name="connsiteY26" fmla="*/ 1397171 h 2317661"/>
              <a:gd name="connsiteX27" fmla="*/ 2271060 w 2327516"/>
              <a:gd name="connsiteY27" fmla="*/ 1020341 h 231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27516" h="2317661">
                <a:moveTo>
                  <a:pt x="2271060" y="1020341"/>
                </a:moveTo>
                <a:cubicBezTo>
                  <a:pt x="2323236" y="973961"/>
                  <a:pt x="2340629" y="904393"/>
                  <a:pt x="2317439" y="840622"/>
                </a:cubicBezTo>
                <a:cubicBezTo>
                  <a:pt x="2294250" y="776850"/>
                  <a:pt x="2236276" y="736269"/>
                  <a:pt x="2166707" y="736269"/>
                </a:cubicBezTo>
                <a:lnTo>
                  <a:pt x="1633347" y="736269"/>
                </a:lnTo>
                <a:cubicBezTo>
                  <a:pt x="1563778" y="736269"/>
                  <a:pt x="1505805" y="689889"/>
                  <a:pt x="1482615" y="626118"/>
                </a:cubicBezTo>
                <a:lnTo>
                  <a:pt x="1314491" y="110150"/>
                </a:lnTo>
                <a:cubicBezTo>
                  <a:pt x="1291301" y="46379"/>
                  <a:pt x="1233327" y="0"/>
                  <a:pt x="1163759" y="0"/>
                </a:cubicBezTo>
                <a:cubicBezTo>
                  <a:pt x="1094190" y="0"/>
                  <a:pt x="1036216" y="46379"/>
                  <a:pt x="1013026" y="110150"/>
                </a:cubicBezTo>
                <a:lnTo>
                  <a:pt x="844902" y="626118"/>
                </a:lnTo>
                <a:cubicBezTo>
                  <a:pt x="821713" y="689889"/>
                  <a:pt x="763739" y="736269"/>
                  <a:pt x="694170" y="736269"/>
                </a:cubicBezTo>
                <a:lnTo>
                  <a:pt x="160810" y="736269"/>
                </a:lnTo>
                <a:cubicBezTo>
                  <a:pt x="97039" y="736269"/>
                  <a:pt x="33267" y="776850"/>
                  <a:pt x="10078" y="840622"/>
                </a:cubicBezTo>
                <a:cubicBezTo>
                  <a:pt x="-13112" y="904393"/>
                  <a:pt x="4281" y="973961"/>
                  <a:pt x="56457" y="1020341"/>
                </a:cubicBezTo>
                <a:lnTo>
                  <a:pt x="241974" y="1188465"/>
                </a:lnTo>
                <a:lnTo>
                  <a:pt x="479667" y="1397171"/>
                </a:lnTo>
                <a:cubicBezTo>
                  <a:pt x="502856" y="1420361"/>
                  <a:pt x="520248" y="1443550"/>
                  <a:pt x="526046" y="1472537"/>
                </a:cubicBezTo>
                <a:cubicBezTo>
                  <a:pt x="531843" y="1501524"/>
                  <a:pt x="531843" y="1536308"/>
                  <a:pt x="526046" y="1565295"/>
                </a:cubicBezTo>
                <a:lnTo>
                  <a:pt x="363719" y="2110250"/>
                </a:lnTo>
                <a:cubicBezTo>
                  <a:pt x="340529" y="2174021"/>
                  <a:pt x="363719" y="2243590"/>
                  <a:pt x="421693" y="2284172"/>
                </a:cubicBezTo>
                <a:cubicBezTo>
                  <a:pt x="473869" y="2324753"/>
                  <a:pt x="549235" y="2324753"/>
                  <a:pt x="607209" y="2289969"/>
                </a:cubicBezTo>
                <a:lnTo>
                  <a:pt x="1071000" y="1965315"/>
                </a:lnTo>
                <a:cubicBezTo>
                  <a:pt x="1123177" y="1924733"/>
                  <a:pt x="1198543" y="1924733"/>
                  <a:pt x="1250719" y="1965315"/>
                </a:cubicBezTo>
                <a:lnTo>
                  <a:pt x="1714511" y="2289969"/>
                </a:lnTo>
                <a:cubicBezTo>
                  <a:pt x="1772484" y="2330551"/>
                  <a:pt x="1842053" y="2324753"/>
                  <a:pt x="1900027" y="2284172"/>
                </a:cubicBezTo>
                <a:cubicBezTo>
                  <a:pt x="1952203" y="2243590"/>
                  <a:pt x="1975393" y="2174021"/>
                  <a:pt x="1958001" y="2110250"/>
                </a:cubicBezTo>
                <a:lnTo>
                  <a:pt x="1801471" y="1565295"/>
                </a:lnTo>
                <a:cubicBezTo>
                  <a:pt x="1784079" y="1507321"/>
                  <a:pt x="1801471" y="1437753"/>
                  <a:pt x="1847850" y="1397171"/>
                </a:cubicBezTo>
                <a:lnTo>
                  <a:pt x="2271060" y="1020341"/>
                </a:lnTo>
                <a:close/>
              </a:path>
            </a:pathLst>
          </a:custGeom>
          <a:solidFill>
            <a:srgbClr val="FFC000"/>
          </a:solidFill>
          <a:ln w="5794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A3B36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81B6A6D-8DB8-7F80-9C13-A2A2D55A5A2B}"/>
              </a:ext>
            </a:extLst>
          </p:cNvPr>
          <p:cNvSpPr/>
          <p:nvPr/>
        </p:nvSpPr>
        <p:spPr>
          <a:xfrm>
            <a:off x="6135982" y="519923"/>
            <a:ext cx="512391" cy="510221"/>
          </a:xfrm>
          <a:custGeom>
            <a:avLst/>
            <a:gdLst>
              <a:gd name="connsiteX0" fmla="*/ 2271060 w 2327516"/>
              <a:gd name="connsiteY0" fmla="*/ 1020341 h 2317661"/>
              <a:gd name="connsiteX1" fmla="*/ 2317439 w 2327516"/>
              <a:gd name="connsiteY1" fmla="*/ 840622 h 2317661"/>
              <a:gd name="connsiteX2" fmla="*/ 2166707 w 2327516"/>
              <a:gd name="connsiteY2" fmla="*/ 736269 h 2317661"/>
              <a:gd name="connsiteX3" fmla="*/ 1633347 w 2327516"/>
              <a:gd name="connsiteY3" fmla="*/ 736269 h 2317661"/>
              <a:gd name="connsiteX4" fmla="*/ 1482615 w 2327516"/>
              <a:gd name="connsiteY4" fmla="*/ 626118 h 2317661"/>
              <a:gd name="connsiteX5" fmla="*/ 1314491 w 2327516"/>
              <a:gd name="connsiteY5" fmla="*/ 110150 h 2317661"/>
              <a:gd name="connsiteX6" fmla="*/ 1163759 w 2327516"/>
              <a:gd name="connsiteY6" fmla="*/ 0 h 2317661"/>
              <a:gd name="connsiteX7" fmla="*/ 1013026 w 2327516"/>
              <a:gd name="connsiteY7" fmla="*/ 110150 h 2317661"/>
              <a:gd name="connsiteX8" fmla="*/ 844902 w 2327516"/>
              <a:gd name="connsiteY8" fmla="*/ 626118 h 2317661"/>
              <a:gd name="connsiteX9" fmla="*/ 694170 w 2327516"/>
              <a:gd name="connsiteY9" fmla="*/ 736269 h 2317661"/>
              <a:gd name="connsiteX10" fmla="*/ 160810 w 2327516"/>
              <a:gd name="connsiteY10" fmla="*/ 736269 h 2317661"/>
              <a:gd name="connsiteX11" fmla="*/ 10078 w 2327516"/>
              <a:gd name="connsiteY11" fmla="*/ 840622 h 2317661"/>
              <a:gd name="connsiteX12" fmla="*/ 56457 w 2327516"/>
              <a:gd name="connsiteY12" fmla="*/ 1020341 h 2317661"/>
              <a:gd name="connsiteX13" fmla="*/ 241974 w 2327516"/>
              <a:gd name="connsiteY13" fmla="*/ 1188465 h 2317661"/>
              <a:gd name="connsiteX14" fmla="*/ 479667 w 2327516"/>
              <a:gd name="connsiteY14" fmla="*/ 1397171 h 2317661"/>
              <a:gd name="connsiteX15" fmla="*/ 526046 w 2327516"/>
              <a:gd name="connsiteY15" fmla="*/ 1472537 h 2317661"/>
              <a:gd name="connsiteX16" fmla="*/ 526046 w 2327516"/>
              <a:gd name="connsiteY16" fmla="*/ 1565295 h 2317661"/>
              <a:gd name="connsiteX17" fmla="*/ 363719 w 2327516"/>
              <a:gd name="connsiteY17" fmla="*/ 2110250 h 2317661"/>
              <a:gd name="connsiteX18" fmla="*/ 421693 w 2327516"/>
              <a:gd name="connsiteY18" fmla="*/ 2284172 h 2317661"/>
              <a:gd name="connsiteX19" fmla="*/ 607209 w 2327516"/>
              <a:gd name="connsiteY19" fmla="*/ 2289969 h 2317661"/>
              <a:gd name="connsiteX20" fmla="*/ 1071000 w 2327516"/>
              <a:gd name="connsiteY20" fmla="*/ 1965315 h 2317661"/>
              <a:gd name="connsiteX21" fmla="*/ 1250719 w 2327516"/>
              <a:gd name="connsiteY21" fmla="*/ 1965315 h 2317661"/>
              <a:gd name="connsiteX22" fmla="*/ 1714511 w 2327516"/>
              <a:gd name="connsiteY22" fmla="*/ 2289969 h 2317661"/>
              <a:gd name="connsiteX23" fmla="*/ 1900027 w 2327516"/>
              <a:gd name="connsiteY23" fmla="*/ 2284172 h 2317661"/>
              <a:gd name="connsiteX24" fmla="*/ 1958001 w 2327516"/>
              <a:gd name="connsiteY24" fmla="*/ 2110250 h 2317661"/>
              <a:gd name="connsiteX25" fmla="*/ 1801471 w 2327516"/>
              <a:gd name="connsiteY25" fmla="*/ 1565295 h 2317661"/>
              <a:gd name="connsiteX26" fmla="*/ 1847850 w 2327516"/>
              <a:gd name="connsiteY26" fmla="*/ 1397171 h 2317661"/>
              <a:gd name="connsiteX27" fmla="*/ 2271060 w 2327516"/>
              <a:gd name="connsiteY27" fmla="*/ 1020341 h 231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27516" h="2317661">
                <a:moveTo>
                  <a:pt x="2271060" y="1020341"/>
                </a:moveTo>
                <a:cubicBezTo>
                  <a:pt x="2323236" y="973961"/>
                  <a:pt x="2340629" y="904393"/>
                  <a:pt x="2317439" y="840622"/>
                </a:cubicBezTo>
                <a:cubicBezTo>
                  <a:pt x="2294250" y="776850"/>
                  <a:pt x="2236276" y="736269"/>
                  <a:pt x="2166707" y="736269"/>
                </a:cubicBezTo>
                <a:lnTo>
                  <a:pt x="1633347" y="736269"/>
                </a:lnTo>
                <a:cubicBezTo>
                  <a:pt x="1563778" y="736269"/>
                  <a:pt x="1505805" y="689889"/>
                  <a:pt x="1482615" y="626118"/>
                </a:cubicBezTo>
                <a:lnTo>
                  <a:pt x="1314491" y="110150"/>
                </a:lnTo>
                <a:cubicBezTo>
                  <a:pt x="1291301" y="46379"/>
                  <a:pt x="1233327" y="0"/>
                  <a:pt x="1163759" y="0"/>
                </a:cubicBezTo>
                <a:cubicBezTo>
                  <a:pt x="1094190" y="0"/>
                  <a:pt x="1036216" y="46379"/>
                  <a:pt x="1013026" y="110150"/>
                </a:cubicBezTo>
                <a:lnTo>
                  <a:pt x="844902" y="626118"/>
                </a:lnTo>
                <a:cubicBezTo>
                  <a:pt x="821713" y="689889"/>
                  <a:pt x="763739" y="736269"/>
                  <a:pt x="694170" y="736269"/>
                </a:cubicBezTo>
                <a:lnTo>
                  <a:pt x="160810" y="736269"/>
                </a:lnTo>
                <a:cubicBezTo>
                  <a:pt x="97039" y="736269"/>
                  <a:pt x="33267" y="776850"/>
                  <a:pt x="10078" y="840622"/>
                </a:cubicBezTo>
                <a:cubicBezTo>
                  <a:pt x="-13112" y="904393"/>
                  <a:pt x="4281" y="973961"/>
                  <a:pt x="56457" y="1020341"/>
                </a:cubicBezTo>
                <a:lnTo>
                  <a:pt x="241974" y="1188465"/>
                </a:lnTo>
                <a:lnTo>
                  <a:pt x="479667" y="1397171"/>
                </a:lnTo>
                <a:cubicBezTo>
                  <a:pt x="502856" y="1420361"/>
                  <a:pt x="520248" y="1443550"/>
                  <a:pt x="526046" y="1472537"/>
                </a:cubicBezTo>
                <a:cubicBezTo>
                  <a:pt x="531843" y="1501524"/>
                  <a:pt x="531843" y="1536308"/>
                  <a:pt x="526046" y="1565295"/>
                </a:cubicBezTo>
                <a:lnTo>
                  <a:pt x="363719" y="2110250"/>
                </a:lnTo>
                <a:cubicBezTo>
                  <a:pt x="340529" y="2174021"/>
                  <a:pt x="363719" y="2243590"/>
                  <a:pt x="421693" y="2284172"/>
                </a:cubicBezTo>
                <a:cubicBezTo>
                  <a:pt x="473869" y="2324753"/>
                  <a:pt x="549235" y="2324753"/>
                  <a:pt x="607209" y="2289969"/>
                </a:cubicBezTo>
                <a:lnTo>
                  <a:pt x="1071000" y="1965315"/>
                </a:lnTo>
                <a:cubicBezTo>
                  <a:pt x="1123177" y="1924733"/>
                  <a:pt x="1198543" y="1924733"/>
                  <a:pt x="1250719" y="1965315"/>
                </a:cubicBezTo>
                <a:lnTo>
                  <a:pt x="1714511" y="2289969"/>
                </a:lnTo>
                <a:cubicBezTo>
                  <a:pt x="1772484" y="2330551"/>
                  <a:pt x="1842053" y="2324753"/>
                  <a:pt x="1900027" y="2284172"/>
                </a:cubicBezTo>
                <a:cubicBezTo>
                  <a:pt x="1952203" y="2243590"/>
                  <a:pt x="1975393" y="2174021"/>
                  <a:pt x="1958001" y="2110250"/>
                </a:cubicBezTo>
                <a:lnTo>
                  <a:pt x="1801471" y="1565295"/>
                </a:lnTo>
                <a:cubicBezTo>
                  <a:pt x="1784079" y="1507321"/>
                  <a:pt x="1801471" y="1437753"/>
                  <a:pt x="1847850" y="1397171"/>
                </a:cubicBezTo>
                <a:lnTo>
                  <a:pt x="2271060" y="1020341"/>
                </a:lnTo>
                <a:close/>
              </a:path>
            </a:pathLst>
          </a:custGeom>
          <a:solidFill>
            <a:srgbClr val="FFC000"/>
          </a:solidFill>
          <a:ln w="5794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A3B36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F49F48-1813-0553-16FE-DD85BEA67400}"/>
              </a:ext>
            </a:extLst>
          </p:cNvPr>
          <p:cNvSpPr/>
          <p:nvPr/>
        </p:nvSpPr>
        <p:spPr>
          <a:xfrm>
            <a:off x="10111280" y="519922"/>
            <a:ext cx="512391" cy="510221"/>
          </a:xfrm>
          <a:custGeom>
            <a:avLst/>
            <a:gdLst>
              <a:gd name="connsiteX0" fmla="*/ 2271060 w 2327516"/>
              <a:gd name="connsiteY0" fmla="*/ 1020341 h 2317661"/>
              <a:gd name="connsiteX1" fmla="*/ 2317439 w 2327516"/>
              <a:gd name="connsiteY1" fmla="*/ 840622 h 2317661"/>
              <a:gd name="connsiteX2" fmla="*/ 2166707 w 2327516"/>
              <a:gd name="connsiteY2" fmla="*/ 736269 h 2317661"/>
              <a:gd name="connsiteX3" fmla="*/ 1633347 w 2327516"/>
              <a:gd name="connsiteY3" fmla="*/ 736269 h 2317661"/>
              <a:gd name="connsiteX4" fmla="*/ 1482615 w 2327516"/>
              <a:gd name="connsiteY4" fmla="*/ 626118 h 2317661"/>
              <a:gd name="connsiteX5" fmla="*/ 1314491 w 2327516"/>
              <a:gd name="connsiteY5" fmla="*/ 110150 h 2317661"/>
              <a:gd name="connsiteX6" fmla="*/ 1163759 w 2327516"/>
              <a:gd name="connsiteY6" fmla="*/ 0 h 2317661"/>
              <a:gd name="connsiteX7" fmla="*/ 1013026 w 2327516"/>
              <a:gd name="connsiteY7" fmla="*/ 110150 h 2317661"/>
              <a:gd name="connsiteX8" fmla="*/ 844902 w 2327516"/>
              <a:gd name="connsiteY8" fmla="*/ 626118 h 2317661"/>
              <a:gd name="connsiteX9" fmla="*/ 694170 w 2327516"/>
              <a:gd name="connsiteY9" fmla="*/ 736269 h 2317661"/>
              <a:gd name="connsiteX10" fmla="*/ 160810 w 2327516"/>
              <a:gd name="connsiteY10" fmla="*/ 736269 h 2317661"/>
              <a:gd name="connsiteX11" fmla="*/ 10078 w 2327516"/>
              <a:gd name="connsiteY11" fmla="*/ 840622 h 2317661"/>
              <a:gd name="connsiteX12" fmla="*/ 56457 w 2327516"/>
              <a:gd name="connsiteY12" fmla="*/ 1020341 h 2317661"/>
              <a:gd name="connsiteX13" fmla="*/ 241974 w 2327516"/>
              <a:gd name="connsiteY13" fmla="*/ 1188465 h 2317661"/>
              <a:gd name="connsiteX14" fmla="*/ 479667 w 2327516"/>
              <a:gd name="connsiteY14" fmla="*/ 1397171 h 2317661"/>
              <a:gd name="connsiteX15" fmla="*/ 526046 w 2327516"/>
              <a:gd name="connsiteY15" fmla="*/ 1472537 h 2317661"/>
              <a:gd name="connsiteX16" fmla="*/ 526046 w 2327516"/>
              <a:gd name="connsiteY16" fmla="*/ 1565295 h 2317661"/>
              <a:gd name="connsiteX17" fmla="*/ 363719 w 2327516"/>
              <a:gd name="connsiteY17" fmla="*/ 2110250 h 2317661"/>
              <a:gd name="connsiteX18" fmla="*/ 421693 w 2327516"/>
              <a:gd name="connsiteY18" fmla="*/ 2284172 h 2317661"/>
              <a:gd name="connsiteX19" fmla="*/ 607209 w 2327516"/>
              <a:gd name="connsiteY19" fmla="*/ 2289969 h 2317661"/>
              <a:gd name="connsiteX20" fmla="*/ 1071000 w 2327516"/>
              <a:gd name="connsiteY20" fmla="*/ 1965315 h 2317661"/>
              <a:gd name="connsiteX21" fmla="*/ 1250719 w 2327516"/>
              <a:gd name="connsiteY21" fmla="*/ 1965315 h 2317661"/>
              <a:gd name="connsiteX22" fmla="*/ 1714511 w 2327516"/>
              <a:gd name="connsiteY22" fmla="*/ 2289969 h 2317661"/>
              <a:gd name="connsiteX23" fmla="*/ 1900027 w 2327516"/>
              <a:gd name="connsiteY23" fmla="*/ 2284172 h 2317661"/>
              <a:gd name="connsiteX24" fmla="*/ 1958001 w 2327516"/>
              <a:gd name="connsiteY24" fmla="*/ 2110250 h 2317661"/>
              <a:gd name="connsiteX25" fmla="*/ 1801471 w 2327516"/>
              <a:gd name="connsiteY25" fmla="*/ 1565295 h 2317661"/>
              <a:gd name="connsiteX26" fmla="*/ 1847850 w 2327516"/>
              <a:gd name="connsiteY26" fmla="*/ 1397171 h 2317661"/>
              <a:gd name="connsiteX27" fmla="*/ 2271060 w 2327516"/>
              <a:gd name="connsiteY27" fmla="*/ 1020341 h 231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27516" h="2317661">
                <a:moveTo>
                  <a:pt x="2271060" y="1020341"/>
                </a:moveTo>
                <a:cubicBezTo>
                  <a:pt x="2323236" y="973961"/>
                  <a:pt x="2340629" y="904393"/>
                  <a:pt x="2317439" y="840622"/>
                </a:cubicBezTo>
                <a:cubicBezTo>
                  <a:pt x="2294250" y="776850"/>
                  <a:pt x="2236276" y="736269"/>
                  <a:pt x="2166707" y="736269"/>
                </a:cubicBezTo>
                <a:lnTo>
                  <a:pt x="1633347" y="736269"/>
                </a:lnTo>
                <a:cubicBezTo>
                  <a:pt x="1563778" y="736269"/>
                  <a:pt x="1505805" y="689889"/>
                  <a:pt x="1482615" y="626118"/>
                </a:cubicBezTo>
                <a:lnTo>
                  <a:pt x="1314491" y="110150"/>
                </a:lnTo>
                <a:cubicBezTo>
                  <a:pt x="1291301" y="46379"/>
                  <a:pt x="1233327" y="0"/>
                  <a:pt x="1163759" y="0"/>
                </a:cubicBezTo>
                <a:cubicBezTo>
                  <a:pt x="1094190" y="0"/>
                  <a:pt x="1036216" y="46379"/>
                  <a:pt x="1013026" y="110150"/>
                </a:cubicBezTo>
                <a:lnTo>
                  <a:pt x="844902" y="626118"/>
                </a:lnTo>
                <a:cubicBezTo>
                  <a:pt x="821713" y="689889"/>
                  <a:pt x="763739" y="736269"/>
                  <a:pt x="694170" y="736269"/>
                </a:cubicBezTo>
                <a:lnTo>
                  <a:pt x="160810" y="736269"/>
                </a:lnTo>
                <a:cubicBezTo>
                  <a:pt x="97039" y="736269"/>
                  <a:pt x="33267" y="776850"/>
                  <a:pt x="10078" y="840622"/>
                </a:cubicBezTo>
                <a:cubicBezTo>
                  <a:pt x="-13112" y="904393"/>
                  <a:pt x="4281" y="973961"/>
                  <a:pt x="56457" y="1020341"/>
                </a:cubicBezTo>
                <a:lnTo>
                  <a:pt x="241974" y="1188465"/>
                </a:lnTo>
                <a:lnTo>
                  <a:pt x="479667" y="1397171"/>
                </a:lnTo>
                <a:cubicBezTo>
                  <a:pt x="502856" y="1420361"/>
                  <a:pt x="520248" y="1443550"/>
                  <a:pt x="526046" y="1472537"/>
                </a:cubicBezTo>
                <a:cubicBezTo>
                  <a:pt x="531843" y="1501524"/>
                  <a:pt x="531843" y="1536308"/>
                  <a:pt x="526046" y="1565295"/>
                </a:cubicBezTo>
                <a:lnTo>
                  <a:pt x="363719" y="2110250"/>
                </a:lnTo>
                <a:cubicBezTo>
                  <a:pt x="340529" y="2174021"/>
                  <a:pt x="363719" y="2243590"/>
                  <a:pt x="421693" y="2284172"/>
                </a:cubicBezTo>
                <a:cubicBezTo>
                  <a:pt x="473869" y="2324753"/>
                  <a:pt x="549235" y="2324753"/>
                  <a:pt x="607209" y="2289969"/>
                </a:cubicBezTo>
                <a:lnTo>
                  <a:pt x="1071000" y="1965315"/>
                </a:lnTo>
                <a:cubicBezTo>
                  <a:pt x="1123177" y="1924733"/>
                  <a:pt x="1198543" y="1924733"/>
                  <a:pt x="1250719" y="1965315"/>
                </a:cubicBezTo>
                <a:lnTo>
                  <a:pt x="1714511" y="2289969"/>
                </a:lnTo>
                <a:cubicBezTo>
                  <a:pt x="1772484" y="2330551"/>
                  <a:pt x="1842053" y="2324753"/>
                  <a:pt x="1900027" y="2284172"/>
                </a:cubicBezTo>
                <a:cubicBezTo>
                  <a:pt x="1952203" y="2243590"/>
                  <a:pt x="1975393" y="2174021"/>
                  <a:pt x="1958001" y="2110250"/>
                </a:cubicBezTo>
                <a:lnTo>
                  <a:pt x="1801471" y="1565295"/>
                </a:lnTo>
                <a:cubicBezTo>
                  <a:pt x="1784079" y="1507321"/>
                  <a:pt x="1801471" y="1437753"/>
                  <a:pt x="1847850" y="1397171"/>
                </a:cubicBezTo>
                <a:lnTo>
                  <a:pt x="2271060" y="1020341"/>
                </a:lnTo>
                <a:close/>
              </a:path>
            </a:pathLst>
          </a:custGeom>
          <a:solidFill>
            <a:srgbClr val="FFC000"/>
          </a:solidFill>
          <a:ln w="5794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A3B36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EADB75D-1FAB-2BDF-684A-C222719785CE}"/>
              </a:ext>
            </a:extLst>
          </p:cNvPr>
          <p:cNvSpPr/>
          <p:nvPr/>
        </p:nvSpPr>
        <p:spPr>
          <a:xfrm>
            <a:off x="10678242" y="519921"/>
            <a:ext cx="512391" cy="510221"/>
          </a:xfrm>
          <a:custGeom>
            <a:avLst/>
            <a:gdLst>
              <a:gd name="connsiteX0" fmla="*/ 2271060 w 2327516"/>
              <a:gd name="connsiteY0" fmla="*/ 1020341 h 2317661"/>
              <a:gd name="connsiteX1" fmla="*/ 2317439 w 2327516"/>
              <a:gd name="connsiteY1" fmla="*/ 840622 h 2317661"/>
              <a:gd name="connsiteX2" fmla="*/ 2166707 w 2327516"/>
              <a:gd name="connsiteY2" fmla="*/ 736269 h 2317661"/>
              <a:gd name="connsiteX3" fmla="*/ 1633347 w 2327516"/>
              <a:gd name="connsiteY3" fmla="*/ 736269 h 2317661"/>
              <a:gd name="connsiteX4" fmla="*/ 1482615 w 2327516"/>
              <a:gd name="connsiteY4" fmla="*/ 626118 h 2317661"/>
              <a:gd name="connsiteX5" fmla="*/ 1314491 w 2327516"/>
              <a:gd name="connsiteY5" fmla="*/ 110150 h 2317661"/>
              <a:gd name="connsiteX6" fmla="*/ 1163759 w 2327516"/>
              <a:gd name="connsiteY6" fmla="*/ 0 h 2317661"/>
              <a:gd name="connsiteX7" fmla="*/ 1013026 w 2327516"/>
              <a:gd name="connsiteY7" fmla="*/ 110150 h 2317661"/>
              <a:gd name="connsiteX8" fmla="*/ 844902 w 2327516"/>
              <a:gd name="connsiteY8" fmla="*/ 626118 h 2317661"/>
              <a:gd name="connsiteX9" fmla="*/ 694170 w 2327516"/>
              <a:gd name="connsiteY9" fmla="*/ 736269 h 2317661"/>
              <a:gd name="connsiteX10" fmla="*/ 160810 w 2327516"/>
              <a:gd name="connsiteY10" fmla="*/ 736269 h 2317661"/>
              <a:gd name="connsiteX11" fmla="*/ 10078 w 2327516"/>
              <a:gd name="connsiteY11" fmla="*/ 840622 h 2317661"/>
              <a:gd name="connsiteX12" fmla="*/ 56457 w 2327516"/>
              <a:gd name="connsiteY12" fmla="*/ 1020341 h 2317661"/>
              <a:gd name="connsiteX13" fmla="*/ 241974 w 2327516"/>
              <a:gd name="connsiteY13" fmla="*/ 1188465 h 2317661"/>
              <a:gd name="connsiteX14" fmla="*/ 479667 w 2327516"/>
              <a:gd name="connsiteY14" fmla="*/ 1397171 h 2317661"/>
              <a:gd name="connsiteX15" fmla="*/ 526046 w 2327516"/>
              <a:gd name="connsiteY15" fmla="*/ 1472537 h 2317661"/>
              <a:gd name="connsiteX16" fmla="*/ 526046 w 2327516"/>
              <a:gd name="connsiteY16" fmla="*/ 1565295 h 2317661"/>
              <a:gd name="connsiteX17" fmla="*/ 363719 w 2327516"/>
              <a:gd name="connsiteY17" fmla="*/ 2110250 h 2317661"/>
              <a:gd name="connsiteX18" fmla="*/ 421693 w 2327516"/>
              <a:gd name="connsiteY18" fmla="*/ 2284172 h 2317661"/>
              <a:gd name="connsiteX19" fmla="*/ 607209 w 2327516"/>
              <a:gd name="connsiteY19" fmla="*/ 2289969 h 2317661"/>
              <a:gd name="connsiteX20" fmla="*/ 1071000 w 2327516"/>
              <a:gd name="connsiteY20" fmla="*/ 1965315 h 2317661"/>
              <a:gd name="connsiteX21" fmla="*/ 1250719 w 2327516"/>
              <a:gd name="connsiteY21" fmla="*/ 1965315 h 2317661"/>
              <a:gd name="connsiteX22" fmla="*/ 1714511 w 2327516"/>
              <a:gd name="connsiteY22" fmla="*/ 2289969 h 2317661"/>
              <a:gd name="connsiteX23" fmla="*/ 1900027 w 2327516"/>
              <a:gd name="connsiteY23" fmla="*/ 2284172 h 2317661"/>
              <a:gd name="connsiteX24" fmla="*/ 1958001 w 2327516"/>
              <a:gd name="connsiteY24" fmla="*/ 2110250 h 2317661"/>
              <a:gd name="connsiteX25" fmla="*/ 1801471 w 2327516"/>
              <a:gd name="connsiteY25" fmla="*/ 1565295 h 2317661"/>
              <a:gd name="connsiteX26" fmla="*/ 1847850 w 2327516"/>
              <a:gd name="connsiteY26" fmla="*/ 1397171 h 2317661"/>
              <a:gd name="connsiteX27" fmla="*/ 2271060 w 2327516"/>
              <a:gd name="connsiteY27" fmla="*/ 1020341 h 231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27516" h="2317661">
                <a:moveTo>
                  <a:pt x="2271060" y="1020341"/>
                </a:moveTo>
                <a:cubicBezTo>
                  <a:pt x="2323236" y="973961"/>
                  <a:pt x="2340629" y="904393"/>
                  <a:pt x="2317439" y="840622"/>
                </a:cubicBezTo>
                <a:cubicBezTo>
                  <a:pt x="2294250" y="776850"/>
                  <a:pt x="2236276" y="736269"/>
                  <a:pt x="2166707" y="736269"/>
                </a:cubicBezTo>
                <a:lnTo>
                  <a:pt x="1633347" y="736269"/>
                </a:lnTo>
                <a:cubicBezTo>
                  <a:pt x="1563778" y="736269"/>
                  <a:pt x="1505805" y="689889"/>
                  <a:pt x="1482615" y="626118"/>
                </a:cubicBezTo>
                <a:lnTo>
                  <a:pt x="1314491" y="110150"/>
                </a:lnTo>
                <a:cubicBezTo>
                  <a:pt x="1291301" y="46379"/>
                  <a:pt x="1233327" y="0"/>
                  <a:pt x="1163759" y="0"/>
                </a:cubicBezTo>
                <a:cubicBezTo>
                  <a:pt x="1094190" y="0"/>
                  <a:pt x="1036216" y="46379"/>
                  <a:pt x="1013026" y="110150"/>
                </a:cubicBezTo>
                <a:lnTo>
                  <a:pt x="844902" y="626118"/>
                </a:lnTo>
                <a:cubicBezTo>
                  <a:pt x="821713" y="689889"/>
                  <a:pt x="763739" y="736269"/>
                  <a:pt x="694170" y="736269"/>
                </a:cubicBezTo>
                <a:lnTo>
                  <a:pt x="160810" y="736269"/>
                </a:lnTo>
                <a:cubicBezTo>
                  <a:pt x="97039" y="736269"/>
                  <a:pt x="33267" y="776850"/>
                  <a:pt x="10078" y="840622"/>
                </a:cubicBezTo>
                <a:cubicBezTo>
                  <a:pt x="-13112" y="904393"/>
                  <a:pt x="4281" y="973961"/>
                  <a:pt x="56457" y="1020341"/>
                </a:cubicBezTo>
                <a:lnTo>
                  <a:pt x="241974" y="1188465"/>
                </a:lnTo>
                <a:lnTo>
                  <a:pt x="479667" y="1397171"/>
                </a:lnTo>
                <a:cubicBezTo>
                  <a:pt x="502856" y="1420361"/>
                  <a:pt x="520248" y="1443550"/>
                  <a:pt x="526046" y="1472537"/>
                </a:cubicBezTo>
                <a:cubicBezTo>
                  <a:pt x="531843" y="1501524"/>
                  <a:pt x="531843" y="1536308"/>
                  <a:pt x="526046" y="1565295"/>
                </a:cubicBezTo>
                <a:lnTo>
                  <a:pt x="363719" y="2110250"/>
                </a:lnTo>
                <a:cubicBezTo>
                  <a:pt x="340529" y="2174021"/>
                  <a:pt x="363719" y="2243590"/>
                  <a:pt x="421693" y="2284172"/>
                </a:cubicBezTo>
                <a:cubicBezTo>
                  <a:pt x="473869" y="2324753"/>
                  <a:pt x="549235" y="2324753"/>
                  <a:pt x="607209" y="2289969"/>
                </a:cubicBezTo>
                <a:lnTo>
                  <a:pt x="1071000" y="1965315"/>
                </a:lnTo>
                <a:cubicBezTo>
                  <a:pt x="1123177" y="1924733"/>
                  <a:pt x="1198543" y="1924733"/>
                  <a:pt x="1250719" y="1965315"/>
                </a:cubicBezTo>
                <a:lnTo>
                  <a:pt x="1714511" y="2289969"/>
                </a:lnTo>
                <a:cubicBezTo>
                  <a:pt x="1772484" y="2330551"/>
                  <a:pt x="1842053" y="2324753"/>
                  <a:pt x="1900027" y="2284172"/>
                </a:cubicBezTo>
                <a:cubicBezTo>
                  <a:pt x="1952203" y="2243590"/>
                  <a:pt x="1975393" y="2174021"/>
                  <a:pt x="1958001" y="2110250"/>
                </a:cubicBezTo>
                <a:lnTo>
                  <a:pt x="1801471" y="1565295"/>
                </a:lnTo>
                <a:cubicBezTo>
                  <a:pt x="1784079" y="1507321"/>
                  <a:pt x="1801471" y="1437753"/>
                  <a:pt x="1847850" y="1397171"/>
                </a:cubicBezTo>
                <a:lnTo>
                  <a:pt x="2271060" y="1020341"/>
                </a:lnTo>
                <a:close/>
              </a:path>
            </a:pathLst>
          </a:custGeom>
          <a:solidFill>
            <a:srgbClr val="FFC000"/>
          </a:solidFill>
          <a:ln w="5794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A3B36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83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4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54167E-6 0.0618 L -3.54167E-6 -0.0007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4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54167E-6 0.06296 L -3.54167E-6 0.00046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5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54167E-6 0.0625 L -3.54167E-6 1.48148E-6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dvAuto="500"/>
      <p:bldP spid="2" grpId="0"/>
      <p:bldP spid="3" grpId="0"/>
      <p:bldP spid="5" grpId="0"/>
      <p:bldP spid="6" grpId="0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785A1B-EDEC-F3DD-1D81-B5F118129592}"/>
              </a:ext>
            </a:extLst>
          </p:cNvPr>
          <p:cNvSpPr txBox="1"/>
          <p:nvPr/>
        </p:nvSpPr>
        <p:spPr>
          <a:xfrm>
            <a:off x="4790194" y="2569081"/>
            <a:ext cx="2611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Three instances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Of beautiful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Text in a prez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9236C-B084-3B68-532E-754849AED664}"/>
              </a:ext>
            </a:extLst>
          </p:cNvPr>
          <p:cNvSpPr txBox="1"/>
          <p:nvPr/>
        </p:nvSpPr>
        <p:spPr>
          <a:xfrm>
            <a:off x="675226" y="2561475"/>
            <a:ext cx="2611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Three instances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Of beautiful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Text in a prez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E5C8-AC7B-AC1F-B40C-AD4291034807}"/>
              </a:ext>
            </a:extLst>
          </p:cNvPr>
          <p:cNvSpPr txBox="1"/>
          <p:nvPr/>
        </p:nvSpPr>
        <p:spPr>
          <a:xfrm>
            <a:off x="83127" y="-314026"/>
            <a:ext cx="3244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Practice with the „Float In” animation.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21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785A1B-EDEC-F3DD-1D81-B5F118129592}"/>
              </a:ext>
            </a:extLst>
          </p:cNvPr>
          <p:cNvSpPr txBox="1"/>
          <p:nvPr/>
        </p:nvSpPr>
        <p:spPr>
          <a:xfrm>
            <a:off x="4790194" y="2569081"/>
            <a:ext cx="2611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Three instances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Of beautiful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Text in a prez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9236C-B084-3B68-532E-754849AED664}"/>
              </a:ext>
            </a:extLst>
          </p:cNvPr>
          <p:cNvSpPr txBox="1"/>
          <p:nvPr/>
        </p:nvSpPr>
        <p:spPr>
          <a:xfrm>
            <a:off x="675226" y="2561475"/>
            <a:ext cx="2611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Three instances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Of beautiful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18"/>
                <a:ea typeface="+mn-ea"/>
                <a:cs typeface="+mn-cs"/>
              </a:rPr>
              <a:t>Text in a prez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anose="00000500000000000000" pitchFamily="2" charset="-18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BE5C8-AC7B-AC1F-B40C-AD4291034807}"/>
              </a:ext>
            </a:extLst>
          </p:cNvPr>
          <p:cNvSpPr txBox="1"/>
          <p:nvPr/>
        </p:nvSpPr>
        <p:spPr>
          <a:xfrm>
            <a:off x="83127" y="-360326"/>
            <a:ext cx="6761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Practice with the „Float In” animation. Set the second one as 1st level paragraph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D0E99-6FB8-C3C8-9862-5758785756A6}"/>
              </a:ext>
            </a:extLst>
          </p:cNvPr>
          <p:cNvSpPr txBox="1"/>
          <p:nvPr/>
        </p:nvSpPr>
        <p:spPr>
          <a:xfrm>
            <a:off x="381509" y="220504"/>
            <a:ext cx="334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sz="3200" b="1" dirty="0">
                <a:solidFill>
                  <a:schemeClr val="bg1"/>
                </a:solidFill>
              </a:rPr>
              <a:t>Ready Example: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1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theme/theme1.xml><?xml version="1.0" encoding="utf-8"?>
<a:theme xmlns:a="http://schemas.openxmlformats.org/drawingml/2006/main" name="GPT Purple magic">
  <a:themeElements>
    <a:clrScheme name="PPT Crash Course #1">
      <a:dk1>
        <a:srgbClr val="0A3B36"/>
      </a:dk1>
      <a:lt1>
        <a:srgbClr val="FFFFFF"/>
      </a:lt1>
      <a:dk2>
        <a:srgbClr val="44546A"/>
      </a:dk2>
      <a:lt2>
        <a:srgbClr val="FFFFFF"/>
      </a:lt2>
      <a:accent1>
        <a:srgbClr val="0A3B36"/>
      </a:accent1>
      <a:accent2>
        <a:srgbClr val="11625A"/>
      </a:accent2>
      <a:accent3>
        <a:srgbClr val="3A9383"/>
      </a:accent3>
      <a:accent4>
        <a:srgbClr val="71B1A5"/>
      </a:accent4>
      <a:accent5>
        <a:srgbClr val="90C2B8"/>
      </a:accent5>
      <a:accent6>
        <a:srgbClr val="AED2CB"/>
      </a:accent6>
      <a:hlink>
        <a:srgbClr val="11D9B3"/>
      </a:hlink>
      <a:folHlink>
        <a:srgbClr val="92ACB0"/>
      </a:folHlink>
    </a:clrScheme>
    <a:fontScheme name="Raleway Black + Raleway">
      <a:majorFont>
        <a:latin typeface="Raleway Black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PT Purple magic" id="{827E96A2-DC24-4B81-BAF6-F4FF922DE717}" vid="{51DD8340-3C10-4C86-BE35-5075D6F4627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960B5C70-C296-4C92-9876-0263A31560A5}"/>
</file>

<file path=customXml/itemProps2.xml><?xml version="1.0" encoding="utf-8"?>
<ds:datastoreItem xmlns:ds="http://schemas.openxmlformats.org/officeDocument/2006/customXml" ds:itemID="{918FE33D-6FE6-40DB-8724-85A366026CAA}"/>
</file>

<file path=customXml/itemProps3.xml><?xml version="1.0" encoding="utf-8"?>
<ds:datastoreItem xmlns:ds="http://schemas.openxmlformats.org/officeDocument/2006/customXml" ds:itemID="{DE2682B9-340F-4750-B452-6C4125CD628F}"/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96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Raleway Black</vt:lpstr>
      <vt:lpstr>Montserrat</vt:lpstr>
      <vt:lpstr>Raleway</vt:lpstr>
      <vt:lpstr>GPT Purple magic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20</cp:revision>
  <dcterms:created xsi:type="dcterms:W3CDTF">2024-01-16T09:46:03Z</dcterms:created>
  <dcterms:modified xsi:type="dcterms:W3CDTF">2024-02-14T07:33:17Z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