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60" r:id="rId2"/>
    <p:sldId id="264" r:id="rId3"/>
    <p:sldId id="262" r:id="rId4"/>
    <p:sldId id="265" r:id="rId5"/>
  </p:sldIdLst>
  <p:sldSz cx="12192000" cy="6858000"/>
  <p:notesSz cx="6858000" cy="9144000"/>
  <p:embeddedFontLst>
    <p:embeddedFont>
      <p:font typeface="Montserrat" panose="00000500000000000000" pitchFamily="2" charset="-18"/>
      <p:regular r:id="rId6"/>
      <p:bold r:id="rId7"/>
      <p:italic r:id="rId8"/>
      <p:boldItalic r:id="rId9"/>
    </p:embeddedFont>
    <p:embeddedFont>
      <p:font typeface="Raleway" pitchFamily="2" charset="-18"/>
      <p:regular r:id="rId10"/>
      <p:bold r:id="rId11"/>
      <p:italic r:id="rId12"/>
      <p:boldItalic r:id="rId13"/>
    </p:embeddedFont>
    <p:embeddedFont>
      <p:font typeface="Raleway Black" pitchFamily="2" charset="-18"/>
      <p:bold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ion Paths - End and Start" id="{CF24DF37-78D7-4169-B0BD-C1652504E651}">
          <p14:sldIdLst>
            <p14:sldId id="260"/>
            <p14:sldId id="264"/>
          </p14:sldIdLst>
        </p14:section>
        <p14:section name="Motion Paths - Elite Knowledge" id="{36A35253-B678-46B4-89A3-2E4EF95C4632}">
          <p14:sldIdLst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1FBB-0526-3637-021E-BDC653370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8B05D-18C6-836E-909C-BBF98790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BF25-6772-8AEB-C02B-8EA0254D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D50C-479D-C740-7D03-63E46372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36B6-6DC8-2BB8-F6C4-41BCB3FD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D0BE-5C2B-70F2-8D1C-C6FA1982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2F28-DED4-F95D-63C5-31992081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0329-E6BF-F919-D28E-1A5121B57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8C5B5-22AF-806D-D1FC-0C337A41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8BDFD-35AC-8327-C72F-4BA13CA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70341-95F1-384E-4C3D-5D1B28A2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70A5-6D53-50E7-93C8-11407E77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542D0-40F0-4642-A1FE-5FE8AAB13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1B37A-905D-A0ED-BCB8-FD8C1905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CEE3F-2746-3370-DC15-D3F6B46A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F5D0-8A5F-3753-C2C2-F65B8A3B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88F9-7FE2-239B-C4FE-84C1D6B6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6493-FA6A-F70C-9756-2EF0909F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9FB15-A81C-BAC1-E1A2-D2E44D72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F75-5ECD-860A-F822-27A393F1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2347-D2E4-26D6-7AD4-56693140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3423-71CB-F84F-7968-02CC171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BA193-DEE8-8706-CDA2-96DD9F95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2DE8E-8AEA-6F68-20D7-4539E8A86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6FCD-1483-CFFF-6DF0-71378721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CD6D-B1A2-ACA9-93CA-60285958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D25B-25AC-AC14-8624-7B78BB1A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F7A44A-4DB9-1607-1848-8E910738F545}"/>
              </a:ext>
            </a:extLst>
          </p:cNvPr>
          <p:cNvSpPr/>
          <p:nvPr userDrawn="1"/>
        </p:nvSpPr>
        <p:spPr>
          <a:xfrm>
            <a:off x="8128001" y="0"/>
            <a:ext cx="4063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13E2C-22A7-87D7-D781-2139FCC188F6}"/>
              </a:ext>
            </a:extLst>
          </p:cNvPr>
          <p:cNvSpPr/>
          <p:nvPr userDrawn="1"/>
        </p:nvSpPr>
        <p:spPr>
          <a:xfrm>
            <a:off x="4064000" y="0"/>
            <a:ext cx="407608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1305-84A3-B0D0-CAEF-7BDDEE1A9AC7}"/>
              </a:ext>
            </a:extLst>
          </p:cNvPr>
          <p:cNvSpPr/>
          <p:nvPr userDrawn="1"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60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F7A44A-4DB9-1607-1848-8E910738F545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1305-84A3-B0D0-CAEF-7BDDEE1A9AC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17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F457-4F0E-399C-0941-B464E6F4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C863-55CC-36B8-B9EF-6175DEAC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9E0C-88A7-6D5F-D378-269CEFB9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8274-008D-3CD0-0F97-39B02AFC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8E3E-EEDC-D7F9-F6B7-040BA7F7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7BA1-BFC4-71E8-E002-1833626E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2B8B-C81F-7F9D-B26F-8E4DD32B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73B2-29E0-CCBA-0649-842F2755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ED7D-456C-D668-8CD3-ACD187ED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0EB2-E8ED-F610-F2DA-C52AF1A4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E7E-E5B4-142B-D7B8-65F388CA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B002-3A82-EC6B-795E-8A1BD5F5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5194D-E2F9-DDE3-9F99-0F1BD501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6494A-F194-610E-BA8A-A1248F5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A60C-9D92-6768-3F5D-F9C296F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994A1-DD8A-83CC-DB4F-68A75ECE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417D-4AE0-D493-F8CF-82CE1CC4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BBBA-A0A3-05F1-CBBB-7442F3AF7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D5C9-75CA-41A3-8C8A-641AB434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7D2D2-252A-CB63-05D3-B6E43C427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F2D64-FC5D-1E5C-F71F-124984FB5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456B5-A3A1-8953-9B3A-AECA3F25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FF872-94EB-647A-C097-A2132222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4508B-5ADB-0635-CD38-FF88058A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6B6D-DC8A-C7DD-E1A4-290C3469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9297A-B4C8-625D-2DAE-B666D80E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E2DA7-2A7F-9633-1E9F-C7F616E6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F2A58-CEEF-9F98-815F-5D687D64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5AAE9-4672-84FB-F7D3-B26A3AB0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24781-A8F8-9A53-3FEC-F4080ACA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2064-24A8-E710-4B2D-914D7DB7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F2D61-CB02-B7E2-6BCC-6FA68CBE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8743-C2AC-4823-E944-4117D963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DDE4-3E60-1A6B-D4EE-793B5276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6829-F9EA-491D-BF42-08BD05D1A89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2017-8A2D-4E4C-18F2-7A811D70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F9AE-CC87-E257-E84D-19795AAD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560">
          <p15:clr>
            <a:srgbClr val="F26B43"/>
          </p15:clr>
        </p15:guide>
        <p15:guide id="4" pos="5120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598B93-D9A3-6D7E-9AB4-32F451CD8A12}"/>
              </a:ext>
            </a:extLst>
          </p:cNvPr>
          <p:cNvSpPr/>
          <p:nvPr/>
        </p:nvSpPr>
        <p:spPr>
          <a:xfrm>
            <a:off x="6773644" y="2881884"/>
            <a:ext cx="158496" cy="1123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DF9AA7-66D7-40FF-3439-C18EA0868F40}"/>
              </a:ext>
            </a:extLst>
          </p:cNvPr>
          <p:cNvSpPr/>
          <p:nvPr/>
        </p:nvSpPr>
        <p:spPr>
          <a:xfrm>
            <a:off x="8096896" y="2881884"/>
            <a:ext cx="158496" cy="1123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E641A-76CC-3694-05D7-43FC2AB6395B}"/>
              </a:ext>
            </a:extLst>
          </p:cNvPr>
          <p:cNvSpPr txBox="1"/>
          <p:nvPr/>
        </p:nvSpPr>
        <p:spPr>
          <a:xfrm>
            <a:off x="83127" y="-1516610"/>
            <a:ext cx="339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1. Animations </a:t>
            </a:r>
            <a:r>
              <a:rPr lang="pl-PL" sz="1400" dirty="0">
                <a:sym typeface="Wingdings" panose="05000000000000000000" pitchFamily="2" charset="2"/>
              </a:rPr>
              <a:t> Add a Lines animation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8EBB28-4D68-F2BB-A5CD-17A2DFEDF846}"/>
              </a:ext>
            </a:extLst>
          </p:cNvPr>
          <p:cNvSpPr txBox="1"/>
          <p:nvPr/>
        </p:nvSpPr>
        <p:spPr>
          <a:xfrm>
            <a:off x="83127" y="-1208833"/>
            <a:ext cx="398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2. Effect Options </a:t>
            </a:r>
            <a:r>
              <a:rPr lang="pl-PL" sz="1400" dirty="0">
                <a:sym typeface="Wingdings" panose="05000000000000000000" pitchFamily="2" charset="2"/>
              </a:rPr>
              <a:t> Change direction to „right”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AFF949-D5D0-6058-D5CD-A253680B810B}"/>
              </a:ext>
            </a:extLst>
          </p:cNvPr>
          <p:cNvSpPr txBox="1"/>
          <p:nvPr/>
        </p:nvSpPr>
        <p:spPr>
          <a:xfrm>
            <a:off x="83127" y="-901056"/>
            <a:ext cx="847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3. Select the animation and use your arrow keys to overlap the object with the ending point (red dot)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BBCC4-3B73-146B-3A1D-DE06AE48D3B4}"/>
              </a:ext>
            </a:extLst>
          </p:cNvPr>
          <p:cNvSpPr txBox="1"/>
          <p:nvPr/>
        </p:nvSpPr>
        <p:spPr>
          <a:xfrm>
            <a:off x="83127" y="-607541"/>
            <a:ext cx="6405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4. Add the „Appear” animation on top of it (use </a:t>
            </a:r>
            <a:r>
              <a:rPr lang="pl-PL" sz="1400" b="1" dirty="0"/>
              <a:t>Add Animation </a:t>
            </a:r>
            <a:r>
              <a:rPr lang="pl-PL" sz="1400" dirty="0"/>
              <a:t>on Windows)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5D27-EA1D-B4D7-44FF-FE90BF5D026C}"/>
              </a:ext>
            </a:extLst>
          </p:cNvPr>
          <p:cNvSpPr txBox="1"/>
          <p:nvPr/>
        </p:nvSpPr>
        <p:spPr>
          <a:xfrm>
            <a:off x="83127" y="-314026"/>
            <a:ext cx="783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5.  Put the green animation „first”, Right click on the Line animation and select „with previous”</a:t>
            </a:r>
            <a:endParaRPr lang="en-US" sz="1400" dirty="0"/>
          </a:p>
        </p:txBody>
      </p:sp>
      <p:sp>
        <p:nvSpPr>
          <p:cNvPr id="9" name="Top">
            <a:extLst>
              <a:ext uri="{FF2B5EF4-FFF2-40B4-BE49-F238E27FC236}">
                <a16:creationId xmlns:a16="http://schemas.microsoft.com/office/drawing/2014/main" id="{6ADCF8E0-2089-DFDA-7F6F-78A3C4C3B6D5}"/>
              </a:ext>
            </a:extLst>
          </p:cNvPr>
          <p:cNvSpPr/>
          <p:nvPr/>
        </p:nvSpPr>
        <p:spPr>
          <a:xfrm>
            <a:off x="6938446" y="2852928"/>
            <a:ext cx="1152144" cy="11521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3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3917C9D-7C66-12F6-0FA4-C61842F1D2AC}"/>
              </a:ext>
            </a:extLst>
          </p:cNvPr>
          <p:cNvSpPr/>
          <p:nvPr/>
        </p:nvSpPr>
        <p:spPr>
          <a:xfrm>
            <a:off x="6447072" y="2715478"/>
            <a:ext cx="158496" cy="1123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5A9CEA-2C7E-9DE7-1440-37CCE4E59F3A}"/>
              </a:ext>
            </a:extLst>
          </p:cNvPr>
          <p:cNvSpPr/>
          <p:nvPr/>
        </p:nvSpPr>
        <p:spPr>
          <a:xfrm>
            <a:off x="7770324" y="2715478"/>
            <a:ext cx="158496" cy="1123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ottom">
            <a:extLst>
              <a:ext uri="{FF2B5EF4-FFF2-40B4-BE49-F238E27FC236}">
                <a16:creationId xmlns:a16="http://schemas.microsoft.com/office/drawing/2014/main" id="{52030CA3-C202-F3F4-6958-35B2869BAF6A}"/>
              </a:ext>
            </a:extLst>
          </p:cNvPr>
          <p:cNvSpPr/>
          <p:nvPr/>
        </p:nvSpPr>
        <p:spPr>
          <a:xfrm>
            <a:off x="6611874" y="2686522"/>
            <a:ext cx="1152144" cy="11521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240849-50A8-2F36-89AE-CC31B2694868}"/>
              </a:ext>
            </a:extLst>
          </p:cNvPr>
          <p:cNvSpPr txBox="1"/>
          <p:nvPr/>
        </p:nvSpPr>
        <p:spPr>
          <a:xfrm>
            <a:off x="381509" y="220504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3200" b="1" dirty="0">
                <a:solidFill>
                  <a:schemeClr val="bg1"/>
                </a:solidFill>
              </a:rPr>
              <a:t>Ready Example: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87 -4.44444E-6 L 0.00013 -4.4444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6E05B49-CD6A-0E46-3875-FD76D669DAE1}"/>
              </a:ext>
            </a:extLst>
          </p:cNvPr>
          <p:cNvSpPr/>
          <p:nvPr/>
        </p:nvSpPr>
        <p:spPr>
          <a:xfrm>
            <a:off x="7109841" y="3698748"/>
            <a:ext cx="1152144" cy="115214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F8E0-2089-DFDA-7F6F-78A3C4C3B6D5}"/>
              </a:ext>
            </a:extLst>
          </p:cNvPr>
          <p:cNvSpPr/>
          <p:nvPr/>
        </p:nvSpPr>
        <p:spPr>
          <a:xfrm>
            <a:off x="7109841" y="1672972"/>
            <a:ext cx="1152144" cy="11521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0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6E05B49-CD6A-0E46-3875-FD76D669DAE1}"/>
              </a:ext>
            </a:extLst>
          </p:cNvPr>
          <p:cNvSpPr/>
          <p:nvPr/>
        </p:nvSpPr>
        <p:spPr>
          <a:xfrm>
            <a:off x="7109841" y="4720643"/>
            <a:ext cx="1152144" cy="115214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F8E0-2089-DFDA-7F6F-78A3C4C3B6D5}"/>
              </a:ext>
            </a:extLst>
          </p:cNvPr>
          <p:cNvSpPr/>
          <p:nvPr/>
        </p:nvSpPr>
        <p:spPr>
          <a:xfrm>
            <a:off x="7109841" y="2276856"/>
            <a:ext cx="1152144" cy="11521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B4610-EA7D-39AC-ADC0-8FEE6E53B3F3}"/>
              </a:ext>
            </a:extLst>
          </p:cNvPr>
          <p:cNvSpPr txBox="1"/>
          <p:nvPr/>
        </p:nvSpPr>
        <p:spPr>
          <a:xfrm>
            <a:off x="381509" y="220504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3200" b="1" dirty="0">
                <a:solidFill>
                  <a:schemeClr val="bg1"/>
                </a:solidFill>
              </a:rPr>
              <a:t>Ready Example: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4610-EA7D-39AC-ADC0-8FEE6E53B3F3}"/>
              </a:ext>
            </a:extLst>
          </p:cNvPr>
          <p:cNvSpPr txBox="1"/>
          <p:nvPr/>
        </p:nvSpPr>
        <p:spPr>
          <a:xfrm>
            <a:off x="2780981" y="1088197"/>
            <a:ext cx="3387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3200" b="1" dirty="0">
                <a:solidFill>
                  <a:schemeClr val="bg1"/>
                </a:solidFill>
              </a:rPr>
              <a:t>Lines animation: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876E3-EF0F-EB7B-0DA7-334589B66B7D}"/>
              </a:ext>
            </a:extLst>
          </p:cNvPr>
          <p:cNvSpPr txBox="1"/>
          <p:nvPr/>
        </p:nvSpPr>
        <p:spPr>
          <a:xfrm>
            <a:off x="3011815" y="3999517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3200" b="1" dirty="0">
                <a:solidFill>
                  <a:schemeClr val="bg1"/>
                </a:solidFill>
              </a:rPr>
              <a:t>„Custom Path”: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422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0.00664 0.00023 L 0.01927 0.00023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GPT Purple magic">
  <a:themeElements>
    <a:clrScheme name="PPT Crash Course #1">
      <a:dk1>
        <a:srgbClr val="0A3B36"/>
      </a:dk1>
      <a:lt1>
        <a:srgbClr val="FFFFFF"/>
      </a:lt1>
      <a:dk2>
        <a:srgbClr val="44546A"/>
      </a:dk2>
      <a:lt2>
        <a:srgbClr val="FFFFFF"/>
      </a:lt2>
      <a:accent1>
        <a:srgbClr val="0A3B36"/>
      </a:accent1>
      <a:accent2>
        <a:srgbClr val="11625A"/>
      </a:accent2>
      <a:accent3>
        <a:srgbClr val="3A9383"/>
      </a:accent3>
      <a:accent4>
        <a:srgbClr val="71B1A5"/>
      </a:accent4>
      <a:accent5>
        <a:srgbClr val="90C2B8"/>
      </a:accent5>
      <a:accent6>
        <a:srgbClr val="AED2CB"/>
      </a:accent6>
      <a:hlink>
        <a:srgbClr val="11D9B3"/>
      </a:hlink>
      <a:folHlink>
        <a:srgbClr val="92ACB0"/>
      </a:folHlink>
    </a:clrScheme>
    <a:fontScheme name="Raleway Black + Raleway">
      <a:majorFont>
        <a:latin typeface="Raleway Black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T Purple magic" id="{827E96A2-DC24-4B81-BAF6-F4FF922DE717}" vid="{51DD8340-3C10-4C86-BE35-5075D6F4627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43958E3-6C79-4FC0-91A3-D73C3013FF30}"/>
</file>

<file path=customXml/itemProps2.xml><?xml version="1.0" encoding="utf-8"?>
<ds:datastoreItem xmlns:ds="http://schemas.openxmlformats.org/officeDocument/2006/customXml" ds:itemID="{2A1AA6A6-018E-467E-A48F-ABB55BEF0F85}"/>
</file>

<file path=customXml/itemProps3.xml><?xml version="1.0" encoding="utf-8"?>
<ds:datastoreItem xmlns:ds="http://schemas.openxmlformats.org/officeDocument/2006/customXml" ds:itemID="{6196B59C-8F83-4804-B89F-7FBBC2FC7909}"/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Wingdings</vt:lpstr>
      <vt:lpstr>Montserrat</vt:lpstr>
      <vt:lpstr>Raleway Black</vt:lpstr>
      <vt:lpstr>Arial</vt:lpstr>
      <vt:lpstr>Raleway</vt:lpstr>
      <vt:lpstr>GPT Purple magic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18</cp:revision>
  <dcterms:created xsi:type="dcterms:W3CDTF">2024-01-16T09:46:03Z</dcterms:created>
  <dcterms:modified xsi:type="dcterms:W3CDTF">2024-02-02T09:15:14Z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