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85" r:id="rId2"/>
    <p:sldId id="278" r:id="rId3"/>
    <p:sldId id="277" r:id="rId4"/>
    <p:sldId id="279" r:id="rId5"/>
    <p:sldId id="288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rph - Work Here" id="{51CE33BD-2D26-468D-A20A-46D349ECD2ED}">
          <p14:sldIdLst>
            <p14:sldId id="285"/>
          </p14:sldIdLst>
        </p14:section>
        <p14:section name="Morph - Ready" id="{28C6B18D-ECBC-4E92-86B2-A3C4EF98351A}">
          <p14:sldIdLst>
            <p14:sldId id="278"/>
            <p14:sldId id="277"/>
            <p14:sldId id="279"/>
          </p14:sldIdLst>
        </p14:section>
        <p14:section name="Morph !! - Work Here" id="{E3C9E1EE-F8CC-4E80-B387-7EFBAACAE7CA}">
          <p14:sldIdLst>
            <p14:sldId id="288"/>
          </p14:sldIdLst>
        </p14:section>
        <p14:section name="Morph !! - Ready" id="{6FA12722-2E56-4C95-B85C-E91580C1188D}">
          <p14:sldIdLst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040"/>
    <a:srgbClr val="EC4242"/>
    <a:srgbClr val="8C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6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E63C-9132-1815-23EE-525A9047B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FFCB-EE51-30B1-7FAF-7F0AAE4EE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334A-A1D2-86D9-765C-7D276E07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A976-3E72-F49E-A243-7367C098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4A9E-F7B8-E7AE-7849-5A4D4A48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8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FF64-C3A1-E05F-6648-9E3789E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617B1-94FA-2068-81D0-F6F87D121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6581-78AA-A4C3-4920-B0D8F1CE9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47B6-212D-4D8C-99E6-7BE607CF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FA57-FAD6-6901-3B6F-AEA41D90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8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C7F6B-397A-64DD-15AB-104763694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728EA-395D-B8DF-7FAE-640B33BB5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3F05-2B1C-BF33-02BC-F17F89AD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2C03-5827-9FF2-6C01-4A726223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89191-64AE-D809-F9D5-6D3DB7F0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7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7FC0-9C6F-8CB4-0A29-582BB38E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9D79-7C47-EC9E-97C2-9AF5B67B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39A4-69DD-D72C-C619-0101B1B4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6900C-E5B7-1463-E8BC-B3E3EDC1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0292-07D7-B8CB-EF8A-8F153CE3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9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2096-6E77-A279-96D7-8EA69B1A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CE332-206E-B3B0-02C9-E0FA08B3A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63899-ED22-0C61-8452-452222B1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9427-9192-3919-8D05-5242B302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1D57-B55B-0138-FE8A-C798EB26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1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59EE-93EE-9753-84CF-79B69DB2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4910-1A4A-558C-B998-FFE66ADC4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C5BD-0613-3D0A-66EE-3CE74D1DA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3E841-9035-1D6B-3981-7CCF9620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DA145-6FDB-9DD3-C220-110B2871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3068F-C669-D66A-FCA1-5E6CD3BC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86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49EA-7AE8-463B-E6F5-A1FCFAD10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977D-E0E9-32BF-CFC4-510DEBB7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C3AEC-E6DC-EE7F-94A1-A07D5FEA8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D18E1-42A9-B0CC-7B02-68514505F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A0287-81CA-CB26-421E-C931CE38A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5C6A-5080-D986-9AC7-34EC826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D19D-4D66-22A4-34ED-0314CAAE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8CBD0-DC00-82AB-9C12-69ED17F3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4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C4E2-957A-E472-11EC-5CE1ED23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DCA3-EFA5-AB6D-6E2E-993A6FB3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E1F6F-DB9E-B507-C33E-321E14E9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EDA1B-76FC-90D9-C0BE-C6301906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7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A8B139-9530-5503-7426-988E63A8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AE6B5-CA4B-B648-BA31-7C2AC0C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5D82A-9D5A-5EFD-B8E6-F5F48ABB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3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571E7-25FF-2A73-C5BF-0E735806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3251-0F7D-B046-ADD2-B76170BD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FA33E-6A07-A939-A1E2-E0722CC11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17EB2-9331-8FB2-EE6A-7B04EE42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BA39A-79BE-C6DA-7BB8-F3D15D76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3952-2391-6DD9-4E74-6262FF59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8BAB-1F1C-8082-2F78-9CE4C2FD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4338F-64F9-20E5-46B3-38CB9085C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38F4-F649-2616-7801-53E19EAC6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4E86F-1EE7-813F-2C15-DF4FC4B4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3CC86-3281-400E-FAD1-F342DEE2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56CA4-3CA0-8D3C-06A7-24F3B71A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49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0A1C-53C4-DBD5-BB7B-B3AE840C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F7F22-0360-6B82-473E-B668E541B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772EF-1DEF-E9C5-7C30-BCED96A87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B71F-F1F1-4CF8-BB4C-CA506C353124}" type="datetimeFigureOut">
              <a:rPr lang="en-US" smtClean="0"/>
              <a:t>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72C66-FBB0-099D-62C0-10A72A8F0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5F74-3619-6D98-DAAE-8287CCCF4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38EC-CD12-42FE-BD4D-5A0BEC4F7C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262037" y="4461781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262037" y="2372406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262037" y="283032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46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262037" y="4461781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262037" y="2372406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262037" y="283032"/>
            <a:ext cx="1739484" cy="173948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2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e greenish 2">
            <a:extLst>
              <a:ext uri="{FF2B5EF4-FFF2-40B4-BE49-F238E27FC236}">
                <a16:creationId xmlns:a16="http://schemas.microsoft.com/office/drawing/2014/main" id="{F2CD4CF6-9EE8-7F0C-A34D-47775B4A8DE7}"/>
              </a:ext>
            </a:extLst>
          </p:cNvPr>
          <p:cNvSpPr/>
          <p:nvPr/>
        </p:nvSpPr>
        <p:spPr>
          <a:xfrm>
            <a:off x="4803332" y="1939401"/>
            <a:ext cx="2585336" cy="258533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he greenish">
            <a:extLst>
              <a:ext uri="{FF2B5EF4-FFF2-40B4-BE49-F238E27FC236}">
                <a16:creationId xmlns:a16="http://schemas.microsoft.com/office/drawing/2014/main" id="{F5623803-07EE-942D-1836-368C94B981BC}"/>
              </a:ext>
            </a:extLst>
          </p:cNvPr>
          <p:cNvSpPr/>
          <p:nvPr/>
        </p:nvSpPr>
        <p:spPr>
          <a:xfrm>
            <a:off x="6537444" y="1608975"/>
            <a:ext cx="721812" cy="7218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he greenish">
            <a:extLst>
              <a:ext uri="{FF2B5EF4-FFF2-40B4-BE49-F238E27FC236}">
                <a16:creationId xmlns:a16="http://schemas.microsoft.com/office/drawing/2014/main" id="{1792512F-0D06-1959-78E1-C968088BF8CC}"/>
              </a:ext>
            </a:extLst>
          </p:cNvPr>
          <p:cNvSpPr/>
          <p:nvPr/>
        </p:nvSpPr>
        <p:spPr>
          <a:xfrm>
            <a:off x="5009585" y="1578495"/>
            <a:ext cx="721812" cy="72181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6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e greenish 2">
            <a:extLst>
              <a:ext uri="{FF2B5EF4-FFF2-40B4-BE49-F238E27FC236}">
                <a16:creationId xmlns:a16="http://schemas.microsoft.com/office/drawing/2014/main" id="{F2CD4CF6-9EE8-7F0C-A34D-47775B4A8DE7}"/>
              </a:ext>
            </a:extLst>
          </p:cNvPr>
          <p:cNvSpPr/>
          <p:nvPr/>
        </p:nvSpPr>
        <p:spPr>
          <a:xfrm>
            <a:off x="9878189" y="4803493"/>
            <a:ext cx="1584767" cy="158476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he greenish">
            <a:extLst>
              <a:ext uri="{FF2B5EF4-FFF2-40B4-BE49-F238E27FC236}">
                <a16:creationId xmlns:a16="http://schemas.microsoft.com/office/drawing/2014/main" id="{F5623803-07EE-942D-1836-368C94B981BC}"/>
              </a:ext>
            </a:extLst>
          </p:cNvPr>
          <p:cNvSpPr/>
          <p:nvPr/>
        </p:nvSpPr>
        <p:spPr>
          <a:xfrm>
            <a:off x="9878188" y="2457143"/>
            <a:ext cx="1584768" cy="15847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he greenish">
            <a:extLst>
              <a:ext uri="{FF2B5EF4-FFF2-40B4-BE49-F238E27FC236}">
                <a16:creationId xmlns:a16="http://schemas.microsoft.com/office/drawing/2014/main" id="{1792512F-0D06-1959-78E1-C968088BF8CC}"/>
              </a:ext>
            </a:extLst>
          </p:cNvPr>
          <p:cNvSpPr/>
          <p:nvPr/>
        </p:nvSpPr>
        <p:spPr>
          <a:xfrm>
            <a:off x="9878188" y="235029"/>
            <a:ext cx="1584768" cy="158476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082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262037" y="4461781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262037" y="2372406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262037" y="283032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028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262037" y="4461781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262037" y="2372406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262037" y="283032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8572659" y="4509449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8572659" y="2420074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8572659" y="330700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he greenish 3">
            <a:extLst>
              <a:ext uri="{FF2B5EF4-FFF2-40B4-BE49-F238E27FC236}">
                <a16:creationId xmlns:a16="http://schemas.microsoft.com/office/drawing/2014/main" id="{737A8BC4-32EC-192F-0253-7DE5A16425C5}"/>
              </a:ext>
            </a:extLst>
          </p:cNvPr>
          <p:cNvSpPr/>
          <p:nvPr/>
        </p:nvSpPr>
        <p:spPr>
          <a:xfrm>
            <a:off x="9801504" y="5518375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he greenish 2">
            <a:extLst>
              <a:ext uri="{FF2B5EF4-FFF2-40B4-BE49-F238E27FC236}">
                <a16:creationId xmlns:a16="http://schemas.microsoft.com/office/drawing/2014/main" id="{59E607CD-F91B-980C-4F3D-7792AC08007B}"/>
              </a:ext>
            </a:extLst>
          </p:cNvPr>
          <p:cNvSpPr/>
          <p:nvPr/>
        </p:nvSpPr>
        <p:spPr>
          <a:xfrm>
            <a:off x="9801504" y="3429000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he greenish">
            <a:extLst>
              <a:ext uri="{FF2B5EF4-FFF2-40B4-BE49-F238E27FC236}">
                <a16:creationId xmlns:a16="http://schemas.microsoft.com/office/drawing/2014/main" id="{C13C82B4-97B2-9882-EF85-FC51E768571B}"/>
              </a:ext>
            </a:extLst>
          </p:cNvPr>
          <p:cNvSpPr/>
          <p:nvPr/>
        </p:nvSpPr>
        <p:spPr>
          <a:xfrm>
            <a:off x="9801504" y="1339626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262037" y="4461781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262037" y="2372406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262037" y="283032"/>
            <a:ext cx="1739484" cy="173948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3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he greenish 3">
            <a:extLst>
              <a:ext uri="{FF2B5EF4-FFF2-40B4-BE49-F238E27FC236}">
                <a16:creationId xmlns:a16="http://schemas.microsoft.com/office/drawing/2014/main" id="{20983F14-CC23-5336-154F-4A554844A23C}"/>
              </a:ext>
            </a:extLst>
          </p:cNvPr>
          <p:cNvSpPr/>
          <p:nvPr/>
        </p:nvSpPr>
        <p:spPr>
          <a:xfrm>
            <a:off x="8572659" y="4509449"/>
            <a:ext cx="663938" cy="663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he greenish 2">
            <a:extLst>
              <a:ext uri="{FF2B5EF4-FFF2-40B4-BE49-F238E27FC236}">
                <a16:creationId xmlns:a16="http://schemas.microsoft.com/office/drawing/2014/main" id="{78E0114D-450D-6E13-EC32-E93108B71E2C}"/>
              </a:ext>
            </a:extLst>
          </p:cNvPr>
          <p:cNvSpPr/>
          <p:nvPr/>
        </p:nvSpPr>
        <p:spPr>
          <a:xfrm>
            <a:off x="8572659" y="2420074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he greenish">
            <a:extLst>
              <a:ext uri="{FF2B5EF4-FFF2-40B4-BE49-F238E27FC236}">
                <a16:creationId xmlns:a16="http://schemas.microsoft.com/office/drawing/2014/main" id="{486FDEB8-179F-0E38-DC0D-51601BDD1F1D}"/>
              </a:ext>
            </a:extLst>
          </p:cNvPr>
          <p:cNvSpPr/>
          <p:nvPr/>
        </p:nvSpPr>
        <p:spPr>
          <a:xfrm>
            <a:off x="8572659" y="330700"/>
            <a:ext cx="663938" cy="663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he greenish 3">
            <a:extLst>
              <a:ext uri="{FF2B5EF4-FFF2-40B4-BE49-F238E27FC236}">
                <a16:creationId xmlns:a16="http://schemas.microsoft.com/office/drawing/2014/main" id="{737A8BC4-32EC-192F-0253-7DE5A16425C5}"/>
              </a:ext>
            </a:extLst>
          </p:cNvPr>
          <p:cNvSpPr/>
          <p:nvPr/>
        </p:nvSpPr>
        <p:spPr>
          <a:xfrm>
            <a:off x="9801504" y="5518375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he greenish 2">
            <a:extLst>
              <a:ext uri="{FF2B5EF4-FFF2-40B4-BE49-F238E27FC236}">
                <a16:creationId xmlns:a16="http://schemas.microsoft.com/office/drawing/2014/main" id="{59E607CD-F91B-980C-4F3D-7792AC08007B}"/>
              </a:ext>
            </a:extLst>
          </p:cNvPr>
          <p:cNvSpPr/>
          <p:nvPr/>
        </p:nvSpPr>
        <p:spPr>
          <a:xfrm>
            <a:off x="9801504" y="3429000"/>
            <a:ext cx="663938" cy="6639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he greenish">
            <a:extLst>
              <a:ext uri="{FF2B5EF4-FFF2-40B4-BE49-F238E27FC236}">
                <a16:creationId xmlns:a16="http://schemas.microsoft.com/office/drawing/2014/main" id="{C13C82B4-97B2-9882-EF85-FC51E768571B}"/>
              </a:ext>
            </a:extLst>
          </p:cNvPr>
          <p:cNvSpPr/>
          <p:nvPr/>
        </p:nvSpPr>
        <p:spPr>
          <a:xfrm>
            <a:off x="9801504" y="1339626"/>
            <a:ext cx="663938" cy="66393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4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217074"/>
      </a:accent1>
      <a:accent2>
        <a:srgbClr val="37745B"/>
      </a:accent2>
      <a:accent3>
        <a:srgbClr val="8B9D77"/>
      </a:accent3>
      <a:accent4>
        <a:srgbClr val="E7EAEF"/>
      </a:accent4>
      <a:accent5>
        <a:srgbClr val="EDC5AB"/>
      </a:accent5>
      <a:accent6>
        <a:srgbClr val="B8D1D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5A6B8F0-4AF4-41AE-81DC-FABE895452B9}"/>
</file>

<file path=customXml/itemProps2.xml><?xml version="1.0" encoding="utf-8"?>
<ds:datastoreItem xmlns:ds="http://schemas.openxmlformats.org/officeDocument/2006/customXml" ds:itemID="{5034A52A-1B17-4096-B07E-E21A0D3B5EF1}"/>
</file>

<file path=customXml/itemProps3.xml><?xml version="1.0" encoding="utf-8"?>
<ds:datastoreItem xmlns:ds="http://schemas.openxmlformats.org/officeDocument/2006/customXml" ds:itemID="{60523E4C-A2A1-4A94-856F-F792D664169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 Light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21</cp:revision>
  <dcterms:created xsi:type="dcterms:W3CDTF">2024-01-16T09:41:45Z</dcterms:created>
  <dcterms:modified xsi:type="dcterms:W3CDTF">2024-02-14T12:32:48Z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