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gs/tag2.xml" ContentType="application/vnd.openxmlformats-officedocument.presentationml.tag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72" r:id="rId3"/>
    <p:sldId id="257" r:id="rId4"/>
    <p:sldId id="258" r:id="rId5"/>
    <p:sldId id="271" r:id="rId6"/>
    <p:sldId id="274" r:id="rId7"/>
    <p:sldId id="275" r:id="rId8"/>
    <p:sldId id="273" r:id="rId9"/>
  </p:sldIdLst>
  <p:sldSz cx="12192000" cy="6858000"/>
  <p:notesSz cx="6858000" cy="9144000"/>
  <p:embeddedFontLst>
    <p:embeddedFont>
      <p:font typeface="Ubuntu" panose="020B0504030602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16DE5BC4-A360-44FF-8703-91FC934D5E1D}">
          <p14:sldIdLst>
            <p14:sldId id="256"/>
            <p14:sldId id="272"/>
          </p14:sldIdLst>
        </p14:section>
        <p14:section name="PROJECT - Ready" id="{CE728476-E789-45F2-8178-CD0377B82040}">
          <p14:sldIdLst>
            <p14:sldId id="257"/>
            <p14:sldId id="258"/>
            <p14:sldId id="271"/>
          </p14:sldIdLst>
        </p14:section>
        <p14:section name="Example Use" id="{4252B12A-06B6-4A97-8B8F-1B7654E5D008}">
          <p14:sldIdLst>
            <p14:sldId id="274"/>
            <p14:sldId id="275"/>
          </p14:sldIdLst>
        </p14:section>
        <p14:section name="ASSETS" id="{EF9BB258-B6DC-474B-B181-DDA956C9A675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040"/>
    <a:srgbClr val="EC4242"/>
    <a:srgbClr val="8C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19" autoAdjust="0"/>
    <p:restoredTop sz="94660"/>
  </p:normalViewPr>
  <p:slideViewPr>
    <p:cSldViewPr snapToGrid="0">
      <p:cViewPr>
        <p:scale>
          <a:sx n="75" d="100"/>
          <a:sy n="75" d="100"/>
        </p:scale>
        <p:origin x="1795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E63C-9132-1815-23EE-525A9047B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FFCB-EE51-30B1-7FAF-7F0AAE4EE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334A-A1D2-86D9-765C-7D276E07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A976-3E72-F49E-A243-7367C098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4A9E-F7B8-E7AE-7849-5A4D4A48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8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FF64-C3A1-E05F-6648-9E3789E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17B1-94FA-2068-81D0-F6F87D121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6581-78AA-A4C3-4920-B0D8F1CE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47B6-212D-4D8C-99E6-7BE607CF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FA57-FAD6-6901-3B6F-AEA41D90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7F6B-397A-64DD-15AB-104763694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28EA-395D-B8DF-7FAE-640B33BB5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3F05-2B1C-BF33-02BC-F17F89AD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2C03-5827-9FF2-6C01-4A726223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9191-64AE-D809-F9D5-6D3DB7F0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7FC0-9C6F-8CB4-0A29-582BB38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9D79-7C47-EC9E-97C2-9AF5B67B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39A4-69DD-D72C-C619-0101B1B4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900C-E5B7-1463-E8BC-B3E3EDC1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0292-07D7-B8CB-EF8A-8F153CE3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2096-6E77-A279-96D7-8EA69B1A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E332-206E-B3B0-02C9-E0FA08B3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3899-ED22-0C61-8452-452222B1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9427-9192-3919-8D05-5242B302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1D57-B55B-0138-FE8A-C798EB26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59EE-93EE-9753-84CF-79B69DB2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4910-1A4A-558C-B998-FFE66ADC4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C5BD-0613-3D0A-66EE-3CE74D1DA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E841-9035-1D6B-3981-7CCF9620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A145-6FDB-9DD3-C220-110B2871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3068F-C669-D66A-FCA1-5E6CD3BC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49EA-7AE8-463B-E6F5-A1FCFAD1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977D-E0E9-32BF-CFC4-510DEBB7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C3AEC-E6DC-EE7F-94A1-A07D5FEA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D18E1-42A9-B0CC-7B02-68514505F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A0287-81CA-CB26-421E-C931CE38A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E5C6A-5080-D986-9AC7-34EC8261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9D19D-4D66-22A4-34ED-0314CAAE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8CBD0-DC00-82AB-9C12-69ED17F3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C4E2-957A-E472-11EC-5CE1ED23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DCA3-EFA5-AB6D-6E2E-993A6FB3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E1F6F-DB9E-B507-C33E-321E14E9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EDA1B-76FC-90D9-C0BE-C6301906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8B139-9530-5503-7426-988E63A8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AE6B5-CA4B-B648-BA31-7C2AC0C5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D82A-9D5A-5EFD-B8E6-F5F48AB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3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71E7-25FF-2A73-C5BF-0E735806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3251-0F7D-B046-ADD2-B76170BD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A33E-6A07-A939-A1E2-E0722CC11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17EB2-9331-8FB2-EE6A-7B04EE42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BA39A-79BE-C6DA-7BB8-F3D15D76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3952-2391-6DD9-4E74-6262FF59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8BAB-1F1C-8082-2F78-9CE4C2FD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4338F-64F9-20E5-46B3-38CB9085C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38F4-F649-2616-7801-53E19EAC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E86F-1EE7-813F-2C15-DF4FC4B4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3CC86-3281-400E-FAD1-F342DEE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6CA4-3CA0-8D3C-06A7-24F3B71A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9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30A1C-53C4-DBD5-BB7B-B3AE840C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7F22-0360-6B82-473E-B668E541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72EF-1DEF-E9C5-7C30-BCED96A8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B71F-F1F1-4CF8-BB4C-CA506C353124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2C66-FBB0-099D-62C0-10A72A8F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5F74-3619-6D98-DAAE-8287CCCF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28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417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61792-D8C2-5449-A485-D550CF3A8CFA}"/>
              </a:ext>
            </a:extLst>
          </p:cNvPr>
          <p:cNvSpPr/>
          <p:nvPr/>
        </p:nvSpPr>
        <p:spPr>
          <a:xfrm>
            <a:off x="3440003" y="3580917"/>
            <a:ext cx="5311994" cy="4600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55641070-6AE3-84BD-0547-8E64B65EBAE5}"/>
              </a:ext>
            </a:extLst>
          </p:cNvPr>
          <p:cNvSpPr/>
          <p:nvPr/>
        </p:nvSpPr>
        <p:spPr>
          <a:xfrm>
            <a:off x="3538347" y="3635239"/>
            <a:ext cx="2707769" cy="3514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95228-153D-4DDD-4AC5-7FE65AF2811F}"/>
              </a:ext>
            </a:extLst>
          </p:cNvPr>
          <p:cNvSpPr txBox="1"/>
          <p:nvPr/>
        </p:nvSpPr>
        <p:spPr>
          <a:xfrm>
            <a:off x="4281240" y="2295465"/>
            <a:ext cx="3629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B8D1D1">
                    <a:lumMod val="75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Dark mode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B8D1D1">
                  <a:lumMod val="75000"/>
                </a:srgbClr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DD93D22-F2A7-44CC-30AC-F8BAF56F53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103707" y="5006532"/>
            <a:ext cx="1557501" cy="15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0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4.375E-6 -0.00116 L -0.07644 0.00949 L -0.12409 0.00231 L -0.19597 -0.03611 L -0.23099 -0.06458 L -0.26485 -0.10972 L -0.2806 -0.1331 L -0.29063 -0.16204 L -0.30131 -0.21343 " pathEditMode="relative" rAng="0" ptsTypes="AAAAAAAAA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65" y="-1009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71B2835-6070-2743-1393-E915C31F3C6B}"/>
              </a:ext>
            </a:extLst>
          </p:cNvPr>
          <p:cNvSpPr txBox="1"/>
          <p:nvPr/>
        </p:nvSpPr>
        <p:spPr>
          <a:xfrm>
            <a:off x="4042392" y="2295465"/>
            <a:ext cx="41072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B8D1D1">
                    <a:lumMod val="75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Bright mode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B8D1D1">
                  <a:lumMod val="75000"/>
                </a:srgbClr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8ABD52-1779-7F9F-16CE-80491B4C81CD}"/>
              </a:ext>
            </a:extLst>
          </p:cNvPr>
          <p:cNvSpPr/>
          <p:nvPr/>
        </p:nvSpPr>
        <p:spPr>
          <a:xfrm>
            <a:off x="3440003" y="3580917"/>
            <a:ext cx="5311994" cy="46009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hlinkClick r:id="rId2" action="ppaction://hlinksldjump"/>
            <a:extLst>
              <a:ext uri="{FF2B5EF4-FFF2-40B4-BE49-F238E27FC236}">
                <a16:creationId xmlns:a16="http://schemas.microsoft.com/office/drawing/2014/main" id="{18967BF6-F3A5-9A36-60B7-38C7931D8791}"/>
              </a:ext>
            </a:extLst>
          </p:cNvPr>
          <p:cNvSpPr/>
          <p:nvPr/>
        </p:nvSpPr>
        <p:spPr>
          <a:xfrm>
            <a:off x="5945883" y="3635239"/>
            <a:ext cx="2707769" cy="3514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6FDE18A-A097-56E3-4CBD-1C8E91CB43D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75142" y="5006532"/>
            <a:ext cx="1557501" cy="155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7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375E-6 -0.00093 L 0.06198 0.00949 L 0.10079 0.00254 L 0.15925 -0.03496 L 0.18763 -0.06273 L 0.21524 -0.10695 L 0.22813 -0.12986 L 0.2362 -0.15787 L 0.24506 -0.20833 " pathEditMode="relative" rAng="0" ptsTypes="AAAAAAA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53" y="-986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1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961792-D8C2-5449-A485-D550CF3A8CFA}"/>
              </a:ext>
            </a:extLst>
          </p:cNvPr>
          <p:cNvSpPr/>
          <p:nvPr/>
        </p:nvSpPr>
        <p:spPr>
          <a:xfrm>
            <a:off x="3440003" y="3580917"/>
            <a:ext cx="5311994" cy="460094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hlinkClick r:id="rId2" action="ppaction://hlinksldjump"/>
            <a:extLst>
              <a:ext uri="{FF2B5EF4-FFF2-40B4-BE49-F238E27FC236}">
                <a16:creationId xmlns:a16="http://schemas.microsoft.com/office/drawing/2014/main" id="{55641070-6AE3-84BD-0547-8E64B65EBAE5}"/>
              </a:ext>
            </a:extLst>
          </p:cNvPr>
          <p:cNvSpPr/>
          <p:nvPr/>
        </p:nvSpPr>
        <p:spPr>
          <a:xfrm>
            <a:off x="3538347" y="3635239"/>
            <a:ext cx="2707769" cy="351451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95228-153D-4DDD-4AC5-7FE65AF2811F}"/>
              </a:ext>
            </a:extLst>
          </p:cNvPr>
          <p:cNvSpPr txBox="1"/>
          <p:nvPr/>
        </p:nvSpPr>
        <p:spPr>
          <a:xfrm>
            <a:off x="4281240" y="2295465"/>
            <a:ext cx="3629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5400" b="0" i="0" u="none" strike="noStrike" kern="1200" cap="none" spc="0" normalizeH="0" baseline="0" noProof="0" dirty="0">
                <a:ln>
                  <a:noFill/>
                </a:ln>
                <a:solidFill>
                  <a:srgbClr val="B8D1D1">
                    <a:lumMod val="75000"/>
                  </a:srgbClr>
                </a:solidFill>
                <a:effectLst/>
                <a:uLnTx/>
                <a:uFillTx/>
                <a:latin typeface="Ubuntu" panose="020B0504030602030204" pitchFamily="34" charset="0"/>
                <a:ea typeface="+mn-ea"/>
                <a:cs typeface="+mn-cs"/>
              </a:rPr>
              <a:t>Dark mode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B8D1D1">
                  <a:lumMod val="75000"/>
                </a:srgbClr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62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Corner graphic">
            <a:extLst>
              <a:ext uri="{FF2B5EF4-FFF2-40B4-BE49-F238E27FC236}">
                <a16:creationId xmlns:a16="http://schemas.microsoft.com/office/drawing/2014/main" id="{43F71969-CDB5-025B-FB90-9CEAB9A016B0}"/>
              </a:ext>
            </a:extLst>
          </p:cNvPr>
          <p:cNvSpPr/>
          <p:nvPr/>
        </p:nvSpPr>
        <p:spPr>
          <a:xfrm>
            <a:off x="7074607" y="1813560"/>
            <a:ext cx="5117393" cy="5044440"/>
          </a:xfrm>
          <a:custGeom>
            <a:avLst/>
            <a:gdLst>
              <a:gd name="connsiteX0" fmla="*/ 1035252 w 4617233"/>
              <a:gd name="connsiteY0" fmla="*/ 56 h 4551410"/>
              <a:gd name="connsiteX1" fmla="*/ 4560183 w 4617233"/>
              <a:gd name="connsiteY1" fmla="*/ 56 h 4551410"/>
              <a:gd name="connsiteX2" fmla="*/ 4617351 w 4617233"/>
              <a:gd name="connsiteY2" fmla="*/ 57224 h 4551410"/>
              <a:gd name="connsiteX3" fmla="*/ 4617351 w 4617233"/>
              <a:gd name="connsiteY3" fmla="*/ 4494299 h 4551410"/>
              <a:gd name="connsiteX4" fmla="*/ 4560183 w 4617233"/>
              <a:gd name="connsiteY4" fmla="*/ 4551467 h 4551410"/>
              <a:gd name="connsiteX5" fmla="*/ 57268 w 4617233"/>
              <a:gd name="connsiteY5" fmla="*/ 4551467 h 4551410"/>
              <a:gd name="connsiteX6" fmla="*/ 118 w 4617233"/>
              <a:gd name="connsiteY6" fmla="*/ 4494299 h 4551410"/>
              <a:gd name="connsiteX7" fmla="*/ 118 w 4617233"/>
              <a:gd name="connsiteY7" fmla="*/ 1035200 h 4551410"/>
              <a:gd name="connsiteX8" fmla="*/ 1035252 w 4617233"/>
              <a:gd name="connsiteY8" fmla="*/ 56 h 455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233" h="4551410">
                <a:moveTo>
                  <a:pt x="1035252" y="56"/>
                </a:moveTo>
                <a:lnTo>
                  <a:pt x="4560183" y="56"/>
                </a:lnTo>
                <a:cubicBezTo>
                  <a:pt x="4591755" y="56"/>
                  <a:pt x="4617351" y="25652"/>
                  <a:pt x="4617351" y="57224"/>
                </a:cubicBezTo>
                <a:lnTo>
                  <a:pt x="4617351" y="4494299"/>
                </a:lnTo>
                <a:cubicBezTo>
                  <a:pt x="4617351" y="4525871"/>
                  <a:pt x="4591755" y="4551467"/>
                  <a:pt x="4560183" y="4551467"/>
                </a:cubicBezTo>
                <a:lnTo>
                  <a:pt x="57268" y="4551467"/>
                </a:lnTo>
                <a:cubicBezTo>
                  <a:pt x="25703" y="4551467"/>
                  <a:pt x="118" y="4525871"/>
                  <a:pt x="118" y="4494299"/>
                </a:cubicBezTo>
                <a:lnTo>
                  <a:pt x="118" y="1035200"/>
                </a:lnTo>
                <a:cubicBezTo>
                  <a:pt x="118" y="463520"/>
                  <a:pt x="463564" y="56"/>
                  <a:pt x="1035252" y="56"/>
                </a:cubicBezTo>
                <a:close/>
              </a:path>
            </a:pathLst>
          </a:custGeom>
          <a:solidFill>
            <a:srgbClr val="EC4242"/>
          </a:solidFill>
          <a:ln w="0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V2_Helmet_Underline">
            <a:extLst>
              <a:ext uri="{FF2B5EF4-FFF2-40B4-BE49-F238E27FC236}">
                <a16:creationId xmlns:a16="http://schemas.microsoft.com/office/drawing/2014/main" id="{CAE99A58-4BF2-1782-163B-78B070A6D36E}"/>
              </a:ext>
            </a:extLst>
          </p:cNvPr>
          <p:cNvSpPr/>
          <p:nvPr/>
        </p:nvSpPr>
        <p:spPr>
          <a:xfrm>
            <a:off x="1495152" y="2129743"/>
            <a:ext cx="5201492" cy="28936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--V2_Helmet">
            <a:extLst>
              <a:ext uri="{FF2B5EF4-FFF2-40B4-BE49-F238E27FC236}">
                <a16:creationId xmlns:a16="http://schemas.microsoft.com/office/drawing/2014/main" id="{924BD9A2-9819-8144-DA08-BA395E18D730}"/>
              </a:ext>
            </a:extLst>
          </p:cNvPr>
          <p:cNvSpPr txBox="1"/>
          <p:nvPr/>
        </p:nvSpPr>
        <p:spPr>
          <a:xfrm>
            <a:off x="523327" y="1109807"/>
            <a:ext cx="61815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b="1" dirty="0">
                <a:solidFill>
                  <a:srgbClr val="EC4242"/>
                </a:solidFill>
                <a:latin typeface="Ubuntu" panose="020B0504030602030204" pitchFamily="34" charset="0"/>
              </a:rPr>
              <a:t>V2_Helmet</a:t>
            </a:r>
            <a:endParaRPr lang="en-US" sz="8800" b="1" dirty="0">
              <a:solidFill>
                <a:srgbClr val="EC4242"/>
              </a:solidFill>
              <a:latin typeface="Ubuntu" panose="020B0504030602030204" pitchFamily="34" charset="0"/>
            </a:endParaRPr>
          </a:p>
        </p:txBody>
      </p:sp>
      <p:pic>
        <p:nvPicPr>
          <p:cNvPr id="6" name="Picture 5" descr="A black and red helmet with red visor&#10;&#10;Description automatically generated">
            <a:extLst>
              <a:ext uri="{FF2B5EF4-FFF2-40B4-BE49-F238E27FC236}">
                <a16:creationId xmlns:a16="http://schemas.microsoft.com/office/drawing/2014/main" id="{72BC38D5-4238-7A96-62D7-AA5938DBDF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827" y="1323138"/>
            <a:ext cx="5856952" cy="585695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A53319-6424-2BA6-718D-B715329D6882}"/>
              </a:ext>
            </a:extLst>
          </p:cNvPr>
          <p:cNvGrpSpPr/>
          <p:nvPr/>
        </p:nvGrpSpPr>
        <p:grpSpPr>
          <a:xfrm>
            <a:off x="1373231" y="3131072"/>
            <a:ext cx="4206541" cy="523220"/>
            <a:chOff x="915852" y="4043391"/>
            <a:chExt cx="4206541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C0C71E-FCAE-DBB5-80AB-356BACF5A6CD}"/>
                </a:ext>
              </a:extLst>
            </p:cNvPr>
            <p:cNvSpPr txBox="1"/>
            <p:nvPr/>
          </p:nvSpPr>
          <p:spPr>
            <a:xfrm>
              <a:off x="1342191" y="4043391"/>
              <a:ext cx="3780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dirty="0">
                  <a:latin typeface="Ubuntu" panose="020B0504030602030204" pitchFamily="34" charset="0"/>
                </a:rPr>
                <a:t>Adjustable ventilation</a:t>
              </a:r>
              <a:endParaRPr lang="en-US" sz="2800" dirty="0">
                <a:latin typeface="Ubuntu" panose="020B050403060203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A4662E-535E-0609-2CAD-098BA8348B9A}"/>
                </a:ext>
              </a:extLst>
            </p:cNvPr>
            <p:cNvSpPr/>
            <p:nvPr/>
          </p:nvSpPr>
          <p:spPr>
            <a:xfrm>
              <a:off x="915852" y="4259579"/>
              <a:ext cx="182880" cy="182880"/>
            </a:xfrm>
            <a:prstGeom prst="roundRect">
              <a:avLst>
                <a:gd name="adj" fmla="val 23245"/>
              </a:avLst>
            </a:prstGeom>
            <a:solidFill>
              <a:srgbClr val="E6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23929-24AA-47AA-0B4E-52BB6F768254}"/>
              </a:ext>
            </a:extLst>
          </p:cNvPr>
          <p:cNvGrpSpPr/>
          <p:nvPr/>
        </p:nvGrpSpPr>
        <p:grpSpPr>
          <a:xfrm>
            <a:off x="1373231" y="4939780"/>
            <a:ext cx="2754220" cy="523220"/>
            <a:chOff x="915852" y="5277488"/>
            <a:chExt cx="275422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CD9C36-3DC4-673D-A707-4A2044C44FDD}"/>
                </a:ext>
              </a:extLst>
            </p:cNvPr>
            <p:cNvSpPr txBox="1"/>
            <p:nvPr/>
          </p:nvSpPr>
          <p:spPr>
            <a:xfrm>
              <a:off x="1342191" y="5277488"/>
              <a:ext cx="2327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dirty="0">
                  <a:latin typeface="Ubuntu" panose="020B0504030602030204" pitchFamily="34" charset="0"/>
                </a:rPr>
                <a:t>Durable shell</a:t>
              </a:r>
              <a:endParaRPr lang="en-US" sz="2800" dirty="0">
                <a:latin typeface="Ubuntu" panose="020B050403060203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B511B73-FBF6-8572-61C3-B30AA56B7EDA}"/>
                </a:ext>
              </a:extLst>
            </p:cNvPr>
            <p:cNvSpPr/>
            <p:nvPr/>
          </p:nvSpPr>
          <p:spPr>
            <a:xfrm>
              <a:off x="915852" y="5493676"/>
              <a:ext cx="182880" cy="182880"/>
            </a:xfrm>
            <a:prstGeom prst="roundRect">
              <a:avLst>
                <a:gd name="adj" fmla="val 23245"/>
              </a:avLst>
            </a:prstGeom>
            <a:solidFill>
              <a:srgbClr val="E6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E911D4-709E-7909-5934-235980714F9D}"/>
              </a:ext>
            </a:extLst>
          </p:cNvPr>
          <p:cNvGrpSpPr/>
          <p:nvPr/>
        </p:nvGrpSpPr>
        <p:grpSpPr>
          <a:xfrm>
            <a:off x="1373231" y="4035426"/>
            <a:ext cx="3616636" cy="523220"/>
            <a:chOff x="915852" y="5277488"/>
            <a:chExt cx="3616636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43B144-AA7F-2E9C-A445-54C687BF9362}"/>
                </a:ext>
              </a:extLst>
            </p:cNvPr>
            <p:cNvSpPr txBox="1"/>
            <p:nvPr/>
          </p:nvSpPr>
          <p:spPr>
            <a:xfrm>
              <a:off x="1342191" y="5277488"/>
              <a:ext cx="3190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dirty="0">
                  <a:latin typeface="Ubuntu" panose="020B0504030602030204" pitchFamily="34" charset="0"/>
                </a:rPr>
                <a:t>Multi-Impact foam</a:t>
              </a:r>
              <a:endParaRPr lang="en-US" sz="2800" dirty="0">
                <a:latin typeface="Ubuntu" panose="020B050403060203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5DACC96-4CAA-2E8B-B088-0CE7CB9CBDC0}"/>
                </a:ext>
              </a:extLst>
            </p:cNvPr>
            <p:cNvSpPr/>
            <p:nvPr/>
          </p:nvSpPr>
          <p:spPr>
            <a:xfrm>
              <a:off x="915852" y="5493676"/>
              <a:ext cx="182880" cy="182880"/>
            </a:xfrm>
            <a:prstGeom prst="roundRect">
              <a:avLst>
                <a:gd name="adj" fmla="val 23245"/>
              </a:avLst>
            </a:prstGeom>
            <a:solidFill>
              <a:srgbClr val="E6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B5842B-B75F-D812-22C5-E422710D73C0}"/>
              </a:ext>
            </a:extLst>
          </p:cNvPr>
          <p:cNvSpPr/>
          <p:nvPr/>
        </p:nvSpPr>
        <p:spPr>
          <a:xfrm>
            <a:off x="9375290" y="467843"/>
            <a:ext cx="2183371" cy="249972"/>
          </a:xfrm>
          <a:prstGeom prst="roundRect">
            <a:avLst>
              <a:gd name="adj" fmla="val 50000"/>
            </a:avLst>
          </a:prstGeom>
          <a:solidFill>
            <a:srgbClr val="8C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DC9CE0-990E-6C03-B043-46E5D7C8AD39}"/>
              </a:ext>
            </a:extLst>
          </p:cNvPr>
          <p:cNvSpPr/>
          <p:nvPr/>
        </p:nvSpPr>
        <p:spPr>
          <a:xfrm>
            <a:off x="9434223" y="502162"/>
            <a:ext cx="1062328" cy="1813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----Underline">
            <a:extLst>
              <a:ext uri="{FF2B5EF4-FFF2-40B4-BE49-F238E27FC236}">
                <a16:creationId xmlns:a16="http://schemas.microsoft.com/office/drawing/2014/main" id="{6DFBA652-E458-9074-85AC-220E3807BAAD}"/>
              </a:ext>
            </a:extLst>
          </p:cNvPr>
          <p:cNvSpPr/>
          <p:nvPr/>
        </p:nvSpPr>
        <p:spPr>
          <a:xfrm>
            <a:off x="16161024" y="2403057"/>
            <a:ext cx="6130646" cy="350303"/>
          </a:xfrm>
          <a:prstGeom prst="roundRect">
            <a:avLst>
              <a:gd name="adj" fmla="val 50000"/>
            </a:avLst>
          </a:prstGeom>
          <a:solidFill>
            <a:srgbClr val="8C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--Snboots_V3">
            <a:extLst>
              <a:ext uri="{FF2B5EF4-FFF2-40B4-BE49-F238E27FC236}">
                <a16:creationId xmlns:a16="http://schemas.microsoft.com/office/drawing/2014/main" id="{A12621FC-285E-6051-88C8-D20A5E641126}"/>
              </a:ext>
            </a:extLst>
          </p:cNvPr>
          <p:cNvSpPr txBox="1"/>
          <p:nvPr/>
        </p:nvSpPr>
        <p:spPr>
          <a:xfrm>
            <a:off x="15666137" y="1444742"/>
            <a:ext cx="66255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b="1" dirty="0">
                <a:solidFill>
                  <a:schemeClr val="bg1"/>
                </a:solidFill>
                <a:latin typeface="Ubuntu" panose="020B0504030602030204" pitchFamily="34" charset="0"/>
              </a:rPr>
              <a:t>Snboots_V3</a:t>
            </a:r>
            <a:endParaRPr lang="en-US" sz="8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0" name="[PIC] Snboots" descr="A pair of camouflage boots&#10;&#10;Description automatically generated">
            <a:extLst>
              <a:ext uri="{FF2B5EF4-FFF2-40B4-BE49-F238E27FC236}">
                <a16:creationId xmlns:a16="http://schemas.microsoft.com/office/drawing/2014/main" id="{EB2DC7EE-E5D2-1E43-6CA6-684ABF3190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4293" y="467843"/>
            <a:ext cx="6242317" cy="6242317"/>
          </a:xfrm>
          <a:prstGeom prst="rect">
            <a:avLst/>
          </a:prstGeom>
        </p:spPr>
      </p:pic>
      <p:grpSp>
        <p:nvGrpSpPr>
          <p:cNvPr id="3" name="Be Ready">
            <a:extLst>
              <a:ext uri="{FF2B5EF4-FFF2-40B4-BE49-F238E27FC236}">
                <a16:creationId xmlns:a16="http://schemas.microsoft.com/office/drawing/2014/main" id="{208289C7-6BDC-9898-664D-946DBF1C3F88}"/>
              </a:ext>
            </a:extLst>
          </p:cNvPr>
          <p:cNvGrpSpPr/>
          <p:nvPr/>
        </p:nvGrpSpPr>
        <p:grpSpPr>
          <a:xfrm>
            <a:off x="6203506" y="6858000"/>
            <a:ext cx="3513188" cy="3180430"/>
            <a:chOff x="6203506" y="3711675"/>
            <a:chExt cx="3513188" cy="3180430"/>
          </a:xfrm>
        </p:grpSpPr>
        <p:sp>
          <p:nvSpPr>
            <p:cNvPr id="19" name="Rounded Corner graphic">
              <a:extLst>
                <a:ext uri="{FF2B5EF4-FFF2-40B4-BE49-F238E27FC236}">
                  <a16:creationId xmlns:a16="http://schemas.microsoft.com/office/drawing/2014/main" id="{F8A9BCB0-C63C-C81D-C86F-E6F6C484FE79}"/>
                </a:ext>
              </a:extLst>
            </p:cNvPr>
            <p:cNvSpPr/>
            <p:nvPr/>
          </p:nvSpPr>
          <p:spPr>
            <a:xfrm>
              <a:off x="6203506" y="3711675"/>
              <a:ext cx="3513188" cy="3180430"/>
            </a:xfrm>
            <a:custGeom>
              <a:avLst/>
              <a:gdLst>
                <a:gd name="connsiteX0" fmla="*/ 1035252 w 4617233"/>
                <a:gd name="connsiteY0" fmla="*/ 56 h 4551410"/>
                <a:gd name="connsiteX1" fmla="*/ 4560183 w 4617233"/>
                <a:gd name="connsiteY1" fmla="*/ 56 h 4551410"/>
                <a:gd name="connsiteX2" fmla="*/ 4617351 w 4617233"/>
                <a:gd name="connsiteY2" fmla="*/ 57224 h 4551410"/>
                <a:gd name="connsiteX3" fmla="*/ 4617351 w 4617233"/>
                <a:gd name="connsiteY3" fmla="*/ 4494299 h 4551410"/>
                <a:gd name="connsiteX4" fmla="*/ 4560183 w 4617233"/>
                <a:gd name="connsiteY4" fmla="*/ 4551467 h 4551410"/>
                <a:gd name="connsiteX5" fmla="*/ 57268 w 4617233"/>
                <a:gd name="connsiteY5" fmla="*/ 4551467 h 4551410"/>
                <a:gd name="connsiteX6" fmla="*/ 118 w 4617233"/>
                <a:gd name="connsiteY6" fmla="*/ 4494299 h 4551410"/>
                <a:gd name="connsiteX7" fmla="*/ 118 w 4617233"/>
                <a:gd name="connsiteY7" fmla="*/ 1035200 h 4551410"/>
                <a:gd name="connsiteX8" fmla="*/ 1035252 w 4617233"/>
                <a:gd name="connsiteY8" fmla="*/ 56 h 45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7233" h="4551410">
                  <a:moveTo>
                    <a:pt x="1035252" y="56"/>
                  </a:moveTo>
                  <a:lnTo>
                    <a:pt x="4560183" y="56"/>
                  </a:lnTo>
                  <a:cubicBezTo>
                    <a:pt x="4591755" y="56"/>
                    <a:pt x="4617351" y="25652"/>
                    <a:pt x="4617351" y="57224"/>
                  </a:cubicBezTo>
                  <a:lnTo>
                    <a:pt x="4617351" y="4494299"/>
                  </a:lnTo>
                  <a:cubicBezTo>
                    <a:pt x="4617351" y="4525871"/>
                    <a:pt x="4591755" y="4551467"/>
                    <a:pt x="4560183" y="4551467"/>
                  </a:cubicBezTo>
                  <a:lnTo>
                    <a:pt x="57268" y="4551467"/>
                  </a:lnTo>
                  <a:cubicBezTo>
                    <a:pt x="25703" y="4551467"/>
                    <a:pt x="118" y="4525871"/>
                    <a:pt x="118" y="4494299"/>
                  </a:cubicBezTo>
                  <a:lnTo>
                    <a:pt x="118" y="1035200"/>
                  </a:lnTo>
                  <a:cubicBezTo>
                    <a:pt x="118" y="463520"/>
                    <a:pt x="463564" y="56"/>
                    <a:pt x="1035252" y="56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--Rdy">
              <a:extLst>
                <a:ext uri="{FF2B5EF4-FFF2-40B4-BE49-F238E27FC236}">
                  <a16:creationId xmlns:a16="http://schemas.microsoft.com/office/drawing/2014/main" id="{165697E1-3AD9-1333-A28F-CAB78D2057B5}"/>
                </a:ext>
              </a:extLst>
            </p:cNvPr>
            <p:cNvSpPr txBox="1"/>
            <p:nvPr/>
          </p:nvSpPr>
          <p:spPr>
            <a:xfrm>
              <a:off x="6692346" y="4069010"/>
              <a:ext cx="263886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4800" dirty="0">
                  <a:solidFill>
                    <a:srgbClr val="E64040"/>
                  </a:solidFill>
                  <a:latin typeface="Ubuntu" panose="020B0504030602030204" pitchFamily="34" charset="0"/>
                </a:rPr>
                <a:t>Be ready</a:t>
              </a:r>
            </a:p>
            <a:p>
              <a:r>
                <a:rPr lang="pl-PL" sz="4800" dirty="0">
                  <a:solidFill>
                    <a:srgbClr val="E64040"/>
                  </a:solidFill>
                  <a:latin typeface="Ubuntu" panose="020B0504030602030204" pitchFamily="34" charset="0"/>
                </a:rPr>
                <a:t>For the</a:t>
              </a:r>
            </a:p>
            <a:p>
              <a:r>
                <a:rPr lang="pl-PL" sz="4800" dirty="0">
                  <a:solidFill>
                    <a:srgbClr val="E64040"/>
                  </a:solidFill>
                  <a:latin typeface="Ubuntu" panose="020B0504030602030204" pitchFamily="34" charset="0"/>
                </a:rPr>
                <a:t>Ride .</a:t>
              </a:r>
              <a:endParaRPr lang="en-US" sz="4800" dirty="0">
                <a:solidFill>
                  <a:srgbClr val="E64040"/>
                </a:solidFill>
                <a:latin typeface="Ubuntu" panose="020B0504030602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990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7294 L -4.16667E-6 2.59259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Corner graphic">
            <a:extLst>
              <a:ext uri="{FF2B5EF4-FFF2-40B4-BE49-F238E27FC236}">
                <a16:creationId xmlns:a16="http://schemas.microsoft.com/office/drawing/2014/main" id="{4FACF0E8-257A-8637-3926-19A81E4DDAE0}"/>
              </a:ext>
            </a:extLst>
          </p:cNvPr>
          <p:cNvSpPr/>
          <p:nvPr/>
        </p:nvSpPr>
        <p:spPr>
          <a:xfrm>
            <a:off x="7074607" y="6892105"/>
            <a:ext cx="5117393" cy="5044440"/>
          </a:xfrm>
          <a:custGeom>
            <a:avLst/>
            <a:gdLst>
              <a:gd name="connsiteX0" fmla="*/ 1035252 w 4617233"/>
              <a:gd name="connsiteY0" fmla="*/ 56 h 4551410"/>
              <a:gd name="connsiteX1" fmla="*/ 4560183 w 4617233"/>
              <a:gd name="connsiteY1" fmla="*/ 56 h 4551410"/>
              <a:gd name="connsiteX2" fmla="*/ 4617351 w 4617233"/>
              <a:gd name="connsiteY2" fmla="*/ 57224 h 4551410"/>
              <a:gd name="connsiteX3" fmla="*/ 4617351 w 4617233"/>
              <a:gd name="connsiteY3" fmla="*/ 4494299 h 4551410"/>
              <a:gd name="connsiteX4" fmla="*/ 4560183 w 4617233"/>
              <a:gd name="connsiteY4" fmla="*/ 4551467 h 4551410"/>
              <a:gd name="connsiteX5" fmla="*/ 57268 w 4617233"/>
              <a:gd name="connsiteY5" fmla="*/ 4551467 h 4551410"/>
              <a:gd name="connsiteX6" fmla="*/ 118 w 4617233"/>
              <a:gd name="connsiteY6" fmla="*/ 4494299 h 4551410"/>
              <a:gd name="connsiteX7" fmla="*/ 118 w 4617233"/>
              <a:gd name="connsiteY7" fmla="*/ 1035200 h 4551410"/>
              <a:gd name="connsiteX8" fmla="*/ 1035252 w 4617233"/>
              <a:gd name="connsiteY8" fmla="*/ 56 h 455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7233" h="4551410">
                <a:moveTo>
                  <a:pt x="1035252" y="56"/>
                </a:moveTo>
                <a:lnTo>
                  <a:pt x="4560183" y="56"/>
                </a:lnTo>
                <a:cubicBezTo>
                  <a:pt x="4591755" y="56"/>
                  <a:pt x="4617351" y="25652"/>
                  <a:pt x="4617351" y="57224"/>
                </a:cubicBezTo>
                <a:lnTo>
                  <a:pt x="4617351" y="4494299"/>
                </a:lnTo>
                <a:cubicBezTo>
                  <a:pt x="4617351" y="4525871"/>
                  <a:pt x="4591755" y="4551467"/>
                  <a:pt x="4560183" y="4551467"/>
                </a:cubicBezTo>
                <a:lnTo>
                  <a:pt x="57268" y="4551467"/>
                </a:lnTo>
                <a:cubicBezTo>
                  <a:pt x="25703" y="4551467"/>
                  <a:pt x="118" y="4525871"/>
                  <a:pt x="118" y="4494299"/>
                </a:cubicBezTo>
                <a:lnTo>
                  <a:pt x="118" y="1035200"/>
                </a:lnTo>
                <a:cubicBezTo>
                  <a:pt x="118" y="463520"/>
                  <a:pt x="463564" y="56"/>
                  <a:pt x="1035252" y="56"/>
                </a:cubicBezTo>
                <a:close/>
              </a:path>
            </a:pathLst>
          </a:custGeom>
          <a:solidFill>
            <a:srgbClr val="EC4242"/>
          </a:solidFill>
          <a:ln w="0" cap="flat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V2_Helmet_Underline">
            <a:extLst>
              <a:ext uri="{FF2B5EF4-FFF2-40B4-BE49-F238E27FC236}">
                <a16:creationId xmlns:a16="http://schemas.microsoft.com/office/drawing/2014/main" id="{0B4CCF30-CAFA-4AB4-D280-65CFFCCBE936}"/>
              </a:ext>
            </a:extLst>
          </p:cNvPr>
          <p:cNvSpPr/>
          <p:nvPr/>
        </p:nvSpPr>
        <p:spPr>
          <a:xfrm>
            <a:off x="-12186926" y="2129743"/>
            <a:ext cx="5923375" cy="289367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--V2_Helmet">
            <a:extLst>
              <a:ext uri="{FF2B5EF4-FFF2-40B4-BE49-F238E27FC236}">
                <a16:creationId xmlns:a16="http://schemas.microsoft.com/office/drawing/2014/main" id="{924BD9A2-9819-8144-DA08-BA395E18D730}"/>
              </a:ext>
            </a:extLst>
          </p:cNvPr>
          <p:cNvSpPr txBox="1"/>
          <p:nvPr/>
        </p:nvSpPr>
        <p:spPr>
          <a:xfrm>
            <a:off x="-12186925" y="936187"/>
            <a:ext cx="61815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b="1" dirty="0">
                <a:solidFill>
                  <a:schemeClr val="bg1">
                    <a:lumMod val="75000"/>
                    <a:alpha val="35000"/>
                  </a:schemeClr>
                </a:solidFill>
                <a:latin typeface="Ubuntu" panose="020B0504030602030204" pitchFamily="34" charset="0"/>
              </a:rPr>
              <a:t>V2_Helmet</a:t>
            </a:r>
            <a:endParaRPr lang="en-US" sz="8800" b="1" dirty="0">
              <a:solidFill>
                <a:schemeClr val="bg1">
                  <a:lumMod val="75000"/>
                  <a:alpha val="3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6" name="Picture 5" descr="A black and red helmet with red visor&#10;&#10;Description automatically generated">
            <a:extLst>
              <a:ext uri="{FF2B5EF4-FFF2-40B4-BE49-F238E27FC236}">
                <a16:creationId xmlns:a16="http://schemas.microsoft.com/office/drawing/2014/main" id="{72BC38D5-4238-7A96-62D7-AA5938DBDF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5761966" y="1307582"/>
            <a:ext cx="5856952" cy="585695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7A53319-6424-2BA6-718D-B715329D6882}"/>
              </a:ext>
            </a:extLst>
          </p:cNvPr>
          <p:cNvGrpSpPr/>
          <p:nvPr/>
        </p:nvGrpSpPr>
        <p:grpSpPr>
          <a:xfrm>
            <a:off x="-12763402" y="3131072"/>
            <a:ext cx="4206541" cy="523220"/>
            <a:chOff x="915852" y="4043391"/>
            <a:chExt cx="4206541" cy="5232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C0C71E-FCAE-DBB5-80AB-356BACF5A6CD}"/>
                </a:ext>
              </a:extLst>
            </p:cNvPr>
            <p:cNvSpPr txBox="1"/>
            <p:nvPr/>
          </p:nvSpPr>
          <p:spPr>
            <a:xfrm>
              <a:off x="1342191" y="4043391"/>
              <a:ext cx="3780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dirty="0">
                  <a:latin typeface="Ubuntu" panose="020B0504030602030204" pitchFamily="34" charset="0"/>
                </a:rPr>
                <a:t>Adjustable ventilation</a:t>
              </a:r>
              <a:endParaRPr lang="en-US" sz="2800" dirty="0">
                <a:latin typeface="Ubuntu" panose="020B0504030602030204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CA4662E-535E-0609-2CAD-098BA8348B9A}"/>
                </a:ext>
              </a:extLst>
            </p:cNvPr>
            <p:cNvSpPr/>
            <p:nvPr/>
          </p:nvSpPr>
          <p:spPr>
            <a:xfrm>
              <a:off x="915852" y="4259579"/>
              <a:ext cx="182880" cy="182880"/>
            </a:xfrm>
            <a:prstGeom prst="roundRect">
              <a:avLst>
                <a:gd name="adj" fmla="val 23245"/>
              </a:avLst>
            </a:prstGeom>
            <a:solidFill>
              <a:srgbClr val="E6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F23929-24AA-47AA-0B4E-52BB6F768254}"/>
              </a:ext>
            </a:extLst>
          </p:cNvPr>
          <p:cNvGrpSpPr/>
          <p:nvPr/>
        </p:nvGrpSpPr>
        <p:grpSpPr>
          <a:xfrm>
            <a:off x="-9933971" y="4939780"/>
            <a:ext cx="2754220" cy="523220"/>
            <a:chOff x="915852" y="5277488"/>
            <a:chExt cx="2754220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9CD9C36-3DC4-673D-A707-4A2044C44FDD}"/>
                </a:ext>
              </a:extLst>
            </p:cNvPr>
            <p:cNvSpPr txBox="1"/>
            <p:nvPr/>
          </p:nvSpPr>
          <p:spPr>
            <a:xfrm>
              <a:off x="1342191" y="5277488"/>
              <a:ext cx="2327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dirty="0">
                  <a:latin typeface="Ubuntu" panose="020B0504030602030204" pitchFamily="34" charset="0"/>
                </a:rPr>
                <a:t>Durable shell</a:t>
              </a:r>
              <a:endParaRPr lang="en-US" sz="2800" dirty="0">
                <a:latin typeface="Ubuntu" panose="020B050403060203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B511B73-FBF6-8572-61C3-B30AA56B7EDA}"/>
                </a:ext>
              </a:extLst>
            </p:cNvPr>
            <p:cNvSpPr/>
            <p:nvPr/>
          </p:nvSpPr>
          <p:spPr>
            <a:xfrm>
              <a:off x="915852" y="5493676"/>
              <a:ext cx="182880" cy="182880"/>
            </a:xfrm>
            <a:prstGeom prst="roundRect">
              <a:avLst>
                <a:gd name="adj" fmla="val 23245"/>
              </a:avLst>
            </a:prstGeom>
            <a:solidFill>
              <a:srgbClr val="E6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E911D4-709E-7909-5934-235980714F9D}"/>
              </a:ext>
            </a:extLst>
          </p:cNvPr>
          <p:cNvGrpSpPr/>
          <p:nvPr/>
        </p:nvGrpSpPr>
        <p:grpSpPr>
          <a:xfrm>
            <a:off x="-11522547" y="4035426"/>
            <a:ext cx="3616636" cy="523220"/>
            <a:chOff x="915852" y="5277488"/>
            <a:chExt cx="3616636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43B144-AA7F-2E9C-A445-54C687BF9362}"/>
                </a:ext>
              </a:extLst>
            </p:cNvPr>
            <p:cNvSpPr txBox="1"/>
            <p:nvPr/>
          </p:nvSpPr>
          <p:spPr>
            <a:xfrm>
              <a:off x="1342191" y="5277488"/>
              <a:ext cx="3190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800" dirty="0">
                  <a:latin typeface="Ubuntu" panose="020B0504030602030204" pitchFamily="34" charset="0"/>
                </a:rPr>
                <a:t>Multi-Impact foam</a:t>
              </a:r>
              <a:endParaRPr lang="en-US" sz="2800" dirty="0">
                <a:latin typeface="Ubuntu" panose="020B050403060203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5DACC96-4CAA-2E8B-B088-0CE7CB9CBDC0}"/>
                </a:ext>
              </a:extLst>
            </p:cNvPr>
            <p:cNvSpPr/>
            <p:nvPr/>
          </p:nvSpPr>
          <p:spPr>
            <a:xfrm>
              <a:off x="915852" y="5493676"/>
              <a:ext cx="182880" cy="182880"/>
            </a:xfrm>
            <a:prstGeom prst="roundRect">
              <a:avLst>
                <a:gd name="adj" fmla="val 23245"/>
              </a:avLst>
            </a:prstGeom>
            <a:solidFill>
              <a:srgbClr val="E6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B5842B-B75F-D812-22C5-E422710D73C0}"/>
              </a:ext>
            </a:extLst>
          </p:cNvPr>
          <p:cNvSpPr/>
          <p:nvPr/>
        </p:nvSpPr>
        <p:spPr>
          <a:xfrm>
            <a:off x="9375290" y="467843"/>
            <a:ext cx="2183371" cy="249972"/>
          </a:xfrm>
          <a:prstGeom prst="roundRect">
            <a:avLst>
              <a:gd name="adj" fmla="val 50000"/>
            </a:avLst>
          </a:prstGeom>
          <a:solidFill>
            <a:srgbClr val="8C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DC9CE0-990E-6C03-B043-46E5D7C8AD39}"/>
              </a:ext>
            </a:extLst>
          </p:cNvPr>
          <p:cNvSpPr/>
          <p:nvPr/>
        </p:nvSpPr>
        <p:spPr>
          <a:xfrm>
            <a:off x="10429647" y="502162"/>
            <a:ext cx="1062328" cy="1813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----Underline">
            <a:extLst>
              <a:ext uri="{FF2B5EF4-FFF2-40B4-BE49-F238E27FC236}">
                <a16:creationId xmlns:a16="http://schemas.microsoft.com/office/drawing/2014/main" id="{9EFCD8E4-2A57-7A09-F19F-785F36F03CDE}"/>
              </a:ext>
            </a:extLst>
          </p:cNvPr>
          <p:cNvSpPr/>
          <p:nvPr/>
        </p:nvSpPr>
        <p:spPr>
          <a:xfrm>
            <a:off x="4987095" y="2403057"/>
            <a:ext cx="6130646" cy="350303"/>
          </a:xfrm>
          <a:prstGeom prst="roundRect">
            <a:avLst>
              <a:gd name="adj" fmla="val 50000"/>
            </a:avLst>
          </a:prstGeom>
          <a:solidFill>
            <a:srgbClr val="8C0E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--Snboots_V3">
            <a:extLst>
              <a:ext uri="{FF2B5EF4-FFF2-40B4-BE49-F238E27FC236}">
                <a16:creationId xmlns:a16="http://schemas.microsoft.com/office/drawing/2014/main" id="{B02E7979-D1E5-C662-2E20-1323C7AF691A}"/>
              </a:ext>
            </a:extLst>
          </p:cNvPr>
          <p:cNvSpPr txBox="1"/>
          <p:nvPr/>
        </p:nvSpPr>
        <p:spPr>
          <a:xfrm>
            <a:off x="4492208" y="1444742"/>
            <a:ext cx="662553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b="1" dirty="0">
                <a:solidFill>
                  <a:schemeClr val="bg1"/>
                </a:solidFill>
                <a:latin typeface="Ubuntu" panose="020B0504030602030204" pitchFamily="34" charset="0"/>
              </a:rPr>
              <a:t>Snboots_V3</a:t>
            </a:r>
            <a:endParaRPr lang="en-US" sz="8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8" name="[PIC] Snboots" descr="A pair of camouflage boots&#10;&#10;Description automatically generated">
            <a:extLst>
              <a:ext uri="{FF2B5EF4-FFF2-40B4-BE49-F238E27FC236}">
                <a16:creationId xmlns:a16="http://schemas.microsoft.com/office/drawing/2014/main" id="{B8282834-7C80-4943-6C2C-AA0D2A9D34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8877" y="-641053"/>
            <a:ext cx="6242317" cy="6242317"/>
          </a:xfrm>
          <a:prstGeom prst="rect">
            <a:avLst/>
          </a:prstGeom>
        </p:spPr>
      </p:pic>
      <p:grpSp>
        <p:nvGrpSpPr>
          <p:cNvPr id="23" name="Be Ready">
            <a:extLst>
              <a:ext uri="{FF2B5EF4-FFF2-40B4-BE49-F238E27FC236}">
                <a16:creationId xmlns:a16="http://schemas.microsoft.com/office/drawing/2014/main" id="{2E51153A-73D9-6DB3-B889-AFB4779BA801}"/>
              </a:ext>
            </a:extLst>
          </p:cNvPr>
          <p:cNvGrpSpPr/>
          <p:nvPr/>
        </p:nvGrpSpPr>
        <p:grpSpPr>
          <a:xfrm>
            <a:off x="6203506" y="3711675"/>
            <a:ext cx="3513188" cy="3180430"/>
            <a:chOff x="6203506" y="3711675"/>
            <a:chExt cx="3513188" cy="3180430"/>
          </a:xfrm>
        </p:grpSpPr>
        <p:sp>
          <p:nvSpPr>
            <p:cNvPr id="26" name="Rounded Corner graphic">
              <a:extLst>
                <a:ext uri="{FF2B5EF4-FFF2-40B4-BE49-F238E27FC236}">
                  <a16:creationId xmlns:a16="http://schemas.microsoft.com/office/drawing/2014/main" id="{A012CD1B-4A01-56FD-B4FF-8CFC6E4DC876}"/>
                </a:ext>
              </a:extLst>
            </p:cNvPr>
            <p:cNvSpPr/>
            <p:nvPr/>
          </p:nvSpPr>
          <p:spPr>
            <a:xfrm>
              <a:off x="6203506" y="3711675"/>
              <a:ext cx="3513188" cy="3180430"/>
            </a:xfrm>
            <a:custGeom>
              <a:avLst/>
              <a:gdLst>
                <a:gd name="connsiteX0" fmla="*/ 1035252 w 4617233"/>
                <a:gd name="connsiteY0" fmla="*/ 56 h 4551410"/>
                <a:gd name="connsiteX1" fmla="*/ 4560183 w 4617233"/>
                <a:gd name="connsiteY1" fmla="*/ 56 h 4551410"/>
                <a:gd name="connsiteX2" fmla="*/ 4617351 w 4617233"/>
                <a:gd name="connsiteY2" fmla="*/ 57224 h 4551410"/>
                <a:gd name="connsiteX3" fmla="*/ 4617351 w 4617233"/>
                <a:gd name="connsiteY3" fmla="*/ 4494299 h 4551410"/>
                <a:gd name="connsiteX4" fmla="*/ 4560183 w 4617233"/>
                <a:gd name="connsiteY4" fmla="*/ 4551467 h 4551410"/>
                <a:gd name="connsiteX5" fmla="*/ 57268 w 4617233"/>
                <a:gd name="connsiteY5" fmla="*/ 4551467 h 4551410"/>
                <a:gd name="connsiteX6" fmla="*/ 118 w 4617233"/>
                <a:gd name="connsiteY6" fmla="*/ 4494299 h 4551410"/>
                <a:gd name="connsiteX7" fmla="*/ 118 w 4617233"/>
                <a:gd name="connsiteY7" fmla="*/ 1035200 h 4551410"/>
                <a:gd name="connsiteX8" fmla="*/ 1035252 w 4617233"/>
                <a:gd name="connsiteY8" fmla="*/ 56 h 45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7233" h="4551410">
                  <a:moveTo>
                    <a:pt x="1035252" y="56"/>
                  </a:moveTo>
                  <a:lnTo>
                    <a:pt x="4560183" y="56"/>
                  </a:lnTo>
                  <a:cubicBezTo>
                    <a:pt x="4591755" y="56"/>
                    <a:pt x="4617351" y="25652"/>
                    <a:pt x="4617351" y="57224"/>
                  </a:cubicBezTo>
                  <a:lnTo>
                    <a:pt x="4617351" y="4494299"/>
                  </a:lnTo>
                  <a:cubicBezTo>
                    <a:pt x="4617351" y="4525871"/>
                    <a:pt x="4591755" y="4551467"/>
                    <a:pt x="4560183" y="4551467"/>
                  </a:cubicBezTo>
                  <a:lnTo>
                    <a:pt x="57268" y="4551467"/>
                  </a:lnTo>
                  <a:cubicBezTo>
                    <a:pt x="25703" y="4551467"/>
                    <a:pt x="118" y="4525871"/>
                    <a:pt x="118" y="4494299"/>
                  </a:cubicBezTo>
                  <a:lnTo>
                    <a:pt x="118" y="1035200"/>
                  </a:lnTo>
                  <a:cubicBezTo>
                    <a:pt x="118" y="463520"/>
                    <a:pt x="463564" y="56"/>
                    <a:pt x="1035252" y="56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--Rdy">
              <a:extLst>
                <a:ext uri="{FF2B5EF4-FFF2-40B4-BE49-F238E27FC236}">
                  <a16:creationId xmlns:a16="http://schemas.microsoft.com/office/drawing/2014/main" id="{0328E8B9-6DC1-1201-5CB2-FEA4C4E9E857}"/>
                </a:ext>
              </a:extLst>
            </p:cNvPr>
            <p:cNvSpPr txBox="1"/>
            <p:nvPr/>
          </p:nvSpPr>
          <p:spPr>
            <a:xfrm>
              <a:off x="6692346" y="4069010"/>
              <a:ext cx="263886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4800" dirty="0">
                  <a:solidFill>
                    <a:srgbClr val="E64040"/>
                  </a:solidFill>
                  <a:latin typeface="Ubuntu" panose="020B0504030602030204" pitchFamily="34" charset="0"/>
                </a:rPr>
                <a:t>Be ready</a:t>
              </a:r>
            </a:p>
            <a:p>
              <a:r>
                <a:rPr lang="pl-PL" sz="4800" dirty="0">
                  <a:solidFill>
                    <a:srgbClr val="E64040"/>
                  </a:solidFill>
                  <a:latin typeface="Ubuntu" panose="020B0504030602030204" pitchFamily="34" charset="0"/>
                </a:rPr>
                <a:t>For the</a:t>
              </a:r>
            </a:p>
            <a:p>
              <a:r>
                <a:rPr lang="pl-PL" sz="4800" dirty="0">
                  <a:solidFill>
                    <a:srgbClr val="E64040"/>
                  </a:solidFill>
                  <a:latin typeface="Ubuntu" panose="020B0504030602030204" pitchFamily="34" charset="0"/>
                </a:rPr>
                <a:t>Ride .</a:t>
              </a:r>
              <a:endParaRPr lang="en-US" sz="4800" dirty="0">
                <a:solidFill>
                  <a:srgbClr val="E64040"/>
                </a:solidFill>
                <a:latin typeface="Ubuntu" panose="020B050403060203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2589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ir of camouflage boots&#10;&#10;Description automatically generated">
            <a:extLst>
              <a:ext uri="{FF2B5EF4-FFF2-40B4-BE49-F238E27FC236}">
                <a16:creationId xmlns:a16="http://schemas.microsoft.com/office/drawing/2014/main" id="{69959115-99F4-63A2-FCB8-EE2BF95712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1891" y="0"/>
            <a:ext cx="6242317" cy="6242317"/>
          </a:xfrm>
          <a:prstGeom prst="rect">
            <a:avLst/>
          </a:prstGeom>
        </p:spPr>
      </p:pic>
      <p:pic>
        <p:nvPicPr>
          <p:cNvPr id="7" name="Picture 6" descr="A black and red helmet with red visor&#10;&#10;Description automatically generated">
            <a:extLst>
              <a:ext uri="{FF2B5EF4-FFF2-40B4-BE49-F238E27FC236}">
                <a16:creationId xmlns:a16="http://schemas.microsoft.com/office/drawing/2014/main" id="{6109EC69-D5EC-3DD4-BEBF-7002EB7D627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370" y="500524"/>
            <a:ext cx="5856952" cy="585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96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217074"/>
      </a:accent1>
      <a:accent2>
        <a:srgbClr val="37745B"/>
      </a:accent2>
      <a:accent3>
        <a:srgbClr val="8B9D77"/>
      </a:accent3>
      <a:accent4>
        <a:srgbClr val="E7EAEF"/>
      </a:accent4>
      <a:accent5>
        <a:srgbClr val="EDC5AB"/>
      </a:accent5>
      <a:accent6>
        <a:srgbClr val="B8D1D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90A090F-916A-43CF-8957-DA2D529D8C3C}"/>
</file>

<file path=customXml/itemProps2.xml><?xml version="1.0" encoding="utf-8"?>
<ds:datastoreItem xmlns:ds="http://schemas.openxmlformats.org/officeDocument/2006/customXml" ds:itemID="{C083FF77-F6FF-4976-B589-12B068F2776B}"/>
</file>

<file path=customXml/itemProps3.xml><?xml version="1.0" encoding="utf-8"?>
<ds:datastoreItem xmlns:ds="http://schemas.openxmlformats.org/officeDocument/2006/customXml" ds:itemID="{CCA2CBDA-9B8A-43C6-94B4-959AD70A3BC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42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Calibri</vt:lpstr>
      <vt:lpstr>Ubuntu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21</cp:revision>
  <dcterms:created xsi:type="dcterms:W3CDTF">2024-01-16T09:41:45Z</dcterms:created>
  <dcterms:modified xsi:type="dcterms:W3CDTF">2024-01-31T10:21:39Z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