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71" r:id="rId2"/>
    <p:sldId id="262" r:id="rId3"/>
    <p:sldId id="268" r:id="rId4"/>
    <p:sldId id="269" r:id="rId5"/>
    <p:sldId id="258" r:id="rId6"/>
    <p:sldId id="259" r:id="rId7"/>
    <p:sldId id="260" r:id="rId8"/>
    <p:sldId id="261" r:id="rId9"/>
    <p:sldId id="263" r:id="rId10"/>
    <p:sldId id="267" r:id="rId11"/>
    <p:sldId id="264" r:id="rId12"/>
    <p:sldId id="265" r:id="rId13"/>
    <p:sldId id="266" r:id="rId14"/>
  </p:sldIdLst>
  <p:sldSz cx="12192000" cy="6858000"/>
  <p:notesSz cx="6858000" cy="9144000"/>
  <p:embeddedFontLst>
    <p:embeddedFont>
      <p:font typeface="Ubuntu" panose="020B0504030602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 HERE" id="{8C4E0D34-5777-43D6-983C-E73B3F8739FF}">
          <p14:sldIdLst>
            <p14:sldId id="271"/>
          </p14:sldIdLst>
        </p14:section>
        <p14:section name="PROJECT - Good" id="{9A106D3B-2FC9-48B1-B15F-BB7056DCE3B6}">
          <p14:sldIdLst>
            <p14:sldId id="262"/>
            <p14:sldId id="268"/>
            <p14:sldId id="269"/>
          </p14:sldIdLst>
        </p14:section>
        <p14:section name="Navigation - Pro" id="{225E62B7-F482-435B-889E-7082E15C09D0}">
          <p14:sldIdLst>
            <p14:sldId id="258"/>
            <p14:sldId id="259"/>
            <p14:sldId id="260"/>
            <p14:sldId id="261"/>
          </p14:sldIdLst>
        </p14:section>
        <p14:section name="Navigation - Elite" id="{05DCD445-B531-4E60-824A-6DA7754C61A1}">
          <p14:sldIdLst>
            <p14:sldId id="263"/>
            <p14:sldId id="267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E63C-9132-1815-23EE-525A9047B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CFFCB-EE51-30B1-7FAF-7F0AAE4EE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334A-A1D2-86D9-765C-7D276E07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A976-3E72-F49E-A243-7367C098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4A9E-F7B8-E7AE-7849-5A4D4A48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2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FF64-C3A1-E05F-6648-9E3789EA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617B1-94FA-2068-81D0-F6F87D121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B6581-78AA-A4C3-4920-B0D8F1CE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F47B6-212D-4D8C-99E6-7BE607CF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FA57-FAD6-6901-3B6F-AEA41D90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4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C7F6B-397A-64DD-15AB-104763694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728EA-395D-B8DF-7FAE-640B33BB5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3F05-2B1C-BF33-02BC-F17F89AD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2C03-5827-9FF2-6C01-4A726223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89191-64AE-D809-F9D5-6D3DB7F0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0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7FC0-9C6F-8CB4-0A29-582BB38E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9D79-7C47-EC9E-97C2-9AF5B67B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D39A4-69DD-D72C-C619-0101B1B4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900C-E5B7-1463-E8BC-B3E3EDC1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0292-07D7-B8CB-EF8A-8F153CE3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1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2096-6E77-A279-96D7-8EA69B1A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CE332-206E-B3B0-02C9-E0FA08B3A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3899-ED22-0C61-8452-452222B1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9427-9192-3919-8D05-5242B302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71D57-B55B-0138-FE8A-C798EB26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59EE-93EE-9753-84CF-79B69DB2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4910-1A4A-558C-B998-FFE66ADC4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C5BD-0613-3D0A-66EE-3CE74D1DA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3E841-9035-1D6B-3981-7CCF9620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DA145-6FDB-9DD3-C220-110B2871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3068F-C669-D66A-FCA1-5E6CD3BC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49EA-7AE8-463B-E6F5-A1FCFAD1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7977D-E0E9-32BF-CFC4-510DEBB72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C3AEC-E6DC-EE7F-94A1-A07D5FEA8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D18E1-42A9-B0CC-7B02-68514505F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A0287-81CA-CB26-421E-C931CE38A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E5C6A-5080-D986-9AC7-34EC8261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9D19D-4D66-22A4-34ED-0314CAAE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8CBD0-DC00-82AB-9C12-69ED17F3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8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C4E2-957A-E472-11EC-5CE1ED23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4DCA3-EFA5-AB6D-6E2E-993A6FB3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E1F6F-DB9E-B507-C33E-321E14E9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EDA1B-76FC-90D9-C0BE-C6301906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0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8B139-9530-5503-7426-988E63A8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AE6B5-CA4B-B648-BA31-7C2AC0C5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5D82A-9D5A-5EFD-B8E6-F5F48ABB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9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71E7-25FF-2A73-C5BF-0E735806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3251-0F7D-B046-ADD2-B76170BD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FA33E-6A07-A939-A1E2-E0722CC11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17EB2-9331-8FB2-EE6A-7B04EE42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BA39A-79BE-C6DA-7BB8-F3D15D76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73952-2391-6DD9-4E74-6262FF59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5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8BAB-1F1C-8082-2F78-9CE4C2FD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4338F-64F9-20E5-46B3-38CB9085C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38F4-F649-2616-7801-53E19EAC6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4E86F-1EE7-813F-2C15-DF4FC4B4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3CC86-3281-400E-FAD1-F342DEE2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56CA4-3CA0-8D3C-06A7-24F3B71A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1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30A1C-53C4-DBD5-BB7B-B3AE840C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F7F22-0360-6B82-473E-B668E541B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772EF-1DEF-E9C5-7C30-BCED96A87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B71F-F1F1-4CF8-BB4C-CA506C35312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2C66-FBB0-099D-62C0-10A72A8F0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45F74-3619-6D98-DAAE-8287CCCF4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39888-4E6A-890D-075C-A281D402D73F}"/>
              </a:ext>
            </a:extLst>
          </p:cNvPr>
          <p:cNvSpPr/>
          <p:nvPr/>
        </p:nvSpPr>
        <p:spPr>
          <a:xfrm>
            <a:off x="408972" y="497712"/>
            <a:ext cx="11374055" cy="69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8749FD-31D5-D669-168E-468F24B8C115}"/>
              </a:ext>
            </a:extLst>
          </p:cNvPr>
          <p:cNvSpPr/>
          <p:nvPr/>
        </p:nvSpPr>
        <p:spPr>
          <a:xfrm>
            <a:off x="408972" y="497713"/>
            <a:ext cx="2844000" cy="694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EDCFC-5969-72FF-3E87-0E2E8ADCC641}"/>
              </a:ext>
            </a:extLst>
          </p:cNvPr>
          <p:cNvSpPr txBox="1"/>
          <p:nvPr/>
        </p:nvSpPr>
        <p:spPr>
          <a:xfrm>
            <a:off x="1347507" y="642660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1" i="0" u="none" strike="noStrike" kern="1200" cap="none" spc="0" normalizeH="0" baseline="0" noProof="0" dirty="0">
                <a:ln>
                  <a:noFill/>
                </a:ln>
                <a:solidFill>
                  <a:srgbClr val="B8D1D1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01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B8D1D1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063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6367D5-5475-0063-29BE-A6C19C41CAE3}"/>
              </a:ext>
            </a:extLst>
          </p:cNvPr>
          <p:cNvSpPr txBox="1"/>
          <p:nvPr/>
        </p:nvSpPr>
        <p:spPr>
          <a:xfrm>
            <a:off x="4272528" y="-983849"/>
            <a:ext cx="970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0" i="0" u="none" strike="noStrike" kern="1200" cap="none" spc="0" normalizeH="0" baseline="0" noProof="0" dirty="0">
                <a:ln>
                  <a:noFill/>
                </a:ln>
                <a:solidFill>
                  <a:srgbClr val="217074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02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217074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EDCFC-5969-72FF-3E87-0E2E8ADCC641}"/>
              </a:ext>
            </a:extLst>
          </p:cNvPr>
          <p:cNvSpPr txBox="1"/>
          <p:nvPr/>
        </p:nvSpPr>
        <p:spPr>
          <a:xfrm>
            <a:off x="1347506" y="56715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0" i="0" u="none" strike="noStrike" kern="1200" cap="none" spc="0" normalizeH="0" baseline="0" noProof="0" dirty="0">
                <a:ln>
                  <a:noFill/>
                </a:ln>
                <a:solidFill>
                  <a:srgbClr val="217074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01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217074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5" name="Hider">
            <a:extLst>
              <a:ext uri="{FF2B5EF4-FFF2-40B4-BE49-F238E27FC236}">
                <a16:creationId xmlns:a16="http://schemas.microsoft.com/office/drawing/2014/main" id="{F6343F87-D44A-4986-A2E7-2A3A9F3CC9B4}"/>
              </a:ext>
            </a:extLst>
          </p:cNvPr>
          <p:cNvSpPr/>
          <p:nvPr/>
        </p:nvSpPr>
        <p:spPr>
          <a:xfrm>
            <a:off x="0" y="0"/>
            <a:ext cx="12192000" cy="5671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C39888-4E6A-890D-075C-A281D402D73F}"/>
              </a:ext>
            </a:extLst>
          </p:cNvPr>
          <p:cNvSpPr/>
          <p:nvPr/>
        </p:nvSpPr>
        <p:spPr>
          <a:xfrm>
            <a:off x="408972" y="497712"/>
            <a:ext cx="11374055" cy="69447"/>
          </a:xfrm>
          <a:prstGeom prst="rect">
            <a:avLst/>
          </a:prstGeom>
          <a:solidFill>
            <a:schemeClr val="accent4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8749FD-31D5-D669-168E-468F24B8C115}"/>
              </a:ext>
            </a:extLst>
          </p:cNvPr>
          <p:cNvSpPr/>
          <p:nvPr/>
        </p:nvSpPr>
        <p:spPr>
          <a:xfrm>
            <a:off x="408972" y="497713"/>
            <a:ext cx="2844000" cy="694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707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20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0A4E6A-D46B-B0FC-94DB-B672D66FF522}"/>
              </a:ext>
            </a:extLst>
          </p:cNvPr>
          <p:cNvSpPr txBox="1"/>
          <p:nvPr/>
        </p:nvSpPr>
        <p:spPr>
          <a:xfrm>
            <a:off x="7033903" y="-846774"/>
            <a:ext cx="970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0" i="0" u="none" strike="noStrike" kern="1200" cap="none" spc="0" normalizeH="0" baseline="0" noProof="0" dirty="0">
                <a:ln>
                  <a:noFill/>
                </a:ln>
                <a:solidFill>
                  <a:srgbClr val="217074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03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217074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43A68-A99C-EBA8-92A5-776B689C7AD3}"/>
              </a:ext>
            </a:extLst>
          </p:cNvPr>
          <p:cNvSpPr txBox="1"/>
          <p:nvPr/>
        </p:nvSpPr>
        <p:spPr>
          <a:xfrm>
            <a:off x="4272528" y="567159"/>
            <a:ext cx="970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0" i="0" u="none" strike="noStrike" kern="1200" cap="none" spc="0" normalizeH="0" baseline="0" noProof="0" dirty="0">
                <a:ln>
                  <a:noFill/>
                </a:ln>
                <a:solidFill>
                  <a:srgbClr val="217074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02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217074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71508-3AF9-B47F-E968-ECA395EC826E}"/>
              </a:ext>
            </a:extLst>
          </p:cNvPr>
          <p:cNvSpPr txBox="1"/>
          <p:nvPr/>
        </p:nvSpPr>
        <p:spPr>
          <a:xfrm>
            <a:off x="1347506" y="-981204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0" i="0" u="none" strike="noStrike" kern="1200" cap="none" spc="0" normalizeH="0" baseline="0" noProof="0" dirty="0">
                <a:ln>
                  <a:noFill/>
                </a:ln>
                <a:solidFill>
                  <a:srgbClr val="217074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01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217074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3" name="Hider">
            <a:extLst>
              <a:ext uri="{FF2B5EF4-FFF2-40B4-BE49-F238E27FC236}">
                <a16:creationId xmlns:a16="http://schemas.microsoft.com/office/drawing/2014/main" id="{F532E8F0-F1EA-567D-7D04-5F1FAB513767}"/>
              </a:ext>
            </a:extLst>
          </p:cNvPr>
          <p:cNvSpPr/>
          <p:nvPr/>
        </p:nvSpPr>
        <p:spPr>
          <a:xfrm>
            <a:off x="0" y="-57874"/>
            <a:ext cx="12192000" cy="5671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C39888-4E6A-890D-075C-A281D402D73F}"/>
              </a:ext>
            </a:extLst>
          </p:cNvPr>
          <p:cNvSpPr/>
          <p:nvPr/>
        </p:nvSpPr>
        <p:spPr>
          <a:xfrm>
            <a:off x="408972" y="497712"/>
            <a:ext cx="11374055" cy="69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835BA0-B032-3232-C6A8-EF75D4725F75}"/>
              </a:ext>
            </a:extLst>
          </p:cNvPr>
          <p:cNvSpPr/>
          <p:nvPr/>
        </p:nvSpPr>
        <p:spPr>
          <a:xfrm>
            <a:off x="3252972" y="497711"/>
            <a:ext cx="2844000" cy="694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02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1FD6AE-3031-E6EB-7809-9B882B9CB4EE}"/>
              </a:ext>
            </a:extLst>
          </p:cNvPr>
          <p:cNvSpPr txBox="1"/>
          <p:nvPr/>
        </p:nvSpPr>
        <p:spPr>
          <a:xfrm>
            <a:off x="4272528" y="-923331"/>
            <a:ext cx="970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0" i="0" u="none" strike="noStrike" kern="1200" cap="none" spc="0" normalizeH="0" baseline="0" noProof="0" dirty="0">
                <a:ln>
                  <a:noFill/>
                </a:ln>
                <a:solidFill>
                  <a:srgbClr val="217074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02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217074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FC028-FCB5-7CED-147A-93043847C87D}"/>
              </a:ext>
            </a:extLst>
          </p:cNvPr>
          <p:cNvSpPr txBox="1"/>
          <p:nvPr/>
        </p:nvSpPr>
        <p:spPr>
          <a:xfrm>
            <a:off x="9875958" y="-889929"/>
            <a:ext cx="970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0" i="0" u="none" strike="noStrike" kern="1200" cap="none" spc="0" normalizeH="0" baseline="0" noProof="0" dirty="0">
                <a:ln>
                  <a:noFill/>
                </a:ln>
                <a:solidFill>
                  <a:srgbClr val="217074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04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217074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7B790-8AFB-1533-872A-E4CEADF01593}"/>
              </a:ext>
            </a:extLst>
          </p:cNvPr>
          <p:cNvSpPr txBox="1"/>
          <p:nvPr/>
        </p:nvSpPr>
        <p:spPr>
          <a:xfrm>
            <a:off x="7033903" y="567159"/>
            <a:ext cx="970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0" i="0" u="none" strike="noStrike" kern="1200" cap="none" spc="0" normalizeH="0" baseline="0" noProof="0" dirty="0">
                <a:ln>
                  <a:noFill/>
                </a:ln>
                <a:solidFill>
                  <a:srgbClr val="217074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03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217074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4" name="Hider">
            <a:extLst>
              <a:ext uri="{FF2B5EF4-FFF2-40B4-BE49-F238E27FC236}">
                <a16:creationId xmlns:a16="http://schemas.microsoft.com/office/drawing/2014/main" id="{08958055-D3E2-00AA-4303-0559213F68A3}"/>
              </a:ext>
            </a:extLst>
          </p:cNvPr>
          <p:cNvSpPr/>
          <p:nvPr/>
        </p:nvSpPr>
        <p:spPr>
          <a:xfrm>
            <a:off x="0" y="0"/>
            <a:ext cx="12192000" cy="5671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C39888-4E6A-890D-075C-A281D402D73F}"/>
              </a:ext>
            </a:extLst>
          </p:cNvPr>
          <p:cNvSpPr/>
          <p:nvPr/>
        </p:nvSpPr>
        <p:spPr>
          <a:xfrm>
            <a:off x="408972" y="497712"/>
            <a:ext cx="11374055" cy="69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39F224-0DEF-2FCC-BD2C-2424628FCC19}"/>
              </a:ext>
            </a:extLst>
          </p:cNvPr>
          <p:cNvSpPr/>
          <p:nvPr/>
        </p:nvSpPr>
        <p:spPr>
          <a:xfrm>
            <a:off x="6096972" y="497711"/>
            <a:ext cx="2844000" cy="694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707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611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63F108-A230-4839-63EB-3EB18CBA2947}"/>
              </a:ext>
            </a:extLst>
          </p:cNvPr>
          <p:cNvSpPr txBox="1"/>
          <p:nvPr/>
        </p:nvSpPr>
        <p:spPr>
          <a:xfrm>
            <a:off x="7033903" y="-983851"/>
            <a:ext cx="970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0" i="0" u="none" strike="noStrike" kern="1200" cap="none" spc="0" normalizeH="0" baseline="0" noProof="0" dirty="0">
                <a:ln>
                  <a:noFill/>
                </a:ln>
                <a:solidFill>
                  <a:srgbClr val="217074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03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217074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84ED9-1752-B290-9606-18D638413929}"/>
              </a:ext>
            </a:extLst>
          </p:cNvPr>
          <p:cNvSpPr txBox="1"/>
          <p:nvPr/>
        </p:nvSpPr>
        <p:spPr>
          <a:xfrm>
            <a:off x="9875958" y="567159"/>
            <a:ext cx="970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0" i="0" u="none" strike="noStrike" kern="1200" cap="none" spc="0" normalizeH="0" baseline="0" noProof="0" dirty="0">
                <a:ln>
                  <a:noFill/>
                </a:ln>
                <a:solidFill>
                  <a:srgbClr val="217074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04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217074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3" name="Hider">
            <a:extLst>
              <a:ext uri="{FF2B5EF4-FFF2-40B4-BE49-F238E27FC236}">
                <a16:creationId xmlns:a16="http://schemas.microsoft.com/office/drawing/2014/main" id="{79D3F67C-4A89-84ED-1EA7-FF38E7B97F65}"/>
              </a:ext>
            </a:extLst>
          </p:cNvPr>
          <p:cNvSpPr/>
          <p:nvPr/>
        </p:nvSpPr>
        <p:spPr>
          <a:xfrm>
            <a:off x="0" y="-23150"/>
            <a:ext cx="12192000" cy="5671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C39888-4E6A-890D-075C-A281D402D73F}"/>
              </a:ext>
            </a:extLst>
          </p:cNvPr>
          <p:cNvSpPr/>
          <p:nvPr/>
        </p:nvSpPr>
        <p:spPr>
          <a:xfrm>
            <a:off x="408972" y="497712"/>
            <a:ext cx="11374055" cy="69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39F224-0DEF-2FCC-BD2C-2424628FCC19}"/>
              </a:ext>
            </a:extLst>
          </p:cNvPr>
          <p:cNvSpPr/>
          <p:nvPr/>
        </p:nvSpPr>
        <p:spPr>
          <a:xfrm>
            <a:off x="8939027" y="497711"/>
            <a:ext cx="2844000" cy="694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986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EFAE69-ADB6-E6B1-7446-56A15D3B6103}"/>
              </a:ext>
            </a:extLst>
          </p:cNvPr>
          <p:cNvSpPr/>
          <p:nvPr/>
        </p:nvSpPr>
        <p:spPr>
          <a:xfrm>
            <a:off x="1796005" y="2062223"/>
            <a:ext cx="5891514" cy="18519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12C98C-52C0-CFB1-0D0F-9B452EF0222D}"/>
              </a:ext>
            </a:extLst>
          </p:cNvPr>
          <p:cNvSpPr/>
          <p:nvPr/>
        </p:nvSpPr>
        <p:spPr>
          <a:xfrm>
            <a:off x="1784430" y="2062223"/>
            <a:ext cx="1962000" cy="18519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AF875-783A-BC68-FB36-512F7A1DA074}"/>
              </a:ext>
            </a:extLst>
          </p:cNvPr>
          <p:cNvSpPr txBox="1"/>
          <p:nvPr/>
        </p:nvSpPr>
        <p:spPr>
          <a:xfrm>
            <a:off x="2614587" y="15973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7074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7074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852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EFAE69-ADB6-E6B1-7446-56A15D3B6103}"/>
              </a:ext>
            </a:extLst>
          </p:cNvPr>
          <p:cNvSpPr/>
          <p:nvPr/>
        </p:nvSpPr>
        <p:spPr>
          <a:xfrm>
            <a:off x="1796005" y="2062223"/>
            <a:ext cx="5891514" cy="18519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12C98C-52C0-CFB1-0D0F-9B452EF0222D}"/>
              </a:ext>
            </a:extLst>
          </p:cNvPr>
          <p:cNvSpPr/>
          <p:nvPr/>
        </p:nvSpPr>
        <p:spPr>
          <a:xfrm>
            <a:off x="3760762" y="2062223"/>
            <a:ext cx="1962000" cy="18519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C1974-AF0B-CAAA-775B-EA8F6C7B60E8}"/>
              </a:ext>
            </a:extLst>
          </p:cNvPr>
          <p:cNvSpPr txBox="1"/>
          <p:nvPr/>
        </p:nvSpPr>
        <p:spPr>
          <a:xfrm>
            <a:off x="4590919" y="15973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7074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7074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05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EFAE69-ADB6-E6B1-7446-56A15D3B6103}"/>
              </a:ext>
            </a:extLst>
          </p:cNvPr>
          <p:cNvSpPr/>
          <p:nvPr/>
        </p:nvSpPr>
        <p:spPr>
          <a:xfrm>
            <a:off x="1796005" y="2062223"/>
            <a:ext cx="5891514" cy="18519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12C98C-52C0-CFB1-0D0F-9B452EF0222D}"/>
              </a:ext>
            </a:extLst>
          </p:cNvPr>
          <p:cNvSpPr/>
          <p:nvPr/>
        </p:nvSpPr>
        <p:spPr>
          <a:xfrm>
            <a:off x="5737094" y="2062223"/>
            <a:ext cx="1962000" cy="18519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BACBD-58D9-B203-6BA5-70A0C0E6D12C}"/>
              </a:ext>
            </a:extLst>
          </p:cNvPr>
          <p:cNvSpPr txBox="1"/>
          <p:nvPr/>
        </p:nvSpPr>
        <p:spPr>
          <a:xfrm>
            <a:off x="6567251" y="159730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217074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7074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0049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39888-4E6A-890D-075C-A281D402D73F}"/>
              </a:ext>
            </a:extLst>
          </p:cNvPr>
          <p:cNvSpPr/>
          <p:nvPr/>
        </p:nvSpPr>
        <p:spPr>
          <a:xfrm>
            <a:off x="408972" y="497712"/>
            <a:ext cx="11374055" cy="69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8749FD-31D5-D669-168E-468F24B8C115}"/>
              </a:ext>
            </a:extLst>
          </p:cNvPr>
          <p:cNvSpPr/>
          <p:nvPr/>
        </p:nvSpPr>
        <p:spPr>
          <a:xfrm>
            <a:off x="408972" y="497713"/>
            <a:ext cx="2844000" cy="694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EDCFC-5969-72FF-3E87-0E2E8ADCC641}"/>
              </a:ext>
            </a:extLst>
          </p:cNvPr>
          <p:cNvSpPr txBox="1"/>
          <p:nvPr/>
        </p:nvSpPr>
        <p:spPr>
          <a:xfrm>
            <a:off x="1347506" y="567159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1" i="0" u="none" strike="noStrike" kern="1200" cap="none" spc="0" normalizeH="0" baseline="0" noProof="0" dirty="0">
                <a:ln>
                  <a:noFill/>
                </a:ln>
                <a:solidFill>
                  <a:srgbClr val="B8D1D1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01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B8D1D1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620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39888-4E6A-890D-075C-A281D402D73F}"/>
              </a:ext>
            </a:extLst>
          </p:cNvPr>
          <p:cNvSpPr/>
          <p:nvPr/>
        </p:nvSpPr>
        <p:spPr>
          <a:xfrm>
            <a:off x="408972" y="497712"/>
            <a:ext cx="11374055" cy="69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835BA0-B032-3232-C6A8-EF75D4725F75}"/>
              </a:ext>
            </a:extLst>
          </p:cNvPr>
          <p:cNvSpPr/>
          <p:nvPr/>
        </p:nvSpPr>
        <p:spPr>
          <a:xfrm>
            <a:off x="3252972" y="497711"/>
            <a:ext cx="2844000" cy="694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43A68-A99C-EBA8-92A5-776B689C7AD3}"/>
              </a:ext>
            </a:extLst>
          </p:cNvPr>
          <p:cNvSpPr txBox="1"/>
          <p:nvPr/>
        </p:nvSpPr>
        <p:spPr>
          <a:xfrm>
            <a:off x="4272528" y="567159"/>
            <a:ext cx="970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1" i="0" u="none" strike="noStrike" kern="1200" cap="none" spc="0" normalizeH="0" baseline="0" noProof="0" dirty="0">
                <a:ln>
                  <a:noFill/>
                </a:ln>
                <a:solidFill>
                  <a:srgbClr val="B8D1D1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02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B8D1D1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48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39888-4E6A-890D-075C-A281D402D73F}"/>
              </a:ext>
            </a:extLst>
          </p:cNvPr>
          <p:cNvSpPr/>
          <p:nvPr/>
        </p:nvSpPr>
        <p:spPr>
          <a:xfrm>
            <a:off x="408972" y="497712"/>
            <a:ext cx="11374055" cy="69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39F224-0DEF-2FCC-BD2C-2424628FCC19}"/>
              </a:ext>
            </a:extLst>
          </p:cNvPr>
          <p:cNvSpPr/>
          <p:nvPr/>
        </p:nvSpPr>
        <p:spPr>
          <a:xfrm>
            <a:off x="6096972" y="497711"/>
            <a:ext cx="2844000" cy="694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7B790-8AFB-1533-872A-E4CEADF01593}"/>
              </a:ext>
            </a:extLst>
          </p:cNvPr>
          <p:cNvSpPr txBox="1"/>
          <p:nvPr/>
        </p:nvSpPr>
        <p:spPr>
          <a:xfrm>
            <a:off x="7033903" y="567159"/>
            <a:ext cx="970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1" i="0" u="none" strike="noStrike" kern="1200" cap="none" spc="0" normalizeH="0" baseline="0" noProof="0" dirty="0">
                <a:ln>
                  <a:noFill/>
                </a:ln>
                <a:solidFill>
                  <a:srgbClr val="B8D1D1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03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B8D1D1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596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39888-4E6A-890D-075C-A281D402D73F}"/>
              </a:ext>
            </a:extLst>
          </p:cNvPr>
          <p:cNvSpPr/>
          <p:nvPr/>
        </p:nvSpPr>
        <p:spPr>
          <a:xfrm>
            <a:off x="408972" y="497712"/>
            <a:ext cx="11374055" cy="694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39F224-0DEF-2FCC-BD2C-2424628FCC19}"/>
              </a:ext>
            </a:extLst>
          </p:cNvPr>
          <p:cNvSpPr/>
          <p:nvPr/>
        </p:nvSpPr>
        <p:spPr>
          <a:xfrm>
            <a:off x="8939027" y="497711"/>
            <a:ext cx="2844000" cy="694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84ED9-1752-B290-9606-18D638413929}"/>
              </a:ext>
            </a:extLst>
          </p:cNvPr>
          <p:cNvSpPr txBox="1"/>
          <p:nvPr/>
        </p:nvSpPr>
        <p:spPr>
          <a:xfrm>
            <a:off x="9875958" y="567159"/>
            <a:ext cx="9701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1" i="0" u="none" strike="noStrike" kern="1200" cap="none" spc="0" normalizeH="0" baseline="0" noProof="0" dirty="0">
                <a:ln>
                  <a:noFill/>
                </a:ln>
                <a:solidFill>
                  <a:srgbClr val="B8D1D1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04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rgbClr val="B8D1D1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037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EDCFC-5969-72FF-3E87-0E2E8ADCC641}"/>
              </a:ext>
            </a:extLst>
          </p:cNvPr>
          <p:cNvSpPr txBox="1"/>
          <p:nvPr/>
        </p:nvSpPr>
        <p:spPr>
          <a:xfrm>
            <a:off x="1347506" y="-923332"/>
            <a:ext cx="96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0" i="0" u="none" strike="noStrike" kern="1200" cap="none" spc="0" normalizeH="0" baseline="0" noProof="0" dirty="0">
                <a:ln>
                  <a:noFill/>
                </a:ln>
                <a:solidFill>
                  <a:srgbClr val="217074"/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01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217074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5" name="Hider">
            <a:extLst>
              <a:ext uri="{FF2B5EF4-FFF2-40B4-BE49-F238E27FC236}">
                <a16:creationId xmlns:a16="http://schemas.microsoft.com/office/drawing/2014/main" id="{F6343F87-D44A-4986-A2E7-2A3A9F3CC9B4}"/>
              </a:ext>
            </a:extLst>
          </p:cNvPr>
          <p:cNvSpPr/>
          <p:nvPr/>
        </p:nvSpPr>
        <p:spPr>
          <a:xfrm>
            <a:off x="0" y="0"/>
            <a:ext cx="12192000" cy="5671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C39888-4E6A-890D-075C-A281D402D73F}"/>
              </a:ext>
            </a:extLst>
          </p:cNvPr>
          <p:cNvSpPr/>
          <p:nvPr/>
        </p:nvSpPr>
        <p:spPr>
          <a:xfrm>
            <a:off x="408972" y="497712"/>
            <a:ext cx="11374055" cy="694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8749FD-31D5-D669-168E-468F24B8C115}"/>
              </a:ext>
            </a:extLst>
          </p:cNvPr>
          <p:cNvSpPr/>
          <p:nvPr/>
        </p:nvSpPr>
        <p:spPr>
          <a:xfrm>
            <a:off x="408972" y="497713"/>
            <a:ext cx="2844000" cy="694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758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217074"/>
      </a:accent1>
      <a:accent2>
        <a:srgbClr val="37745B"/>
      </a:accent2>
      <a:accent3>
        <a:srgbClr val="8B9D77"/>
      </a:accent3>
      <a:accent4>
        <a:srgbClr val="E7EAEF"/>
      </a:accent4>
      <a:accent5>
        <a:srgbClr val="EDC5AB"/>
      </a:accent5>
      <a:accent6>
        <a:srgbClr val="B8D1D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5C7D90A-1AEC-4549-993E-4E6C4E317587}"/>
</file>

<file path=customXml/itemProps2.xml><?xml version="1.0" encoding="utf-8"?>
<ds:datastoreItem xmlns:ds="http://schemas.openxmlformats.org/officeDocument/2006/customXml" ds:itemID="{B856F798-D11E-4CDD-A07D-3BEA858783CF}"/>
</file>

<file path=customXml/itemProps3.xml><?xml version="1.0" encoding="utf-8"?>
<ds:datastoreItem xmlns:ds="http://schemas.openxmlformats.org/officeDocument/2006/customXml" ds:itemID="{5CB7438C-45E4-4C9B-AF7E-22D7E5B25DC6}"/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Calibri</vt:lpstr>
      <vt:lpstr>Ubuntu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6</cp:revision>
  <dcterms:created xsi:type="dcterms:W3CDTF">2024-01-16T09:50:15Z</dcterms:created>
  <dcterms:modified xsi:type="dcterms:W3CDTF">2024-02-01T07:47:11Z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