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</p:sldIdLst>
  <p:sldSz cx="12192000" cy="6858000"/>
  <p:notesSz cx="6858000" cy="9144000"/>
  <p:embeddedFontLst>
    <p:embeddedFont>
      <p:font typeface="Poppins ExtraBold" panose="00000900000000000000" pitchFamily="2" charset="-18"/>
      <p:bold r:id="rId7"/>
      <p:boldItalic r:id="rId8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35F3167E-B85D-4C9D-A707-5CF24E445F6E}">
          <p14:sldIdLst>
            <p14:sldId id="273"/>
          </p14:sldIdLst>
        </p14:section>
        <p14:section name="PROJECT - Ready" id="{7F01ECAF-7591-4A3B-A275-D7693F906F0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32"/>
    <a:srgbClr val="DCFC62"/>
    <a:srgbClr val="F24B28"/>
    <a:srgbClr val="C7CBCF"/>
    <a:srgbClr val="000000"/>
    <a:srgbClr val="E82D08"/>
    <a:srgbClr val="F0F0F0"/>
    <a:srgbClr val="012231"/>
    <a:srgbClr val="F14B28"/>
    <a:srgbClr val="FDC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B1BCD-1789-4ACC-9C4B-9BF5BFA8FB30}" v="217" dt="2024-01-15T08:08:1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9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" userId="20ca72594d62a8c4" providerId="LiveId" clId="{BEAB1BCD-1789-4ACC-9C4B-9BF5BFA8FB30}"/>
    <pc:docChg chg="undo custSel addSld delSld modSld sldOrd addSection modSection">
      <pc:chgData name="Andrew P" userId="20ca72594d62a8c4" providerId="LiveId" clId="{BEAB1BCD-1789-4ACC-9C4B-9BF5BFA8FB30}" dt="2024-01-15T08:08:15.367" v="473" actId="206"/>
      <pc:docMkLst>
        <pc:docMk/>
      </pc:docMkLst>
      <pc:sldChg chg="modTransition">
        <pc:chgData name="Andrew P" userId="20ca72594d62a8c4" providerId="LiveId" clId="{BEAB1BCD-1789-4ACC-9C4B-9BF5BFA8FB30}" dt="2024-01-08T22:18:43.945" v="1"/>
        <pc:sldMkLst>
          <pc:docMk/>
          <pc:sldMk cId="4198968048" sldId="256"/>
        </pc:sldMkLst>
      </pc:sldChg>
      <pc:sldChg chg="modSp mod">
        <pc:chgData name="Andrew P" userId="20ca72594d62a8c4" providerId="LiveId" clId="{BEAB1BCD-1789-4ACC-9C4B-9BF5BFA8FB30}" dt="2024-01-08T22:18:59.949" v="2" actId="1076"/>
        <pc:sldMkLst>
          <pc:docMk/>
          <pc:sldMk cId="4034421448" sldId="257"/>
        </pc:sldMkLst>
        <pc:spChg chg="mod">
          <ac:chgData name="Andrew P" userId="20ca72594d62a8c4" providerId="LiveId" clId="{BEAB1BCD-1789-4ACC-9C4B-9BF5BFA8FB30}" dt="2024-01-08T22:18:59.949" v="2" actId="1076"/>
          <ac:spMkLst>
            <pc:docMk/>
            <pc:sldMk cId="4034421448" sldId="257"/>
            <ac:spMk id="3" creationId="{387775E2-1EB9-AA42-BA90-3CFC5D798247}"/>
          </ac:spMkLst>
        </pc:spChg>
        <pc:spChg chg="mod">
          <ac:chgData name="Andrew P" userId="20ca72594d62a8c4" providerId="LiveId" clId="{BEAB1BCD-1789-4ACC-9C4B-9BF5BFA8FB30}" dt="2024-01-08T22:18:59.949" v="2" actId="1076"/>
          <ac:spMkLst>
            <pc:docMk/>
            <pc:sldMk cId="4034421448" sldId="257"/>
            <ac:spMk id="4" creationId="{39F33955-B9F5-05BB-051E-F37340DB13B5}"/>
          </ac:spMkLst>
        </pc:spChg>
      </pc:sldChg>
      <pc:sldChg chg="modSp mod">
        <pc:chgData name="Andrew P" userId="20ca72594d62a8c4" providerId="LiveId" clId="{BEAB1BCD-1789-4ACC-9C4B-9BF5BFA8FB30}" dt="2024-01-08T22:19:08.252" v="4" actId="1076"/>
        <pc:sldMkLst>
          <pc:docMk/>
          <pc:sldMk cId="2046018055" sldId="258"/>
        </pc:sldMkLst>
        <pc:spChg chg="mod">
          <ac:chgData name="Andrew P" userId="20ca72594d62a8c4" providerId="LiveId" clId="{BEAB1BCD-1789-4ACC-9C4B-9BF5BFA8FB30}" dt="2024-01-08T22:19:05.442" v="3" actId="1076"/>
          <ac:spMkLst>
            <pc:docMk/>
            <pc:sldMk cId="2046018055" sldId="258"/>
            <ac:spMk id="3" creationId="{5742336D-A4D6-EA0F-69A4-DA431B684AFC}"/>
          </ac:spMkLst>
        </pc:spChg>
        <pc:spChg chg="mod">
          <ac:chgData name="Andrew P" userId="20ca72594d62a8c4" providerId="LiveId" clId="{BEAB1BCD-1789-4ACC-9C4B-9BF5BFA8FB30}" dt="2024-01-08T22:19:08.252" v="4" actId="1076"/>
          <ac:spMkLst>
            <pc:docMk/>
            <pc:sldMk cId="2046018055" sldId="258"/>
            <ac:spMk id="4" creationId="{F7EB40D8-6BC5-CED1-640E-2B3B669F20CC}"/>
          </ac:spMkLst>
        </pc:spChg>
      </pc:sldChg>
      <pc:sldChg chg="addSp delSp modSp mod">
        <pc:chgData name="Andrew P" userId="20ca72594d62a8c4" providerId="LiveId" clId="{BEAB1BCD-1789-4ACC-9C4B-9BF5BFA8FB30}" dt="2024-01-08T22:23:44.132" v="13" actId="478"/>
        <pc:sldMkLst>
          <pc:docMk/>
          <pc:sldMk cId="2935862392" sldId="259"/>
        </pc:sldMkLst>
        <pc:spChg chg="mod">
          <ac:chgData name="Andrew P" userId="20ca72594d62a8c4" providerId="LiveId" clId="{BEAB1BCD-1789-4ACC-9C4B-9BF5BFA8FB30}" dt="2024-01-08T22:19:15.863" v="9" actId="1035"/>
          <ac:spMkLst>
            <pc:docMk/>
            <pc:sldMk cId="2935862392" sldId="259"/>
            <ac:spMk id="2" creationId="{CE980B04-6552-9F4E-B54D-171A93966FD8}"/>
          </ac:spMkLst>
        </pc:spChg>
        <pc:spChg chg="mod">
          <ac:chgData name="Andrew P" userId="20ca72594d62a8c4" providerId="LiveId" clId="{BEAB1BCD-1789-4ACC-9C4B-9BF5BFA8FB30}" dt="2024-01-08T22:19:15.863" v="9" actId="1035"/>
          <ac:spMkLst>
            <pc:docMk/>
            <pc:sldMk cId="2935862392" sldId="259"/>
            <ac:spMk id="3" creationId="{5742336D-A4D6-EA0F-69A4-DA431B684AFC}"/>
          </ac:spMkLst>
        </pc:spChg>
        <pc:spChg chg="mod">
          <ac:chgData name="Andrew P" userId="20ca72594d62a8c4" providerId="LiveId" clId="{BEAB1BCD-1789-4ACC-9C4B-9BF5BFA8FB30}" dt="2024-01-08T22:23:36.387" v="10"/>
          <ac:spMkLst>
            <pc:docMk/>
            <pc:sldMk cId="2935862392" sldId="259"/>
            <ac:spMk id="4" creationId="{230AE870-1F0E-7E78-6B9C-CF851CDF7A22}"/>
          </ac:spMkLst>
        </pc:spChg>
        <pc:picChg chg="add del mod">
          <ac:chgData name="Andrew P" userId="20ca72594d62a8c4" providerId="LiveId" clId="{BEAB1BCD-1789-4ACC-9C4B-9BF5BFA8FB30}" dt="2024-01-08T22:23:44.132" v="13" actId="478"/>
          <ac:picMkLst>
            <pc:docMk/>
            <pc:sldMk cId="2935862392" sldId="259"/>
            <ac:picMk id="1026" creationId="{6FAAB8B5-1FFF-8F9D-B434-CA152FD7B950}"/>
          </ac:picMkLst>
        </pc:picChg>
      </pc:sldChg>
      <pc:sldChg chg="addSp delSp modSp new mod modTransition setBg modClrScheme modAnim chgLayout">
        <pc:chgData name="Andrew P" userId="20ca72594d62a8c4" providerId="LiveId" clId="{BEAB1BCD-1789-4ACC-9C4B-9BF5BFA8FB30}" dt="2024-01-15T08:04:57.353" v="404" actId="14100"/>
        <pc:sldMkLst>
          <pc:docMk/>
          <pc:sldMk cId="1926613395" sldId="260"/>
        </pc:sldMkLst>
        <pc:spChg chg="del">
          <ac:chgData name="Andrew P" userId="20ca72594d62a8c4" providerId="LiveId" clId="{BEAB1BCD-1789-4ACC-9C4B-9BF5BFA8FB30}" dt="2024-01-08T22:28:01.171" v="19" actId="700"/>
          <ac:spMkLst>
            <pc:docMk/>
            <pc:sldMk cId="1926613395" sldId="260"/>
            <ac:spMk id="2" creationId="{D66E47FD-9F49-6814-1E45-03C12CEE7A98}"/>
          </ac:spMkLst>
        </pc:spChg>
        <pc:spChg chg="del">
          <ac:chgData name="Andrew P" userId="20ca72594d62a8c4" providerId="LiveId" clId="{BEAB1BCD-1789-4ACC-9C4B-9BF5BFA8FB30}" dt="2024-01-08T22:28:01.171" v="19" actId="700"/>
          <ac:spMkLst>
            <pc:docMk/>
            <pc:sldMk cId="1926613395" sldId="260"/>
            <ac:spMk id="3" creationId="{85813E8E-2242-7ED4-61E7-E62EF335CDD0}"/>
          </ac:spMkLst>
        </pc:spChg>
        <pc:spChg chg="add mod">
          <ac:chgData name="Andrew P" userId="20ca72594d62a8c4" providerId="LiveId" clId="{BEAB1BCD-1789-4ACC-9C4B-9BF5BFA8FB30}" dt="2024-01-08T22:34:53.553" v="70" actId="207"/>
          <ac:spMkLst>
            <pc:docMk/>
            <pc:sldMk cId="1926613395" sldId="260"/>
            <ac:spMk id="9" creationId="{0ECF03E1-337A-0DD6-57AA-461978BD304A}"/>
          </ac:spMkLst>
        </pc:spChg>
        <pc:spChg chg="add mod">
          <ac:chgData name="Andrew P" userId="20ca72594d62a8c4" providerId="LiveId" clId="{BEAB1BCD-1789-4ACC-9C4B-9BF5BFA8FB30}" dt="2024-01-08T22:44:50.894" v="265" actId="2085"/>
          <ac:spMkLst>
            <pc:docMk/>
            <pc:sldMk cId="1926613395" sldId="260"/>
            <ac:spMk id="10" creationId="{FE572271-81AA-98C7-1A6F-E8A66B27B3FC}"/>
          </ac:spMkLst>
        </pc:spChg>
        <pc:spChg chg="add del mod">
          <ac:chgData name="Andrew P" userId="20ca72594d62a8c4" providerId="LiveId" clId="{BEAB1BCD-1789-4ACC-9C4B-9BF5BFA8FB30}" dt="2024-01-08T22:44:07.010" v="255" actId="478"/>
          <ac:spMkLst>
            <pc:docMk/>
            <pc:sldMk cId="1926613395" sldId="260"/>
            <ac:spMk id="11" creationId="{889FC735-AF4A-020F-B9BA-DFE018EC755D}"/>
          </ac:spMkLst>
        </pc:spChg>
        <pc:spChg chg="add mod">
          <ac:chgData name="Andrew P" userId="20ca72594d62a8c4" providerId="LiveId" clId="{BEAB1BCD-1789-4ACC-9C4B-9BF5BFA8FB30}" dt="2024-01-08T22:43:22.214" v="240"/>
          <ac:spMkLst>
            <pc:docMk/>
            <pc:sldMk cId="1926613395" sldId="260"/>
            <ac:spMk id="12" creationId="{71687C41-188F-69A8-404F-CED3EAF21024}"/>
          </ac:spMkLst>
        </pc:spChg>
        <pc:spChg chg="add mod">
          <ac:chgData name="Andrew P" userId="20ca72594d62a8c4" providerId="LiveId" clId="{BEAB1BCD-1789-4ACC-9C4B-9BF5BFA8FB30}" dt="2024-01-08T22:43:22.214" v="240"/>
          <ac:spMkLst>
            <pc:docMk/>
            <pc:sldMk cId="1926613395" sldId="260"/>
            <ac:spMk id="13" creationId="{12EFD6ED-D5F5-7A00-EBEB-D08FC04BA964}"/>
          </ac:spMkLst>
        </pc:spChg>
        <pc:spChg chg="add mod">
          <ac:chgData name="Andrew P" userId="20ca72594d62a8c4" providerId="LiveId" clId="{BEAB1BCD-1789-4ACC-9C4B-9BF5BFA8FB30}" dt="2024-01-08T22:45:19.059" v="271" actId="1076"/>
          <ac:spMkLst>
            <pc:docMk/>
            <pc:sldMk cId="1926613395" sldId="260"/>
            <ac:spMk id="14" creationId="{9CAD17E4-EF66-0E2F-918F-0FA0C2FC7F39}"/>
          </ac:spMkLst>
        </pc:spChg>
        <pc:grpChg chg="mod">
          <ac:chgData name="Andrew P" userId="20ca72594d62a8c4" providerId="LiveId" clId="{BEAB1BCD-1789-4ACC-9C4B-9BF5BFA8FB30}" dt="2024-01-15T08:04:57.353" v="404" actId="14100"/>
          <ac:grpSpMkLst>
            <pc:docMk/>
            <pc:sldMk cId="1926613395" sldId="260"/>
            <ac:grpSpMk id="15" creationId="{AD988F5E-FC6E-8919-58D8-30AE594B45F0}"/>
          </ac:grpSpMkLst>
        </pc:grpChg>
        <pc:cxnChg chg="add mod">
          <ac:chgData name="Andrew P" userId="20ca72594d62a8c4" providerId="LiveId" clId="{BEAB1BCD-1789-4ACC-9C4B-9BF5BFA8FB30}" dt="2024-01-08T22:33:19.017" v="41" actId="208"/>
          <ac:cxnSpMkLst>
            <pc:docMk/>
            <pc:sldMk cId="1926613395" sldId="260"/>
            <ac:cxnSpMk id="5" creationId="{2206844C-F3EB-9F27-DF26-9FA810D5F734}"/>
          </ac:cxnSpMkLst>
        </pc:cxnChg>
        <pc:cxnChg chg="add mod">
          <ac:chgData name="Andrew P" userId="20ca72594d62a8c4" providerId="LiveId" clId="{BEAB1BCD-1789-4ACC-9C4B-9BF5BFA8FB30}" dt="2024-01-08T22:33:21.714" v="42" actId="208"/>
          <ac:cxnSpMkLst>
            <pc:docMk/>
            <pc:sldMk cId="1926613395" sldId="260"/>
            <ac:cxnSpMk id="7" creationId="{C8E5D857-9BB1-8946-EE6C-DFE00E580894}"/>
          </ac:cxnSpMkLst>
        </pc:cxnChg>
      </pc:sldChg>
      <pc:sldChg chg="addSp delSp modSp add mod modTransition setBg modAnim">
        <pc:chgData name="Andrew P" userId="20ca72594d62a8c4" providerId="LiveId" clId="{BEAB1BCD-1789-4ACC-9C4B-9BF5BFA8FB30}" dt="2024-01-09T13:04:22.185" v="375"/>
        <pc:sldMkLst>
          <pc:docMk/>
          <pc:sldMk cId="2926468208" sldId="261"/>
        </pc:sldMkLst>
        <pc:spChg chg="add mod">
          <ac:chgData name="Andrew P" userId="20ca72594d62a8c4" providerId="LiveId" clId="{BEAB1BCD-1789-4ACC-9C4B-9BF5BFA8FB30}" dt="2024-01-08T22:35:10.020" v="73"/>
          <ac:spMkLst>
            <pc:docMk/>
            <pc:sldMk cId="2926468208" sldId="261"/>
            <ac:spMk id="3" creationId="{880E98E8-91B1-57E2-525D-60320BC92B70}"/>
          </ac:spMkLst>
        </pc:spChg>
        <pc:spChg chg="add mod">
          <ac:chgData name="Andrew P" userId="20ca72594d62a8c4" providerId="LiveId" clId="{BEAB1BCD-1789-4ACC-9C4B-9BF5BFA8FB30}" dt="2024-01-08T22:44:54.273" v="266" actId="2085"/>
          <ac:spMkLst>
            <pc:docMk/>
            <pc:sldMk cId="2926468208" sldId="261"/>
            <ac:spMk id="6" creationId="{AAAE0011-DD66-996F-5AFA-3B10573B2978}"/>
          </ac:spMkLst>
        </pc:spChg>
        <pc:spChg chg="add del mod">
          <ac:chgData name="Andrew P" userId="20ca72594d62a8c4" providerId="LiveId" clId="{BEAB1BCD-1789-4ACC-9C4B-9BF5BFA8FB30}" dt="2024-01-08T22:44:05.419" v="254" actId="478"/>
          <ac:spMkLst>
            <pc:docMk/>
            <pc:sldMk cId="2926468208" sldId="261"/>
            <ac:spMk id="8" creationId="{9834F000-0B84-4642-A19B-F9F424018333}"/>
          </ac:spMkLst>
        </pc:spChg>
        <pc:spChg chg="mod">
          <ac:chgData name="Andrew P" userId="20ca72594d62a8c4" providerId="LiveId" clId="{BEAB1BCD-1789-4ACC-9C4B-9BF5BFA8FB30}" dt="2024-01-08T22:35:01.250" v="71" actId="207"/>
          <ac:spMkLst>
            <pc:docMk/>
            <pc:sldMk cId="2926468208" sldId="261"/>
            <ac:spMk id="9" creationId="{0ECF03E1-337A-0DD6-57AA-461978BD304A}"/>
          </ac:spMkLst>
        </pc:spChg>
        <pc:spChg chg="add del">
          <ac:chgData name="Andrew P" userId="20ca72594d62a8c4" providerId="LiveId" clId="{BEAB1BCD-1789-4ACC-9C4B-9BF5BFA8FB30}" dt="2024-01-08T22:44:02.432" v="253" actId="478"/>
          <ac:spMkLst>
            <pc:docMk/>
            <pc:sldMk cId="2926468208" sldId="261"/>
            <ac:spMk id="10" creationId="{85CE6260-A8DC-01E5-BBA8-51C463B23A8A}"/>
          </ac:spMkLst>
        </pc:spChg>
        <pc:spChg chg="add del mod">
          <ac:chgData name="Andrew P" userId="20ca72594d62a8c4" providerId="LiveId" clId="{BEAB1BCD-1789-4ACC-9C4B-9BF5BFA8FB30}" dt="2024-01-08T22:44:01.481" v="252" actId="478"/>
          <ac:spMkLst>
            <pc:docMk/>
            <pc:sldMk cId="2926468208" sldId="261"/>
            <ac:spMk id="11" creationId="{5820D0A1-4042-1348-6243-15C658329982}"/>
          </ac:spMkLst>
        </pc:spChg>
        <pc:spChg chg="add mod ord">
          <ac:chgData name="Andrew P" userId="20ca72594d62a8c4" providerId="LiveId" clId="{BEAB1BCD-1789-4ACC-9C4B-9BF5BFA8FB30}" dt="2024-01-08T22:45:33.180" v="276" actId="167"/>
          <ac:spMkLst>
            <pc:docMk/>
            <pc:sldMk cId="2926468208" sldId="261"/>
            <ac:spMk id="12" creationId="{95F5BDD7-BA8D-41A8-4D32-3E0CA3D0831A}"/>
          </ac:spMkLst>
        </pc:spChg>
        <pc:spChg chg="add mod">
          <ac:chgData name="Andrew P" userId="20ca72594d62a8c4" providerId="LiveId" clId="{BEAB1BCD-1789-4ACC-9C4B-9BF5BFA8FB30}" dt="2024-01-08T22:46:47.077" v="288" actId="1076"/>
          <ac:spMkLst>
            <pc:docMk/>
            <pc:sldMk cId="2926468208" sldId="261"/>
            <ac:spMk id="13" creationId="{8CD7F41D-7068-3DE6-9E40-846AFC3F72ED}"/>
          </ac:spMkLst>
        </pc:spChg>
        <pc:spChg chg="add mod">
          <ac:chgData name="Andrew P" userId="20ca72594d62a8c4" providerId="LiveId" clId="{BEAB1BCD-1789-4ACC-9C4B-9BF5BFA8FB30}" dt="2024-01-08T22:46:59.188" v="289"/>
          <ac:spMkLst>
            <pc:docMk/>
            <pc:sldMk cId="2926468208" sldId="261"/>
            <ac:spMk id="14" creationId="{6425DDDB-A9A0-2A5A-C564-337DA52C524E}"/>
          </ac:spMkLst>
        </pc:spChg>
        <pc:spChg chg="add mod">
          <ac:chgData name="Andrew P" userId="20ca72594d62a8c4" providerId="LiveId" clId="{BEAB1BCD-1789-4ACC-9C4B-9BF5BFA8FB30}" dt="2024-01-08T22:46:59.188" v="289"/>
          <ac:spMkLst>
            <pc:docMk/>
            <pc:sldMk cId="2926468208" sldId="261"/>
            <ac:spMk id="15" creationId="{6BC95ED4-A358-A8E4-DED5-F69E5307B6D1}"/>
          </ac:spMkLst>
        </pc:spChg>
        <pc:cxnChg chg="add mod">
          <ac:chgData name="Andrew P" userId="20ca72594d62a8c4" providerId="LiveId" clId="{BEAB1BCD-1789-4ACC-9C4B-9BF5BFA8FB30}" dt="2024-01-08T22:34:29.413" v="63" actId="1076"/>
          <ac:cxnSpMkLst>
            <pc:docMk/>
            <pc:sldMk cId="2926468208" sldId="261"/>
            <ac:cxnSpMk id="2" creationId="{9AA2B0F2-1599-9B46-3A41-6D0BCB09D3D6}"/>
          </ac:cxnSpMkLst>
        </pc:cxnChg>
        <pc:cxnChg chg="add mod">
          <ac:chgData name="Andrew P" userId="20ca72594d62a8c4" providerId="LiveId" clId="{BEAB1BCD-1789-4ACC-9C4B-9BF5BFA8FB30}" dt="2024-01-08T22:35:10.020" v="73"/>
          <ac:cxnSpMkLst>
            <pc:docMk/>
            <pc:sldMk cId="2926468208" sldId="261"/>
            <ac:cxnSpMk id="4" creationId="{D8172D35-191A-7F94-56C6-281C26EBDA80}"/>
          </ac:cxnSpMkLst>
        </pc:cxnChg>
        <pc:cxnChg chg="del">
          <ac:chgData name="Andrew P" userId="20ca72594d62a8c4" providerId="LiveId" clId="{BEAB1BCD-1789-4ACC-9C4B-9BF5BFA8FB30}" dt="2024-01-08T22:34:30.301" v="64" actId="478"/>
          <ac:cxnSpMkLst>
            <pc:docMk/>
            <pc:sldMk cId="2926468208" sldId="261"/>
            <ac:cxnSpMk id="7" creationId="{C8E5D857-9BB1-8946-EE6C-DFE00E580894}"/>
          </ac:cxnSpMkLst>
        </pc:cxnChg>
      </pc:sldChg>
      <pc:sldChg chg="addSp delSp modSp add mod modTransition setBg delAnim modAnim">
        <pc:chgData name="Andrew P" userId="20ca72594d62a8c4" providerId="LiveId" clId="{BEAB1BCD-1789-4ACC-9C4B-9BF5BFA8FB30}" dt="2024-01-09T13:04:24.691" v="379"/>
        <pc:sldMkLst>
          <pc:docMk/>
          <pc:sldMk cId="2721940095" sldId="262"/>
        </pc:sldMkLst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3" creationId="{D110E08E-C37A-CA69-5563-98253ECC4AB9}"/>
          </ac:spMkLst>
        </pc:spChg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4" creationId="{4AE5CE31-8420-1A29-D737-A64437AC20E1}"/>
          </ac:spMkLst>
        </pc:spChg>
        <pc:spChg chg="add del mod">
          <ac:chgData name="Andrew P" userId="20ca72594d62a8c4" providerId="LiveId" clId="{BEAB1BCD-1789-4ACC-9C4B-9BF5BFA8FB30}" dt="2024-01-08T22:43:34.023" v="243" actId="21"/>
          <ac:spMkLst>
            <pc:docMk/>
            <pc:sldMk cId="2721940095" sldId="262"/>
            <ac:spMk id="6" creationId="{AAAE0011-DD66-996F-5AFA-3B10573B2978}"/>
          </ac:spMkLst>
        </pc:spChg>
        <pc:spChg chg="add del mod">
          <ac:chgData name="Andrew P" userId="20ca72594d62a8c4" providerId="LiveId" clId="{BEAB1BCD-1789-4ACC-9C4B-9BF5BFA8FB30}" dt="2024-01-08T22:43:34.023" v="243" actId="21"/>
          <ac:spMkLst>
            <pc:docMk/>
            <pc:sldMk cId="2721940095" sldId="262"/>
            <ac:spMk id="7" creationId="{9834F000-0B84-4642-A19B-F9F424018333}"/>
          </ac:spMkLst>
        </pc:spChg>
        <pc:spChg chg="add mod">
          <ac:chgData name="Andrew P" userId="20ca72594d62a8c4" providerId="LiveId" clId="{BEAB1BCD-1789-4ACC-9C4B-9BF5BFA8FB30}" dt="2024-01-08T22:46:11.598" v="279"/>
          <ac:spMkLst>
            <pc:docMk/>
            <pc:sldMk cId="2721940095" sldId="262"/>
            <ac:spMk id="8" creationId="{846291F9-CC2F-D1FB-A3EE-60FC7728930D}"/>
          </ac:spMkLst>
        </pc:spChg>
        <pc:spChg chg="mod">
          <ac:chgData name="Andrew P" userId="20ca72594d62a8c4" providerId="LiveId" clId="{BEAB1BCD-1789-4ACC-9C4B-9BF5BFA8FB30}" dt="2024-01-08T22:35:17.629" v="77" actId="1076"/>
          <ac:spMkLst>
            <pc:docMk/>
            <pc:sldMk cId="2721940095" sldId="262"/>
            <ac:spMk id="9" creationId="{0ECF03E1-337A-0DD6-57AA-461978BD304A}"/>
          </ac:spMkLst>
        </pc:spChg>
        <pc:spChg chg="add mod">
          <ac:chgData name="Andrew P" userId="20ca72594d62a8c4" providerId="LiveId" clId="{BEAB1BCD-1789-4ACC-9C4B-9BF5BFA8FB30}" dt="2024-01-08T22:46:24.243" v="282" actId="207"/>
          <ac:spMkLst>
            <pc:docMk/>
            <pc:sldMk cId="2721940095" sldId="262"/>
            <ac:spMk id="10" creationId="{4C6897EE-5EF5-A2CE-529A-0A9FDA4F1DA9}"/>
          </ac:spMkLst>
        </pc:spChg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11" creationId="{3FC57AAE-6CD5-30ED-2B37-29272A2D1FCA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2" creationId="{62C89970-DB98-4864-58C1-43E14E3B144E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3" creationId="{EE054C17-5A79-3BE9-8E3F-300C79377959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4" creationId="{E74E0986-7953-19C5-1CCA-324EA44D8B86}"/>
          </ac:spMkLst>
        </pc:spChg>
        <pc:cxnChg chg="mod">
          <ac:chgData name="Andrew P" userId="20ca72594d62a8c4" providerId="LiveId" clId="{BEAB1BCD-1789-4ACC-9C4B-9BF5BFA8FB30}" dt="2024-01-08T22:35:23.170" v="78" actId="1038"/>
          <ac:cxnSpMkLst>
            <pc:docMk/>
            <pc:sldMk cId="2721940095" sldId="262"/>
            <ac:cxnSpMk id="2" creationId="{9AA2B0F2-1599-9B46-3A41-6D0BCB09D3D6}"/>
          </ac:cxnSpMkLst>
        </pc:cxnChg>
      </pc:sldChg>
      <pc:sldChg chg="delSp modSp add del mod">
        <pc:chgData name="Andrew P" userId="20ca72594d62a8c4" providerId="LiveId" clId="{BEAB1BCD-1789-4ACC-9C4B-9BF5BFA8FB30}" dt="2024-01-08T22:44:13.979" v="258" actId="47"/>
        <pc:sldMkLst>
          <pc:docMk/>
          <pc:sldMk cId="430561133" sldId="263"/>
        </pc:sldMkLst>
        <pc:spChg chg="del">
          <ac:chgData name="Andrew P" userId="20ca72594d62a8c4" providerId="LiveId" clId="{BEAB1BCD-1789-4ACC-9C4B-9BF5BFA8FB30}" dt="2024-01-08T22:43:59.892" v="251" actId="478"/>
          <ac:spMkLst>
            <pc:docMk/>
            <pc:sldMk cId="430561133" sldId="263"/>
            <ac:spMk id="10" creationId="{85CE6260-A8DC-01E5-BBA8-51C463B23A8A}"/>
          </ac:spMkLst>
        </pc:spChg>
        <pc:spChg chg="del mod">
          <ac:chgData name="Andrew P" userId="20ca72594d62a8c4" providerId="LiveId" clId="{BEAB1BCD-1789-4ACC-9C4B-9BF5BFA8FB30}" dt="2024-01-08T22:43:59.715" v="250" actId="478"/>
          <ac:spMkLst>
            <pc:docMk/>
            <pc:sldMk cId="430561133" sldId="263"/>
            <ac:spMk id="11" creationId="{5820D0A1-4042-1348-6243-15C658329982}"/>
          </ac:spMkLst>
        </pc:spChg>
      </pc:sldChg>
      <pc:sldChg chg="modTransition">
        <pc:chgData name="Andrew P" userId="20ca72594d62a8c4" providerId="LiveId" clId="{BEAB1BCD-1789-4ACC-9C4B-9BF5BFA8FB30}" dt="2024-01-09T13:03:40.207" v="361"/>
        <pc:sldMkLst>
          <pc:docMk/>
          <pc:sldMk cId="2770681132" sldId="263"/>
        </pc:sldMkLst>
      </pc:sldChg>
      <pc:sldChg chg="modSp mod modTransition">
        <pc:chgData name="Andrew P" userId="20ca72594d62a8c4" providerId="LiveId" clId="{BEAB1BCD-1789-4ACC-9C4B-9BF5BFA8FB30}" dt="2024-01-11T09:29:25.076" v="394" actId="1076"/>
        <pc:sldMkLst>
          <pc:docMk/>
          <pc:sldMk cId="75804924" sldId="264"/>
        </pc:sldMkLst>
        <pc:spChg chg="mod">
          <ac:chgData name="Andrew P" userId="20ca72594d62a8c4" providerId="LiveId" clId="{BEAB1BCD-1789-4ACC-9C4B-9BF5BFA8FB30}" dt="2024-01-11T09:28:40.821" v="385" actId="1076"/>
          <ac:spMkLst>
            <pc:docMk/>
            <pc:sldMk cId="75804924" sldId="264"/>
            <ac:spMk id="3" creationId="{D110E08E-C37A-CA69-5563-98253ECC4AB9}"/>
          </ac:spMkLst>
        </pc:spChg>
        <pc:spChg chg="mod">
          <ac:chgData name="Andrew P" userId="20ca72594d62a8c4" providerId="LiveId" clId="{BEAB1BCD-1789-4ACC-9C4B-9BF5BFA8FB30}" dt="2024-01-11T09:28:38.416" v="382" actId="1076"/>
          <ac:spMkLst>
            <pc:docMk/>
            <pc:sldMk cId="75804924" sldId="264"/>
            <ac:spMk id="4" creationId="{4AE5CE31-8420-1A29-D737-A64437AC20E1}"/>
          </ac:spMkLst>
        </pc:spChg>
        <pc:spChg chg="mod">
          <ac:chgData name="Andrew P" userId="20ca72594d62a8c4" providerId="LiveId" clId="{BEAB1BCD-1789-4ACC-9C4B-9BF5BFA8FB30}" dt="2024-01-11T09:29:07.891" v="390" actId="1076"/>
          <ac:spMkLst>
            <pc:docMk/>
            <pc:sldMk cId="75804924" sldId="264"/>
            <ac:spMk id="8" creationId="{11EA8D9D-4B60-CD25-51F2-04B5EE87784B}"/>
          </ac:spMkLst>
        </pc:spChg>
        <pc:spChg chg="mod">
          <ac:chgData name="Andrew P" userId="20ca72594d62a8c4" providerId="LiveId" clId="{BEAB1BCD-1789-4ACC-9C4B-9BF5BFA8FB30}" dt="2024-01-11T09:28:58.119" v="388" actId="1076"/>
          <ac:spMkLst>
            <pc:docMk/>
            <pc:sldMk cId="75804924" sldId="264"/>
            <ac:spMk id="9" creationId="{0ECF03E1-337A-0DD6-57AA-461978BD304A}"/>
          </ac:spMkLst>
        </pc:spChg>
        <pc:spChg chg="mod">
          <ac:chgData name="Andrew P" userId="20ca72594d62a8c4" providerId="LiveId" clId="{BEAB1BCD-1789-4ACC-9C4B-9BF5BFA8FB30}" dt="2024-01-11T09:29:06.499" v="389" actId="1076"/>
          <ac:spMkLst>
            <pc:docMk/>
            <pc:sldMk cId="75804924" sldId="264"/>
            <ac:spMk id="10" creationId="{F12AE150-1172-46A6-61E7-B0BFD715C92D}"/>
          </ac:spMkLst>
        </pc:spChg>
        <pc:spChg chg="mod">
          <ac:chgData name="Andrew P" userId="20ca72594d62a8c4" providerId="LiveId" clId="{BEAB1BCD-1789-4ACC-9C4B-9BF5BFA8FB30}" dt="2024-01-11T09:28:42.348" v="386" actId="1076"/>
          <ac:spMkLst>
            <pc:docMk/>
            <pc:sldMk cId="75804924" sldId="264"/>
            <ac:spMk id="11" creationId="{3FC57AAE-6CD5-30ED-2B37-29272A2D1FCA}"/>
          </ac:spMkLst>
        </pc:spChg>
        <pc:spChg chg="mod">
          <ac:chgData name="Andrew P" userId="20ca72594d62a8c4" providerId="LiveId" clId="{BEAB1BCD-1789-4ACC-9C4B-9BF5BFA8FB30}" dt="2024-01-11T09:29:17.125" v="392" actId="1076"/>
          <ac:spMkLst>
            <pc:docMk/>
            <pc:sldMk cId="75804924" sldId="264"/>
            <ac:spMk id="12" creationId="{C660FAC5-C778-69FF-CFA8-679BC1DE718B}"/>
          </ac:spMkLst>
        </pc:spChg>
        <pc:spChg chg="mod">
          <ac:chgData name="Andrew P" userId="20ca72594d62a8c4" providerId="LiveId" clId="{BEAB1BCD-1789-4ACC-9C4B-9BF5BFA8FB30}" dt="2024-01-11T09:29:23.047" v="393" actId="1076"/>
          <ac:spMkLst>
            <pc:docMk/>
            <pc:sldMk cId="75804924" sldId="264"/>
            <ac:spMk id="13" creationId="{93D40FB1-112A-8F57-5FED-FC42ED620BB5}"/>
          </ac:spMkLst>
        </pc:spChg>
        <pc:spChg chg="mod">
          <ac:chgData name="Andrew P" userId="20ca72594d62a8c4" providerId="LiveId" clId="{BEAB1BCD-1789-4ACC-9C4B-9BF5BFA8FB30}" dt="2024-01-11T09:29:25.076" v="394" actId="1076"/>
          <ac:spMkLst>
            <pc:docMk/>
            <pc:sldMk cId="75804924" sldId="264"/>
            <ac:spMk id="14" creationId="{0EA4697D-BEAA-9589-217A-C03722B222BF}"/>
          </ac:spMkLst>
        </pc:spChg>
        <pc:spChg chg="mod">
          <ac:chgData name="Andrew P" userId="20ca72594d62a8c4" providerId="LiveId" clId="{BEAB1BCD-1789-4ACC-9C4B-9BF5BFA8FB30}" dt="2024-01-11T09:29:14.677" v="391" actId="1076"/>
          <ac:spMkLst>
            <pc:docMk/>
            <pc:sldMk cId="75804924" sldId="264"/>
            <ac:spMk id="15" creationId="{D1263DD6-CD84-3D0D-D230-E8484451883A}"/>
          </ac:spMkLst>
        </pc:spChg>
        <pc:cxnChg chg="mod">
          <ac:chgData name="Andrew P" userId="20ca72594d62a8c4" providerId="LiveId" clId="{BEAB1BCD-1789-4ACC-9C4B-9BF5BFA8FB30}" dt="2024-01-11T09:28:58.119" v="388" actId="1076"/>
          <ac:cxnSpMkLst>
            <pc:docMk/>
            <pc:sldMk cId="75804924" sldId="264"/>
            <ac:cxnSpMk id="2" creationId="{9AA2B0F2-1599-9B46-3A41-6D0BCB09D3D6}"/>
          </ac:cxnSpMkLst>
        </pc:cxnChg>
        <pc:cxnChg chg="mod">
          <ac:chgData name="Andrew P" userId="20ca72594d62a8c4" providerId="LiveId" clId="{BEAB1BCD-1789-4ACC-9C4B-9BF5BFA8FB30}" dt="2024-01-11T09:28:58.119" v="388" actId="1076"/>
          <ac:cxnSpMkLst>
            <pc:docMk/>
            <pc:sldMk cId="75804924" sldId="264"/>
            <ac:cxnSpMk id="5" creationId="{2206844C-F3EB-9F27-DF26-9FA810D5F734}"/>
          </ac:cxnSpMkLst>
        </pc:cxnChg>
      </pc:sldChg>
      <pc:sldChg chg="add del">
        <pc:chgData name="Andrew P" userId="20ca72594d62a8c4" providerId="LiveId" clId="{BEAB1BCD-1789-4ACC-9C4B-9BF5BFA8FB30}" dt="2024-01-08T22:44:09.325" v="257" actId="2890"/>
        <pc:sldMkLst>
          <pc:docMk/>
          <pc:sldMk cId="373848379" sldId="264"/>
        </pc:sldMkLst>
      </pc:sldChg>
      <pc:sldChg chg="addSp modSp">
        <pc:chgData name="Andrew P" userId="20ca72594d62a8c4" providerId="LiveId" clId="{BEAB1BCD-1789-4ACC-9C4B-9BF5BFA8FB30}" dt="2024-01-15T08:04:26.939" v="401"/>
        <pc:sldMkLst>
          <pc:docMk/>
          <pc:sldMk cId="1365338491" sldId="267"/>
        </pc:sldMkLst>
        <pc:spChg chg="add mod">
          <ac:chgData name="Andrew P" userId="20ca72594d62a8c4" providerId="LiveId" clId="{BEAB1BCD-1789-4ACC-9C4B-9BF5BFA8FB30}" dt="2024-01-15T08:04:26.939" v="401"/>
          <ac:spMkLst>
            <pc:docMk/>
            <pc:sldMk cId="1365338491" sldId="267"/>
            <ac:spMk id="2" creationId="{4E26C679-4725-C436-C66A-1BC61C5DEAB0}"/>
          </ac:spMkLst>
        </pc:spChg>
        <pc:spChg chg="add mod">
          <ac:chgData name="Andrew P" userId="20ca72594d62a8c4" providerId="LiveId" clId="{BEAB1BCD-1789-4ACC-9C4B-9BF5BFA8FB30}" dt="2024-01-15T08:04:26.939" v="401"/>
          <ac:spMkLst>
            <pc:docMk/>
            <pc:sldMk cId="1365338491" sldId="267"/>
            <ac:spMk id="3" creationId="{83F611E1-7631-4593-A01B-67076231DC00}"/>
          </ac:spMkLst>
        </pc:spChg>
      </pc:sldChg>
      <pc:sldChg chg="addSp delSp modSp mod">
        <pc:chgData name="Andrew P" userId="20ca72594d62a8c4" providerId="LiveId" clId="{BEAB1BCD-1789-4ACC-9C4B-9BF5BFA8FB30}" dt="2024-01-15T08:04:31.530" v="402"/>
        <pc:sldMkLst>
          <pc:docMk/>
          <pc:sldMk cId="2017822222" sldId="268"/>
        </pc:sldMkLst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2" creationId="{E3B42948-0274-B999-BA03-27C0BB306F81}"/>
          </ac:spMkLst>
        </pc:spChg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6" creationId="{07571A01-F328-ECD6-F442-29BB3AFB69BC}"/>
          </ac:spMkLst>
        </pc:spChg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11" creationId="{0ECF03E1-337A-0DD6-57AA-461978BD304A}"/>
          </ac:spMkLst>
        </pc:spChg>
        <pc:spChg chg="add mod">
          <ac:chgData name="Andrew P" userId="20ca72594d62a8c4" providerId="LiveId" clId="{BEAB1BCD-1789-4ACC-9C4B-9BF5BFA8FB30}" dt="2024-01-15T08:04:31.530" v="402"/>
          <ac:spMkLst>
            <pc:docMk/>
            <pc:sldMk cId="2017822222" sldId="268"/>
            <ac:spMk id="12" creationId="{A67568B8-FF86-19F7-1EB9-CE6AFD05F05D}"/>
          </ac:spMkLst>
        </pc:spChg>
        <pc:spChg chg="add mod">
          <ac:chgData name="Andrew P" userId="20ca72594d62a8c4" providerId="LiveId" clId="{BEAB1BCD-1789-4ACC-9C4B-9BF5BFA8FB30}" dt="2024-01-15T08:04:31.530" v="402"/>
          <ac:spMkLst>
            <pc:docMk/>
            <pc:sldMk cId="2017822222" sldId="268"/>
            <ac:spMk id="13" creationId="{3C9FBB92-09BD-BCFE-5F1A-1FB53295C26A}"/>
          </ac:spMkLst>
        </pc:spChg>
        <pc:cxnChg chg="add del mod">
          <ac:chgData name="Andrew P" userId="20ca72594d62a8c4" providerId="LiveId" clId="{BEAB1BCD-1789-4ACC-9C4B-9BF5BFA8FB30}" dt="2024-01-15T08:04:15.812" v="400" actId="478"/>
          <ac:cxnSpMkLst>
            <pc:docMk/>
            <pc:sldMk cId="2017822222" sldId="268"/>
            <ac:cxnSpMk id="8" creationId="{2206844C-F3EB-9F27-DF26-9FA810D5F734}"/>
          </ac:cxnSpMkLst>
        </pc:cxnChg>
        <pc:cxnChg chg="add del mod">
          <ac:chgData name="Andrew P" userId="20ca72594d62a8c4" providerId="LiveId" clId="{BEAB1BCD-1789-4ACC-9C4B-9BF5BFA8FB30}" dt="2024-01-15T08:04:15.812" v="400" actId="478"/>
          <ac:cxnSpMkLst>
            <pc:docMk/>
            <pc:sldMk cId="2017822222" sldId="268"/>
            <ac:cxnSpMk id="10" creationId="{C8E5D857-9BB1-8946-EE6C-DFE00E580894}"/>
          </ac:cxnSpMkLst>
        </pc:cxnChg>
      </pc:sldChg>
      <pc:sldChg chg="delSp mod ord">
        <pc:chgData name="Andrew P" userId="20ca72594d62a8c4" providerId="LiveId" clId="{BEAB1BCD-1789-4ACC-9C4B-9BF5BFA8FB30}" dt="2024-01-15T08:04:02.979" v="398" actId="21"/>
        <pc:sldMkLst>
          <pc:docMk/>
          <pc:sldMk cId="496073094" sldId="269"/>
        </pc:sldMkLst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3" creationId="{E3B42948-0274-B999-BA03-27C0BB306F81}"/>
          </ac:spMkLst>
        </pc:spChg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4" creationId="{07571A01-F328-ECD6-F442-29BB3AFB69BC}"/>
          </ac:spMkLst>
        </pc:spChg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9" creationId="{0ECF03E1-337A-0DD6-57AA-461978BD304A}"/>
          </ac:spMkLst>
        </pc:spChg>
        <pc:cxnChg chg="del">
          <ac:chgData name="Andrew P" userId="20ca72594d62a8c4" providerId="LiveId" clId="{BEAB1BCD-1789-4ACC-9C4B-9BF5BFA8FB30}" dt="2024-01-15T08:04:02.979" v="398" actId="21"/>
          <ac:cxnSpMkLst>
            <pc:docMk/>
            <pc:sldMk cId="496073094" sldId="269"/>
            <ac:cxnSpMk id="5" creationId="{2206844C-F3EB-9F27-DF26-9FA810D5F734}"/>
          </ac:cxnSpMkLst>
        </pc:cxnChg>
        <pc:cxnChg chg="del">
          <ac:chgData name="Andrew P" userId="20ca72594d62a8c4" providerId="LiveId" clId="{BEAB1BCD-1789-4ACC-9C4B-9BF5BFA8FB30}" dt="2024-01-15T08:04:02.979" v="398" actId="21"/>
          <ac:cxnSpMkLst>
            <pc:docMk/>
            <pc:sldMk cId="496073094" sldId="269"/>
            <ac:cxnSpMk id="7" creationId="{C8E5D857-9BB1-8946-EE6C-DFE00E580894}"/>
          </ac:cxnSpMkLst>
        </pc:cxnChg>
      </pc:sldChg>
      <pc:sldChg chg="modAnim">
        <pc:chgData name="Andrew P" userId="20ca72594d62a8c4" providerId="LiveId" clId="{BEAB1BCD-1789-4ACC-9C4B-9BF5BFA8FB30}" dt="2024-01-15T08:02:26.633" v="395"/>
        <pc:sldMkLst>
          <pc:docMk/>
          <pc:sldMk cId="302710189" sldId="271"/>
        </pc:sldMkLst>
      </pc:sldChg>
      <pc:sldChg chg="addSp delSp modSp new mod">
        <pc:chgData name="Andrew P" userId="20ca72594d62a8c4" providerId="LiveId" clId="{BEAB1BCD-1789-4ACC-9C4B-9BF5BFA8FB30}" dt="2024-01-15T08:08:15.367" v="473" actId="206"/>
        <pc:sldMkLst>
          <pc:docMk/>
          <pc:sldMk cId="568076701" sldId="272"/>
        </pc:sldMkLst>
        <pc:spChg chg="add mod">
          <ac:chgData name="Andrew P" userId="20ca72594d62a8c4" providerId="LiveId" clId="{BEAB1BCD-1789-4ACC-9C4B-9BF5BFA8FB30}" dt="2024-01-15T08:05:08.241" v="406"/>
          <ac:spMkLst>
            <pc:docMk/>
            <pc:sldMk cId="568076701" sldId="272"/>
            <ac:spMk id="2" creationId="{ACA081BB-C967-E225-746E-38D2E70AA4A0}"/>
          </ac:spMkLst>
        </pc:spChg>
        <pc:spChg chg="add mod">
          <ac:chgData name="Andrew P" userId="20ca72594d62a8c4" providerId="LiveId" clId="{BEAB1BCD-1789-4ACC-9C4B-9BF5BFA8FB30}" dt="2024-01-15T08:05:08.241" v="406"/>
          <ac:spMkLst>
            <pc:docMk/>
            <pc:sldMk cId="568076701" sldId="272"/>
            <ac:spMk id="3" creationId="{76C9D815-E5B3-31CB-0F52-0E4585D99FC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4" creationId="{3C0B1B78-7C49-931A-247F-62BD78EFF34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5" creationId="{CB2EFFE6-8813-76CE-B5FC-7E1027B1F0F3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6" creationId="{FD3B7820-0CC6-A89E-B0B4-6C8FD6ADF17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7" creationId="{FF10F2CA-659E-E94F-8F85-8605F9616991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8" creationId="{028F9E2E-F99D-21C1-B76E-6AEDFABCF36A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9" creationId="{E0F88113-E398-ED07-5B2B-937CE4A069A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0" creationId="{7D56A808-2DF9-1FD5-0FC2-9127AFE06DC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1" creationId="{A51B00A4-707B-6D88-2DF5-C208DEAED36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2" creationId="{86F2182B-1057-CD32-8A19-DA3AE3A0CD1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3" creationId="{85590F26-3C5A-1A91-0611-A64EB8D8E437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4" creationId="{458F369A-E155-D825-E186-8BCCF127516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5" creationId="{FBA998AA-0440-5BAC-00CB-711FA35C7FD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6" creationId="{13226BFD-98E4-A88C-E8F9-D10121EE7E8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7" creationId="{7F666D09-E91D-0218-F82A-00358728A3F0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8" creationId="{74B2A7A2-77D1-07BA-FD0E-4B36370210ED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9" creationId="{18085D68-8BCB-5637-A0C4-F4F8458A088C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0" creationId="{546D10E5-8195-9EDC-EE6C-5BEAA82A70C6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1" creationId="{BA0C8850-D26B-2848-CE54-16867743D330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2" creationId="{7DCCF413-1260-6F5D-EDC4-FFDE57A8527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3" creationId="{BBB68324-2D75-6E87-B591-1E343867F563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6" creationId="{8A96420E-759F-7B42-E8F2-DF7EDF2B4DE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7" creationId="{3273E7D1-81A8-F384-E8A7-372C3970DBA0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8" creationId="{082187AB-ABF0-0BEA-E946-FAFC16CF9FFE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9" creationId="{B3987787-06C6-1A7C-0C16-946D95C84A91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0" creationId="{45092EB0-3247-C3D8-82BE-4162F9E5F0EA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1" creationId="{6FF646F9-E1EC-8B87-315F-8B0B21E84EBF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2" creationId="{6064ECE7-EF72-2C2E-05D2-98886621AF41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3" creationId="{EA41CB0F-78D3-91E2-6FD5-3C258AA9379F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4" creationId="{FF21018C-35BB-26B8-18B0-AD297B8A285C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5" creationId="{497B7538-86C5-E794-D74B-801212C1818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6" creationId="{DF536F41-0B2E-3B3D-9FD7-072467A9C99C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7" creationId="{DF4CB91E-F71D-A1C6-6D9D-43BA986D116E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8" creationId="{46E3FE6E-CBA7-DE61-9072-AD15626BA71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9" creationId="{FDBBE3F0-ED71-4ACD-91BC-8B5A3A181994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0" creationId="{1ED3E818-E6BD-21F7-D9DB-06ED7FF39F09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1" creationId="{032C2CAC-5FBC-CD71-33DE-5CBB3A74B3E0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2" creationId="{9A0E0369-5C49-22E8-0F57-09DC8EC23F8A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3" creationId="{4133910E-C186-498B-C45A-261BB6C8EC9B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4" creationId="{6653919B-3CD9-4304-55DF-6C3BF24B9364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5" creationId="{163EDC78-A490-C9B2-21AE-5DE4B5E70E12}"/>
          </ac:spMkLst>
        </pc:spChg>
        <pc:spChg chg="add mod">
          <ac:chgData name="Andrew P" userId="20ca72594d62a8c4" providerId="LiveId" clId="{BEAB1BCD-1789-4ACC-9C4B-9BF5BFA8FB30}" dt="2024-01-15T08:06:35.191" v="454" actId="1076"/>
          <ac:spMkLst>
            <pc:docMk/>
            <pc:sldMk cId="568076701" sldId="272"/>
            <ac:spMk id="46" creationId="{D851D361-05D8-03A1-5DCC-BD25AA325C36}"/>
          </ac:spMkLst>
        </pc:spChg>
        <pc:spChg chg="add mod">
          <ac:chgData name="Andrew P" userId="20ca72594d62a8c4" providerId="LiveId" clId="{BEAB1BCD-1789-4ACC-9C4B-9BF5BFA8FB30}" dt="2024-01-15T08:06:37.029" v="455" actId="1076"/>
          <ac:spMkLst>
            <pc:docMk/>
            <pc:sldMk cId="568076701" sldId="272"/>
            <ac:spMk id="47" creationId="{B25681DC-6481-6363-A3A9-DAF697322327}"/>
          </ac:spMkLst>
        </pc:spChg>
        <pc:spChg chg="add mod">
          <ac:chgData name="Andrew P" userId="20ca72594d62a8c4" providerId="LiveId" clId="{BEAB1BCD-1789-4ACC-9C4B-9BF5BFA8FB30}" dt="2024-01-15T08:05:57.701" v="443" actId="14100"/>
          <ac:spMkLst>
            <pc:docMk/>
            <pc:sldMk cId="568076701" sldId="272"/>
            <ac:spMk id="48" creationId="{DBB2CE6A-F2E6-891F-BB4F-F8A943B6FF7F}"/>
          </ac:spMkLst>
        </pc:spChg>
        <pc:spChg chg="add mod">
          <ac:chgData name="Andrew P" userId="20ca72594d62a8c4" providerId="LiveId" clId="{BEAB1BCD-1789-4ACC-9C4B-9BF5BFA8FB30}" dt="2024-01-15T08:06:02.371" v="449" actId="14100"/>
          <ac:spMkLst>
            <pc:docMk/>
            <pc:sldMk cId="568076701" sldId="272"/>
            <ac:spMk id="49" creationId="{1A0883EF-BE5A-3EE6-BD87-9F2985FB61DA}"/>
          </ac:spMkLst>
        </pc:spChg>
        <pc:spChg chg="add mod">
          <ac:chgData name="Andrew P" userId="20ca72594d62a8c4" providerId="LiveId" clId="{BEAB1BCD-1789-4ACC-9C4B-9BF5BFA8FB30}" dt="2024-01-15T08:07:45.319" v="464" actId="206"/>
          <ac:spMkLst>
            <pc:docMk/>
            <pc:sldMk cId="568076701" sldId="272"/>
            <ac:spMk id="50" creationId="{0827939A-F255-8D9D-016C-E9EEBE6D2C4C}"/>
          </ac:spMkLst>
        </pc:spChg>
        <pc:spChg chg="add mod">
          <ac:chgData name="Andrew P" userId="20ca72594d62a8c4" providerId="LiveId" clId="{BEAB1BCD-1789-4ACC-9C4B-9BF5BFA8FB30}" dt="2024-01-15T08:08:15.367" v="473" actId="206"/>
          <ac:spMkLst>
            <pc:docMk/>
            <pc:sldMk cId="568076701" sldId="272"/>
            <ac:spMk id="51" creationId="{42299685-1F6B-D3BF-22CA-96355C27DDA6}"/>
          </ac:spMkLst>
        </pc:spChg>
        <pc:spChg chg="add del">
          <ac:chgData name="Andrew P" userId="20ca72594d62a8c4" providerId="LiveId" clId="{BEAB1BCD-1789-4ACC-9C4B-9BF5BFA8FB30}" dt="2024-01-15T08:07:33.502" v="461" actId="478"/>
          <ac:spMkLst>
            <pc:docMk/>
            <pc:sldMk cId="568076701" sldId="272"/>
            <ac:spMk id="52" creationId="{A63E54ED-1C51-A425-3E7E-3E3E7969F351}"/>
          </ac:spMkLst>
        </pc:spChg>
        <pc:spChg chg="add del mod">
          <ac:chgData name="Andrew P" userId="20ca72594d62a8c4" providerId="LiveId" clId="{BEAB1BCD-1789-4ACC-9C4B-9BF5BFA8FB30}" dt="2024-01-15T08:07:04.362" v="460" actId="478"/>
          <ac:spMkLst>
            <pc:docMk/>
            <pc:sldMk cId="568076701" sldId="272"/>
            <ac:spMk id="53" creationId="{5FD94F57-B8BC-8281-C1F5-9BCD76899C91}"/>
          </ac:spMkLst>
        </pc:spChg>
        <pc:grpChg chg="add mod">
          <ac:chgData name="Andrew P" userId="20ca72594d62a8c4" providerId="LiveId" clId="{BEAB1BCD-1789-4ACC-9C4B-9BF5BFA8FB30}" dt="2024-01-15T08:05:38.159" v="433" actId="1076"/>
          <ac:grpSpMkLst>
            <pc:docMk/>
            <pc:sldMk cId="568076701" sldId="272"/>
            <ac:grpSpMk id="24" creationId="{FEF9999A-45A7-1713-DA53-548D6CAD54C9}"/>
          </ac:grpSpMkLst>
        </pc:grpChg>
        <pc:grpChg chg="add mod">
          <ac:chgData name="Andrew P" userId="20ca72594d62a8c4" providerId="LiveId" clId="{BEAB1BCD-1789-4ACC-9C4B-9BF5BFA8FB30}" dt="2024-01-15T08:05:38.159" v="433" actId="1076"/>
          <ac:grpSpMkLst>
            <pc:docMk/>
            <pc:sldMk cId="568076701" sldId="272"/>
            <ac:grpSpMk id="25" creationId="{AF0B28AD-B4C7-581D-40EE-91B80829282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C49C-4413-72A7-0C47-A2E8592E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EDC2-1D8D-6AAA-48E7-F314839F4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B8A0-2B5E-8AB4-0234-BC42CC13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276A-2AF5-E95E-5C7D-FB12E6B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B400-5C6B-577E-F605-2401A40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4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51BC-1FA5-9CD4-2FB9-9F3094B9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2747-6E0D-1759-E517-E1C75A50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213-1A5C-5CF7-2290-858211FF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DFAD-3CB2-5E75-0AFD-714697BB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B7A7-3A67-1F3F-5679-71C9264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9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A0C52-FA51-5B11-EF54-B10D634B3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1EC99-84C8-48D4-73F2-4D1FBF44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BF62-A4A6-EEF4-5BDB-A2886992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422A-7B90-0F58-0180-7CF91E8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FC00-75E5-4F15-9457-FF119C72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3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D7D-109E-50C2-366D-108E84F1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744F-03B8-9462-7B2E-F94A510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66F0-D56A-5AF0-8811-EF4E8209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49ED-24E5-C91C-251B-464F8FFE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282B-E53C-6802-6CC5-B7D9E212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9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18B2-FE33-26A0-3598-A421C4B0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2F41-1101-0688-E069-E9A7B218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BEA7-DAF7-DB84-9F37-1A5F282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7A6A-3974-87B4-C803-56ECF2FE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70E7-1CA3-752B-4E21-B8A7D6B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49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28B3-5F88-1549-02E7-5771022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55BA-F16A-C5A9-3118-A05DADEBD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7464-395C-E5FD-217F-CE56CC80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9CDC-5ACF-8AA5-6E69-059BD2C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D2E6-728E-1F63-0F33-A0CBFFA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AA1B-B266-61DD-BFE2-08B28C06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95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E281-0193-8A36-E390-B21C0B96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C724-B5BC-4D1F-3C6F-4EA57738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0C6B-EB65-1A5B-8322-3BF0E0E5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554-4F1E-E869-95BB-4A96576D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CE213-0502-CF43-6A4E-5813F47D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541D-1498-85C6-8E98-5BBE7E81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D1FE-E72A-72C2-FF35-F6C0FD6F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F056B-BDB5-43D5-B9EF-F7EC7D21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1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01EA-B5BF-1930-202C-3A37A6B8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B9FBC-8EC0-AF44-67D7-A4653F8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58A9-729C-BCDC-B027-E23C5ECB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1E8ED-4D8D-6D4C-FB66-ADBCE2C5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2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665C6-A5CC-03AC-C307-AB9759A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0C1E3-89BA-043B-4D8C-9EB06FA7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5B47-36AC-5248-214D-5D5A762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1D0A-BE94-2699-9910-EA4ECACC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1593-2BFB-D881-DEEB-3D1971FB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6317-3CF4-9081-DE8E-5C79ED9D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3C53-69F7-EC2C-6D13-28C83D29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43E5-CB87-9B62-4030-E6A4C9E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94DC-A3C1-0D3F-D383-ECB4D715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3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5566-714E-1DA6-1EB2-68384202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4895F-1EB5-5E33-8DBA-67540EE7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3EC0-306B-9693-5455-B9C227BE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F31F4-2A5F-F790-C3ED-35C5134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CD1E-6F02-C6BF-F6E9-E183A828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F374-066F-F49E-1AB8-39B56DD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08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C8058-B3E3-F14B-ED70-1CD86AA8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046E-03D6-774C-5FC9-AE54ABD1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22F6-D973-B58B-62D2-2A78D2900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BEE8-4D95-5991-B0D1-BD38AF18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86BB-0379-86D3-0F40-D70E6C6D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7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FE151-2FA0-EBA9-ED98-37846AA92E13}"/>
              </a:ext>
            </a:extLst>
          </p:cNvPr>
          <p:cNvSpPr txBox="1"/>
          <p:nvPr/>
        </p:nvSpPr>
        <p:spPr>
          <a:xfrm>
            <a:off x="402478" y="23210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BIGGER</a:t>
            </a:r>
          </a:p>
        </p:txBody>
      </p:sp>
    </p:spTree>
    <p:extLst>
      <p:ext uri="{BB962C8B-B14F-4D97-AF65-F5344CB8AC3E}">
        <p14:creationId xmlns:p14="http://schemas.microsoft.com/office/powerpoint/2010/main" val="21308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D00038-CCC0-3D67-0BDD-9A3913EF13D1}"/>
              </a:ext>
            </a:extLst>
          </p:cNvPr>
          <p:cNvSpPr txBox="1"/>
          <p:nvPr/>
        </p:nvSpPr>
        <p:spPr>
          <a:xfrm>
            <a:off x="402478" y="-1732836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BIGGER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12A92-0F96-7ED6-7D8D-DA751EE0D7DC}"/>
              </a:ext>
            </a:extLst>
          </p:cNvPr>
          <p:cNvSpPr txBox="1"/>
          <p:nvPr/>
        </p:nvSpPr>
        <p:spPr>
          <a:xfrm>
            <a:off x="402478" y="-3610873"/>
            <a:ext cx="97481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STRONGER</a:t>
            </a:r>
          </a:p>
        </p:txBody>
      </p:sp>
    </p:spTree>
    <p:extLst>
      <p:ext uri="{BB962C8B-B14F-4D97-AF65-F5344CB8AC3E}">
        <p14:creationId xmlns:p14="http://schemas.microsoft.com/office/powerpoint/2010/main" val="41989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B33DF-6E11-9879-32EF-EF0CF8AACC40}"/>
              </a:ext>
            </a:extLst>
          </p:cNvPr>
          <p:cNvSpPr txBox="1"/>
          <p:nvPr/>
        </p:nvSpPr>
        <p:spPr>
          <a:xfrm>
            <a:off x="402478" y="23210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BIGGER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75E2-1EB9-AA42-BA90-3CFC5D798247}"/>
              </a:ext>
            </a:extLst>
          </p:cNvPr>
          <p:cNvSpPr txBox="1"/>
          <p:nvPr/>
        </p:nvSpPr>
        <p:spPr>
          <a:xfrm>
            <a:off x="402478" y="-1098852"/>
            <a:ext cx="97481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STRONGER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33955-B9F5-05BB-051E-F37340DB13B5}"/>
              </a:ext>
            </a:extLst>
          </p:cNvPr>
          <p:cNvSpPr txBox="1"/>
          <p:nvPr/>
        </p:nvSpPr>
        <p:spPr>
          <a:xfrm>
            <a:off x="402477" y="-2998320"/>
            <a:ext cx="6819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403442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80B04-6552-9F4E-B54D-171A93966FD8}"/>
              </a:ext>
            </a:extLst>
          </p:cNvPr>
          <p:cNvSpPr txBox="1"/>
          <p:nvPr/>
        </p:nvSpPr>
        <p:spPr>
          <a:xfrm>
            <a:off x="402478" y="2321004"/>
            <a:ext cx="97481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STRONGER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2336D-A4D6-EA0F-69A4-DA431B684AFC}"/>
              </a:ext>
            </a:extLst>
          </p:cNvPr>
          <p:cNvSpPr txBox="1"/>
          <p:nvPr/>
        </p:nvSpPr>
        <p:spPr>
          <a:xfrm>
            <a:off x="402478" y="587192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BIGGER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B40D8-6BC5-CED1-640E-2B3B669F20CC}"/>
              </a:ext>
            </a:extLst>
          </p:cNvPr>
          <p:cNvSpPr txBox="1"/>
          <p:nvPr/>
        </p:nvSpPr>
        <p:spPr>
          <a:xfrm>
            <a:off x="402477" y="-1178194"/>
            <a:ext cx="6819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204601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80B04-6552-9F4E-B54D-171A93966FD8}"/>
              </a:ext>
            </a:extLst>
          </p:cNvPr>
          <p:cNvSpPr txBox="1"/>
          <p:nvPr/>
        </p:nvSpPr>
        <p:spPr>
          <a:xfrm>
            <a:off x="425924" y="5867305"/>
            <a:ext cx="97481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STRONGER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2336D-A4D6-EA0F-69A4-DA431B684AFC}"/>
              </a:ext>
            </a:extLst>
          </p:cNvPr>
          <p:cNvSpPr txBox="1"/>
          <p:nvPr/>
        </p:nvSpPr>
        <p:spPr>
          <a:xfrm>
            <a:off x="425924" y="8083296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BIGGER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E870-1F0E-7E78-6B9C-CF851CDF7A22}"/>
              </a:ext>
            </a:extLst>
          </p:cNvPr>
          <p:cNvSpPr txBox="1"/>
          <p:nvPr/>
        </p:nvSpPr>
        <p:spPr>
          <a:xfrm>
            <a:off x="402477" y="1957259"/>
            <a:ext cx="6819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8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293586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ice and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466"/>
      </a:accent1>
      <a:accent2>
        <a:srgbClr val="0B525B"/>
      </a:accent2>
      <a:accent3>
        <a:srgbClr val="1B3A4B"/>
      </a:accent3>
      <a:accent4>
        <a:srgbClr val="272640"/>
      </a:accent4>
      <a:accent5>
        <a:srgbClr val="312244"/>
      </a:accent5>
      <a:accent6>
        <a:srgbClr val="4D19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56A6EE4-4D93-422C-9221-9E0A6DFC1772}"/>
</file>

<file path=customXml/itemProps2.xml><?xml version="1.0" encoding="utf-8"?>
<ds:datastoreItem xmlns:ds="http://schemas.openxmlformats.org/officeDocument/2006/customXml" ds:itemID="{B09CF520-6A17-46BB-B510-613456BE633B}"/>
</file>

<file path=customXml/itemProps3.xml><?xml version="1.0" encoding="utf-8"?>
<ds:datastoreItem xmlns:ds="http://schemas.openxmlformats.org/officeDocument/2006/customXml" ds:itemID="{5E0FE075-C9F8-4811-AE17-E94EB4709ECE}"/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Poppins ExtraBold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10</cp:revision>
  <dcterms:created xsi:type="dcterms:W3CDTF">2024-01-08T12:26:27Z</dcterms:created>
  <dcterms:modified xsi:type="dcterms:W3CDTF">2024-02-16T06:50:48Z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