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4" r:id="rId2"/>
    <p:sldId id="263" r:id="rId3"/>
    <p:sldId id="265" r:id="rId4"/>
    <p:sldId id="260" r:id="rId5"/>
    <p:sldId id="261" r:id="rId6"/>
    <p:sldId id="262" r:id="rId7"/>
    <p:sldId id="264" r:id="rId8"/>
    <p:sldId id="272" r:id="rId9"/>
    <p:sldId id="271" r:id="rId10"/>
    <p:sldId id="269" r:id="rId11"/>
    <p:sldId id="267" r:id="rId12"/>
    <p:sldId id="268" r:id="rId13"/>
    <p:sldId id="270" r:id="rId14"/>
  </p:sldIdLst>
  <p:sldSz cx="12192000" cy="6858000"/>
  <p:notesSz cx="6858000" cy="9144000"/>
  <p:embeddedFontLst>
    <p:embeddedFont>
      <p:font typeface="Inter ExtraBold" panose="02000503000000020004" pitchFamily="2" charset="0"/>
      <p:bold r:id="rId15"/>
    </p:embeddedFont>
    <p:embeddedFont>
      <p:font typeface="Inter Light" panose="02000503000000020004" pitchFamily="2" charset="0"/>
      <p:regular r:id="rId16"/>
    </p:embeddedFont>
    <p:embeddedFont>
      <p:font typeface="Inter Medium" panose="02000503000000020004" pitchFamily="2" charset="0"/>
      <p:regular r:id="rId17"/>
    </p:embeddedFont>
    <p:embeddedFont>
      <p:font typeface="Poppins" panose="00000500000000000000" pitchFamily="2" charset="-18"/>
      <p:regular r:id="rId18"/>
      <p:bold r:id="rId19"/>
      <p:italic r:id="rId20"/>
      <p:boldItalic r:id="rId21"/>
    </p:embeddedFont>
    <p:embeddedFont>
      <p:font typeface="Poppins ExtraBold" panose="00000900000000000000" pitchFamily="2" charset="-18"/>
      <p:bold r:id="rId22"/>
      <p:boldItalic r:id="rId23"/>
    </p:embeddedFont>
    <p:embeddedFont>
      <p:font typeface="Poppins ExtraLight" panose="00000300000000000000" pitchFamily="2" charset="-18"/>
      <p:regular r:id="rId24"/>
      <p:italic r:id="rId25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2B92B5C9-3019-4F01-B2F1-EF623787A65E}">
          <p14:sldIdLst>
            <p14:sldId id="274"/>
          </p14:sldIdLst>
        </p14:section>
        <p14:section name="TENNIS - Project Ready" id="{DC784F34-6273-4A7A-8655-2D71FFD21F03}">
          <p14:sldIdLst>
            <p14:sldId id="263"/>
            <p14:sldId id="265"/>
            <p14:sldId id="260"/>
            <p14:sldId id="261"/>
            <p14:sldId id="262"/>
            <p14:sldId id="264"/>
            <p14:sldId id="272"/>
          </p14:sldIdLst>
        </p14:section>
        <p14:section name="Workflow" id="{EF1A6000-8261-4077-90F8-5CA0C03A7B1E}">
          <p14:sldIdLst>
            <p14:sldId id="271"/>
            <p14:sldId id="269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32"/>
    <a:srgbClr val="DCFC62"/>
    <a:srgbClr val="F24B28"/>
    <a:srgbClr val="C7CBCF"/>
    <a:srgbClr val="000000"/>
    <a:srgbClr val="E82D08"/>
    <a:srgbClr val="F0F0F0"/>
    <a:srgbClr val="012231"/>
    <a:srgbClr val="F14B28"/>
    <a:srgbClr val="FDCF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B1BCD-1789-4ACC-9C4B-9BF5BFA8FB30}" v="217" dt="2024-01-15T08:08:15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08" y="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" userId="20ca72594d62a8c4" providerId="LiveId" clId="{BEAB1BCD-1789-4ACC-9C4B-9BF5BFA8FB30}"/>
    <pc:docChg chg="undo custSel addSld delSld modSld sldOrd addSection modSection">
      <pc:chgData name="Andrew P" userId="20ca72594d62a8c4" providerId="LiveId" clId="{BEAB1BCD-1789-4ACC-9C4B-9BF5BFA8FB30}" dt="2024-01-15T08:08:15.367" v="473" actId="206"/>
      <pc:docMkLst>
        <pc:docMk/>
      </pc:docMkLst>
      <pc:sldChg chg="modTransition">
        <pc:chgData name="Andrew P" userId="20ca72594d62a8c4" providerId="LiveId" clId="{BEAB1BCD-1789-4ACC-9C4B-9BF5BFA8FB30}" dt="2024-01-08T22:18:43.945" v="1"/>
        <pc:sldMkLst>
          <pc:docMk/>
          <pc:sldMk cId="4198968048" sldId="256"/>
        </pc:sldMkLst>
      </pc:sldChg>
      <pc:sldChg chg="modSp mod">
        <pc:chgData name="Andrew P" userId="20ca72594d62a8c4" providerId="LiveId" clId="{BEAB1BCD-1789-4ACC-9C4B-9BF5BFA8FB30}" dt="2024-01-08T22:18:59.949" v="2" actId="1076"/>
        <pc:sldMkLst>
          <pc:docMk/>
          <pc:sldMk cId="4034421448" sldId="257"/>
        </pc:sldMkLst>
        <pc:spChg chg="mod">
          <ac:chgData name="Andrew P" userId="20ca72594d62a8c4" providerId="LiveId" clId="{BEAB1BCD-1789-4ACC-9C4B-9BF5BFA8FB30}" dt="2024-01-08T22:18:59.949" v="2" actId="1076"/>
          <ac:spMkLst>
            <pc:docMk/>
            <pc:sldMk cId="4034421448" sldId="257"/>
            <ac:spMk id="3" creationId="{387775E2-1EB9-AA42-BA90-3CFC5D798247}"/>
          </ac:spMkLst>
        </pc:spChg>
        <pc:spChg chg="mod">
          <ac:chgData name="Andrew P" userId="20ca72594d62a8c4" providerId="LiveId" clId="{BEAB1BCD-1789-4ACC-9C4B-9BF5BFA8FB30}" dt="2024-01-08T22:18:59.949" v="2" actId="1076"/>
          <ac:spMkLst>
            <pc:docMk/>
            <pc:sldMk cId="4034421448" sldId="257"/>
            <ac:spMk id="4" creationId="{39F33955-B9F5-05BB-051E-F37340DB13B5}"/>
          </ac:spMkLst>
        </pc:spChg>
      </pc:sldChg>
      <pc:sldChg chg="modSp mod">
        <pc:chgData name="Andrew P" userId="20ca72594d62a8c4" providerId="LiveId" clId="{BEAB1BCD-1789-4ACC-9C4B-9BF5BFA8FB30}" dt="2024-01-08T22:19:08.252" v="4" actId="1076"/>
        <pc:sldMkLst>
          <pc:docMk/>
          <pc:sldMk cId="2046018055" sldId="258"/>
        </pc:sldMkLst>
        <pc:spChg chg="mod">
          <ac:chgData name="Andrew P" userId="20ca72594d62a8c4" providerId="LiveId" clId="{BEAB1BCD-1789-4ACC-9C4B-9BF5BFA8FB30}" dt="2024-01-08T22:19:05.442" v="3" actId="1076"/>
          <ac:spMkLst>
            <pc:docMk/>
            <pc:sldMk cId="2046018055" sldId="258"/>
            <ac:spMk id="3" creationId="{5742336D-A4D6-EA0F-69A4-DA431B684AFC}"/>
          </ac:spMkLst>
        </pc:spChg>
        <pc:spChg chg="mod">
          <ac:chgData name="Andrew P" userId="20ca72594d62a8c4" providerId="LiveId" clId="{BEAB1BCD-1789-4ACC-9C4B-9BF5BFA8FB30}" dt="2024-01-08T22:19:08.252" v="4" actId="1076"/>
          <ac:spMkLst>
            <pc:docMk/>
            <pc:sldMk cId="2046018055" sldId="258"/>
            <ac:spMk id="4" creationId="{F7EB40D8-6BC5-CED1-640E-2B3B669F20CC}"/>
          </ac:spMkLst>
        </pc:spChg>
      </pc:sldChg>
      <pc:sldChg chg="addSp delSp modSp mod">
        <pc:chgData name="Andrew P" userId="20ca72594d62a8c4" providerId="LiveId" clId="{BEAB1BCD-1789-4ACC-9C4B-9BF5BFA8FB30}" dt="2024-01-08T22:23:44.132" v="13" actId="478"/>
        <pc:sldMkLst>
          <pc:docMk/>
          <pc:sldMk cId="2935862392" sldId="259"/>
        </pc:sldMkLst>
        <pc:spChg chg="mod">
          <ac:chgData name="Andrew P" userId="20ca72594d62a8c4" providerId="LiveId" clId="{BEAB1BCD-1789-4ACC-9C4B-9BF5BFA8FB30}" dt="2024-01-08T22:19:15.863" v="9" actId="1035"/>
          <ac:spMkLst>
            <pc:docMk/>
            <pc:sldMk cId="2935862392" sldId="259"/>
            <ac:spMk id="2" creationId="{CE980B04-6552-9F4E-B54D-171A93966FD8}"/>
          </ac:spMkLst>
        </pc:spChg>
        <pc:spChg chg="mod">
          <ac:chgData name="Andrew P" userId="20ca72594d62a8c4" providerId="LiveId" clId="{BEAB1BCD-1789-4ACC-9C4B-9BF5BFA8FB30}" dt="2024-01-08T22:19:15.863" v="9" actId="1035"/>
          <ac:spMkLst>
            <pc:docMk/>
            <pc:sldMk cId="2935862392" sldId="259"/>
            <ac:spMk id="3" creationId="{5742336D-A4D6-EA0F-69A4-DA431B684AFC}"/>
          </ac:spMkLst>
        </pc:spChg>
        <pc:spChg chg="mod">
          <ac:chgData name="Andrew P" userId="20ca72594d62a8c4" providerId="LiveId" clId="{BEAB1BCD-1789-4ACC-9C4B-9BF5BFA8FB30}" dt="2024-01-08T22:23:36.387" v="10"/>
          <ac:spMkLst>
            <pc:docMk/>
            <pc:sldMk cId="2935862392" sldId="259"/>
            <ac:spMk id="4" creationId="{230AE870-1F0E-7E78-6B9C-CF851CDF7A22}"/>
          </ac:spMkLst>
        </pc:spChg>
        <pc:picChg chg="add del mod">
          <ac:chgData name="Andrew P" userId="20ca72594d62a8c4" providerId="LiveId" clId="{BEAB1BCD-1789-4ACC-9C4B-9BF5BFA8FB30}" dt="2024-01-08T22:23:44.132" v="13" actId="478"/>
          <ac:picMkLst>
            <pc:docMk/>
            <pc:sldMk cId="2935862392" sldId="259"/>
            <ac:picMk id="1026" creationId="{6FAAB8B5-1FFF-8F9D-B434-CA152FD7B950}"/>
          </ac:picMkLst>
        </pc:picChg>
      </pc:sldChg>
      <pc:sldChg chg="addSp delSp modSp new mod modTransition setBg modClrScheme modAnim chgLayout">
        <pc:chgData name="Andrew P" userId="20ca72594d62a8c4" providerId="LiveId" clId="{BEAB1BCD-1789-4ACC-9C4B-9BF5BFA8FB30}" dt="2024-01-15T08:04:57.353" v="404" actId="14100"/>
        <pc:sldMkLst>
          <pc:docMk/>
          <pc:sldMk cId="1926613395" sldId="260"/>
        </pc:sldMkLst>
        <pc:spChg chg="del">
          <ac:chgData name="Andrew P" userId="20ca72594d62a8c4" providerId="LiveId" clId="{BEAB1BCD-1789-4ACC-9C4B-9BF5BFA8FB30}" dt="2024-01-08T22:28:01.171" v="19" actId="700"/>
          <ac:spMkLst>
            <pc:docMk/>
            <pc:sldMk cId="1926613395" sldId="260"/>
            <ac:spMk id="2" creationId="{D66E47FD-9F49-6814-1E45-03C12CEE7A98}"/>
          </ac:spMkLst>
        </pc:spChg>
        <pc:spChg chg="del">
          <ac:chgData name="Andrew P" userId="20ca72594d62a8c4" providerId="LiveId" clId="{BEAB1BCD-1789-4ACC-9C4B-9BF5BFA8FB30}" dt="2024-01-08T22:28:01.171" v="19" actId="700"/>
          <ac:spMkLst>
            <pc:docMk/>
            <pc:sldMk cId="1926613395" sldId="260"/>
            <ac:spMk id="3" creationId="{85813E8E-2242-7ED4-61E7-E62EF335CDD0}"/>
          </ac:spMkLst>
        </pc:spChg>
        <pc:spChg chg="add mod">
          <ac:chgData name="Andrew P" userId="20ca72594d62a8c4" providerId="LiveId" clId="{BEAB1BCD-1789-4ACC-9C4B-9BF5BFA8FB30}" dt="2024-01-08T22:34:53.553" v="70" actId="207"/>
          <ac:spMkLst>
            <pc:docMk/>
            <pc:sldMk cId="1926613395" sldId="260"/>
            <ac:spMk id="9" creationId="{0ECF03E1-337A-0DD6-57AA-461978BD304A}"/>
          </ac:spMkLst>
        </pc:spChg>
        <pc:spChg chg="add mod">
          <ac:chgData name="Andrew P" userId="20ca72594d62a8c4" providerId="LiveId" clId="{BEAB1BCD-1789-4ACC-9C4B-9BF5BFA8FB30}" dt="2024-01-08T22:44:50.894" v="265" actId="2085"/>
          <ac:spMkLst>
            <pc:docMk/>
            <pc:sldMk cId="1926613395" sldId="260"/>
            <ac:spMk id="10" creationId="{FE572271-81AA-98C7-1A6F-E8A66B27B3FC}"/>
          </ac:spMkLst>
        </pc:spChg>
        <pc:spChg chg="add del mod">
          <ac:chgData name="Andrew P" userId="20ca72594d62a8c4" providerId="LiveId" clId="{BEAB1BCD-1789-4ACC-9C4B-9BF5BFA8FB30}" dt="2024-01-08T22:44:07.010" v="255" actId="478"/>
          <ac:spMkLst>
            <pc:docMk/>
            <pc:sldMk cId="1926613395" sldId="260"/>
            <ac:spMk id="11" creationId="{889FC735-AF4A-020F-B9BA-DFE018EC755D}"/>
          </ac:spMkLst>
        </pc:spChg>
        <pc:spChg chg="add mod">
          <ac:chgData name="Andrew P" userId="20ca72594d62a8c4" providerId="LiveId" clId="{BEAB1BCD-1789-4ACC-9C4B-9BF5BFA8FB30}" dt="2024-01-08T22:43:22.214" v="240"/>
          <ac:spMkLst>
            <pc:docMk/>
            <pc:sldMk cId="1926613395" sldId="260"/>
            <ac:spMk id="12" creationId="{71687C41-188F-69A8-404F-CED3EAF21024}"/>
          </ac:spMkLst>
        </pc:spChg>
        <pc:spChg chg="add mod">
          <ac:chgData name="Andrew P" userId="20ca72594d62a8c4" providerId="LiveId" clId="{BEAB1BCD-1789-4ACC-9C4B-9BF5BFA8FB30}" dt="2024-01-08T22:43:22.214" v="240"/>
          <ac:spMkLst>
            <pc:docMk/>
            <pc:sldMk cId="1926613395" sldId="260"/>
            <ac:spMk id="13" creationId="{12EFD6ED-D5F5-7A00-EBEB-D08FC04BA964}"/>
          </ac:spMkLst>
        </pc:spChg>
        <pc:spChg chg="add mod">
          <ac:chgData name="Andrew P" userId="20ca72594d62a8c4" providerId="LiveId" clId="{BEAB1BCD-1789-4ACC-9C4B-9BF5BFA8FB30}" dt="2024-01-08T22:45:19.059" v="271" actId="1076"/>
          <ac:spMkLst>
            <pc:docMk/>
            <pc:sldMk cId="1926613395" sldId="260"/>
            <ac:spMk id="14" creationId="{9CAD17E4-EF66-0E2F-918F-0FA0C2FC7F39}"/>
          </ac:spMkLst>
        </pc:spChg>
        <pc:grpChg chg="mod">
          <ac:chgData name="Andrew P" userId="20ca72594d62a8c4" providerId="LiveId" clId="{BEAB1BCD-1789-4ACC-9C4B-9BF5BFA8FB30}" dt="2024-01-15T08:04:57.353" v="404" actId="14100"/>
          <ac:grpSpMkLst>
            <pc:docMk/>
            <pc:sldMk cId="1926613395" sldId="260"/>
            <ac:grpSpMk id="15" creationId="{AD988F5E-FC6E-8919-58D8-30AE594B45F0}"/>
          </ac:grpSpMkLst>
        </pc:grpChg>
        <pc:cxnChg chg="add mod">
          <ac:chgData name="Andrew P" userId="20ca72594d62a8c4" providerId="LiveId" clId="{BEAB1BCD-1789-4ACC-9C4B-9BF5BFA8FB30}" dt="2024-01-08T22:33:19.017" v="41" actId="208"/>
          <ac:cxnSpMkLst>
            <pc:docMk/>
            <pc:sldMk cId="1926613395" sldId="260"/>
            <ac:cxnSpMk id="5" creationId="{2206844C-F3EB-9F27-DF26-9FA810D5F734}"/>
          </ac:cxnSpMkLst>
        </pc:cxnChg>
        <pc:cxnChg chg="add mod">
          <ac:chgData name="Andrew P" userId="20ca72594d62a8c4" providerId="LiveId" clId="{BEAB1BCD-1789-4ACC-9C4B-9BF5BFA8FB30}" dt="2024-01-08T22:33:21.714" v="42" actId="208"/>
          <ac:cxnSpMkLst>
            <pc:docMk/>
            <pc:sldMk cId="1926613395" sldId="260"/>
            <ac:cxnSpMk id="7" creationId="{C8E5D857-9BB1-8946-EE6C-DFE00E580894}"/>
          </ac:cxnSpMkLst>
        </pc:cxnChg>
      </pc:sldChg>
      <pc:sldChg chg="addSp delSp modSp add mod modTransition setBg modAnim">
        <pc:chgData name="Andrew P" userId="20ca72594d62a8c4" providerId="LiveId" clId="{BEAB1BCD-1789-4ACC-9C4B-9BF5BFA8FB30}" dt="2024-01-09T13:04:22.185" v="375"/>
        <pc:sldMkLst>
          <pc:docMk/>
          <pc:sldMk cId="2926468208" sldId="261"/>
        </pc:sldMkLst>
        <pc:spChg chg="add mod">
          <ac:chgData name="Andrew P" userId="20ca72594d62a8c4" providerId="LiveId" clId="{BEAB1BCD-1789-4ACC-9C4B-9BF5BFA8FB30}" dt="2024-01-08T22:35:10.020" v="73"/>
          <ac:spMkLst>
            <pc:docMk/>
            <pc:sldMk cId="2926468208" sldId="261"/>
            <ac:spMk id="3" creationId="{880E98E8-91B1-57E2-525D-60320BC92B70}"/>
          </ac:spMkLst>
        </pc:spChg>
        <pc:spChg chg="add mod">
          <ac:chgData name="Andrew P" userId="20ca72594d62a8c4" providerId="LiveId" clId="{BEAB1BCD-1789-4ACC-9C4B-9BF5BFA8FB30}" dt="2024-01-08T22:44:54.273" v="266" actId="2085"/>
          <ac:spMkLst>
            <pc:docMk/>
            <pc:sldMk cId="2926468208" sldId="261"/>
            <ac:spMk id="6" creationId="{AAAE0011-DD66-996F-5AFA-3B10573B2978}"/>
          </ac:spMkLst>
        </pc:spChg>
        <pc:spChg chg="add del mod">
          <ac:chgData name="Andrew P" userId="20ca72594d62a8c4" providerId="LiveId" clId="{BEAB1BCD-1789-4ACC-9C4B-9BF5BFA8FB30}" dt="2024-01-08T22:44:05.419" v="254" actId="478"/>
          <ac:spMkLst>
            <pc:docMk/>
            <pc:sldMk cId="2926468208" sldId="261"/>
            <ac:spMk id="8" creationId="{9834F000-0B84-4642-A19B-F9F424018333}"/>
          </ac:spMkLst>
        </pc:spChg>
        <pc:spChg chg="mod">
          <ac:chgData name="Andrew P" userId="20ca72594d62a8c4" providerId="LiveId" clId="{BEAB1BCD-1789-4ACC-9C4B-9BF5BFA8FB30}" dt="2024-01-08T22:35:01.250" v="71" actId="207"/>
          <ac:spMkLst>
            <pc:docMk/>
            <pc:sldMk cId="2926468208" sldId="261"/>
            <ac:spMk id="9" creationId="{0ECF03E1-337A-0DD6-57AA-461978BD304A}"/>
          </ac:spMkLst>
        </pc:spChg>
        <pc:spChg chg="add del">
          <ac:chgData name="Andrew P" userId="20ca72594d62a8c4" providerId="LiveId" clId="{BEAB1BCD-1789-4ACC-9C4B-9BF5BFA8FB30}" dt="2024-01-08T22:44:02.432" v="253" actId="478"/>
          <ac:spMkLst>
            <pc:docMk/>
            <pc:sldMk cId="2926468208" sldId="261"/>
            <ac:spMk id="10" creationId="{85CE6260-A8DC-01E5-BBA8-51C463B23A8A}"/>
          </ac:spMkLst>
        </pc:spChg>
        <pc:spChg chg="add del mod">
          <ac:chgData name="Andrew P" userId="20ca72594d62a8c4" providerId="LiveId" clId="{BEAB1BCD-1789-4ACC-9C4B-9BF5BFA8FB30}" dt="2024-01-08T22:44:01.481" v="252" actId="478"/>
          <ac:spMkLst>
            <pc:docMk/>
            <pc:sldMk cId="2926468208" sldId="261"/>
            <ac:spMk id="11" creationId="{5820D0A1-4042-1348-6243-15C658329982}"/>
          </ac:spMkLst>
        </pc:spChg>
        <pc:spChg chg="add mod ord">
          <ac:chgData name="Andrew P" userId="20ca72594d62a8c4" providerId="LiveId" clId="{BEAB1BCD-1789-4ACC-9C4B-9BF5BFA8FB30}" dt="2024-01-08T22:45:33.180" v="276" actId="167"/>
          <ac:spMkLst>
            <pc:docMk/>
            <pc:sldMk cId="2926468208" sldId="261"/>
            <ac:spMk id="12" creationId="{95F5BDD7-BA8D-41A8-4D32-3E0CA3D0831A}"/>
          </ac:spMkLst>
        </pc:spChg>
        <pc:spChg chg="add mod">
          <ac:chgData name="Andrew P" userId="20ca72594d62a8c4" providerId="LiveId" clId="{BEAB1BCD-1789-4ACC-9C4B-9BF5BFA8FB30}" dt="2024-01-08T22:46:47.077" v="288" actId="1076"/>
          <ac:spMkLst>
            <pc:docMk/>
            <pc:sldMk cId="2926468208" sldId="261"/>
            <ac:spMk id="13" creationId="{8CD7F41D-7068-3DE6-9E40-846AFC3F72ED}"/>
          </ac:spMkLst>
        </pc:spChg>
        <pc:spChg chg="add mod">
          <ac:chgData name="Andrew P" userId="20ca72594d62a8c4" providerId="LiveId" clId="{BEAB1BCD-1789-4ACC-9C4B-9BF5BFA8FB30}" dt="2024-01-08T22:46:59.188" v="289"/>
          <ac:spMkLst>
            <pc:docMk/>
            <pc:sldMk cId="2926468208" sldId="261"/>
            <ac:spMk id="14" creationId="{6425DDDB-A9A0-2A5A-C564-337DA52C524E}"/>
          </ac:spMkLst>
        </pc:spChg>
        <pc:spChg chg="add mod">
          <ac:chgData name="Andrew P" userId="20ca72594d62a8c4" providerId="LiveId" clId="{BEAB1BCD-1789-4ACC-9C4B-9BF5BFA8FB30}" dt="2024-01-08T22:46:59.188" v="289"/>
          <ac:spMkLst>
            <pc:docMk/>
            <pc:sldMk cId="2926468208" sldId="261"/>
            <ac:spMk id="15" creationId="{6BC95ED4-A358-A8E4-DED5-F69E5307B6D1}"/>
          </ac:spMkLst>
        </pc:spChg>
        <pc:cxnChg chg="add mod">
          <ac:chgData name="Andrew P" userId="20ca72594d62a8c4" providerId="LiveId" clId="{BEAB1BCD-1789-4ACC-9C4B-9BF5BFA8FB30}" dt="2024-01-08T22:34:29.413" v="63" actId="1076"/>
          <ac:cxnSpMkLst>
            <pc:docMk/>
            <pc:sldMk cId="2926468208" sldId="261"/>
            <ac:cxnSpMk id="2" creationId="{9AA2B0F2-1599-9B46-3A41-6D0BCB09D3D6}"/>
          </ac:cxnSpMkLst>
        </pc:cxnChg>
        <pc:cxnChg chg="add mod">
          <ac:chgData name="Andrew P" userId="20ca72594d62a8c4" providerId="LiveId" clId="{BEAB1BCD-1789-4ACC-9C4B-9BF5BFA8FB30}" dt="2024-01-08T22:35:10.020" v="73"/>
          <ac:cxnSpMkLst>
            <pc:docMk/>
            <pc:sldMk cId="2926468208" sldId="261"/>
            <ac:cxnSpMk id="4" creationId="{D8172D35-191A-7F94-56C6-281C26EBDA80}"/>
          </ac:cxnSpMkLst>
        </pc:cxnChg>
        <pc:cxnChg chg="del">
          <ac:chgData name="Andrew P" userId="20ca72594d62a8c4" providerId="LiveId" clId="{BEAB1BCD-1789-4ACC-9C4B-9BF5BFA8FB30}" dt="2024-01-08T22:34:30.301" v="64" actId="478"/>
          <ac:cxnSpMkLst>
            <pc:docMk/>
            <pc:sldMk cId="2926468208" sldId="261"/>
            <ac:cxnSpMk id="7" creationId="{C8E5D857-9BB1-8946-EE6C-DFE00E580894}"/>
          </ac:cxnSpMkLst>
        </pc:cxnChg>
      </pc:sldChg>
      <pc:sldChg chg="addSp delSp modSp add mod modTransition setBg delAnim modAnim">
        <pc:chgData name="Andrew P" userId="20ca72594d62a8c4" providerId="LiveId" clId="{BEAB1BCD-1789-4ACC-9C4B-9BF5BFA8FB30}" dt="2024-01-09T13:04:24.691" v="379"/>
        <pc:sldMkLst>
          <pc:docMk/>
          <pc:sldMk cId="2721940095" sldId="262"/>
        </pc:sldMkLst>
        <pc:spChg chg="add mod">
          <ac:chgData name="Andrew P" userId="20ca72594d62a8c4" providerId="LiveId" clId="{BEAB1BCD-1789-4ACC-9C4B-9BF5BFA8FB30}" dt="2024-01-08T22:55:36.372" v="356" actId="1076"/>
          <ac:spMkLst>
            <pc:docMk/>
            <pc:sldMk cId="2721940095" sldId="262"/>
            <ac:spMk id="3" creationId="{D110E08E-C37A-CA69-5563-98253ECC4AB9}"/>
          </ac:spMkLst>
        </pc:spChg>
        <pc:spChg chg="add mod">
          <ac:chgData name="Andrew P" userId="20ca72594d62a8c4" providerId="LiveId" clId="{BEAB1BCD-1789-4ACC-9C4B-9BF5BFA8FB30}" dt="2024-01-08T22:55:36.372" v="356" actId="1076"/>
          <ac:spMkLst>
            <pc:docMk/>
            <pc:sldMk cId="2721940095" sldId="262"/>
            <ac:spMk id="4" creationId="{4AE5CE31-8420-1A29-D737-A64437AC20E1}"/>
          </ac:spMkLst>
        </pc:spChg>
        <pc:spChg chg="add del mod">
          <ac:chgData name="Andrew P" userId="20ca72594d62a8c4" providerId="LiveId" clId="{BEAB1BCD-1789-4ACC-9C4B-9BF5BFA8FB30}" dt="2024-01-08T22:43:34.023" v="243" actId="21"/>
          <ac:spMkLst>
            <pc:docMk/>
            <pc:sldMk cId="2721940095" sldId="262"/>
            <ac:spMk id="6" creationId="{AAAE0011-DD66-996F-5AFA-3B10573B2978}"/>
          </ac:spMkLst>
        </pc:spChg>
        <pc:spChg chg="add del mod">
          <ac:chgData name="Andrew P" userId="20ca72594d62a8c4" providerId="LiveId" clId="{BEAB1BCD-1789-4ACC-9C4B-9BF5BFA8FB30}" dt="2024-01-08T22:43:34.023" v="243" actId="21"/>
          <ac:spMkLst>
            <pc:docMk/>
            <pc:sldMk cId="2721940095" sldId="262"/>
            <ac:spMk id="7" creationId="{9834F000-0B84-4642-A19B-F9F424018333}"/>
          </ac:spMkLst>
        </pc:spChg>
        <pc:spChg chg="add mod">
          <ac:chgData name="Andrew P" userId="20ca72594d62a8c4" providerId="LiveId" clId="{BEAB1BCD-1789-4ACC-9C4B-9BF5BFA8FB30}" dt="2024-01-08T22:46:11.598" v="279"/>
          <ac:spMkLst>
            <pc:docMk/>
            <pc:sldMk cId="2721940095" sldId="262"/>
            <ac:spMk id="8" creationId="{846291F9-CC2F-D1FB-A3EE-60FC7728930D}"/>
          </ac:spMkLst>
        </pc:spChg>
        <pc:spChg chg="mod">
          <ac:chgData name="Andrew P" userId="20ca72594d62a8c4" providerId="LiveId" clId="{BEAB1BCD-1789-4ACC-9C4B-9BF5BFA8FB30}" dt="2024-01-08T22:35:17.629" v="77" actId="1076"/>
          <ac:spMkLst>
            <pc:docMk/>
            <pc:sldMk cId="2721940095" sldId="262"/>
            <ac:spMk id="9" creationId="{0ECF03E1-337A-0DD6-57AA-461978BD304A}"/>
          </ac:spMkLst>
        </pc:spChg>
        <pc:spChg chg="add mod">
          <ac:chgData name="Andrew P" userId="20ca72594d62a8c4" providerId="LiveId" clId="{BEAB1BCD-1789-4ACC-9C4B-9BF5BFA8FB30}" dt="2024-01-08T22:46:24.243" v="282" actId="207"/>
          <ac:spMkLst>
            <pc:docMk/>
            <pc:sldMk cId="2721940095" sldId="262"/>
            <ac:spMk id="10" creationId="{4C6897EE-5EF5-A2CE-529A-0A9FDA4F1DA9}"/>
          </ac:spMkLst>
        </pc:spChg>
        <pc:spChg chg="add mod">
          <ac:chgData name="Andrew P" userId="20ca72594d62a8c4" providerId="LiveId" clId="{BEAB1BCD-1789-4ACC-9C4B-9BF5BFA8FB30}" dt="2024-01-08T22:55:36.372" v="356" actId="1076"/>
          <ac:spMkLst>
            <pc:docMk/>
            <pc:sldMk cId="2721940095" sldId="262"/>
            <ac:spMk id="11" creationId="{3FC57AAE-6CD5-30ED-2B37-29272A2D1FCA}"/>
          </ac:spMkLst>
        </pc:spChg>
        <pc:spChg chg="add del mod">
          <ac:chgData name="Andrew P" userId="20ca72594d62a8c4" providerId="LiveId" clId="{BEAB1BCD-1789-4ACC-9C4B-9BF5BFA8FB30}" dt="2024-01-08T22:55:15.635" v="349" actId="478"/>
          <ac:spMkLst>
            <pc:docMk/>
            <pc:sldMk cId="2721940095" sldId="262"/>
            <ac:spMk id="12" creationId="{62C89970-DB98-4864-58C1-43E14E3B144E}"/>
          </ac:spMkLst>
        </pc:spChg>
        <pc:spChg chg="add del mod">
          <ac:chgData name="Andrew P" userId="20ca72594d62a8c4" providerId="LiveId" clId="{BEAB1BCD-1789-4ACC-9C4B-9BF5BFA8FB30}" dt="2024-01-08T22:55:15.635" v="349" actId="478"/>
          <ac:spMkLst>
            <pc:docMk/>
            <pc:sldMk cId="2721940095" sldId="262"/>
            <ac:spMk id="13" creationId="{EE054C17-5A79-3BE9-8E3F-300C79377959}"/>
          </ac:spMkLst>
        </pc:spChg>
        <pc:spChg chg="add del mod">
          <ac:chgData name="Andrew P" userId="20ca72594d62a8c4" providerId="LiveId" clId="{BEAB1BCD-1789-4ACC-9C4B-9BF5BFA8FB30}" dt="2024-01-08T22:55:15.635" v="349" actId="478"/>
          <ac:spMkLst>
            <pc:docMk/>
            <pc:sldMk cId="2721940095" sldId="262"/>
            <ac:spMk id="14" creationId="{E74E0986-7953-19C5-1CCA-324EA44D8B86}"/>
          </ac:spMkLst>
        </pc:spChg>
        <pc:cxnChg chg="mod">
          <ac:chgData name="Andrew P" userId="20ca72594d62a8c4" providerId="LiveId" clId="{BEAB1BCD-1789-4ACC-9C4B-9BF5BFA8FB30}" dt="2024-01-08T22:35:23.170" v="78" actId="1038"/>
          <ac:cxnSpMkLst>
            <pc:docMk/>
            <pc:sldMk cId="2721940095" sldId="262"/>
            <ac:cxnSpMk id="2" creationId="{9AA2B0F2-1599-9B46-3A41-6D0BCB09D3D6}"/>
          </ac:cxnSpMkLst>
        </pc:cxnChg>
      </pc:sldChg>
      <pc:sldChg chg="delSp modSp add del mod">
        <pc:chgData name="Andrew P" userId="20ca72594d62a8c4" providerId="LiveId" clId="{BEAB1BCD-1789-4ACC-9C4B-9BF5BFA8FB30}" dt="2024-01-08T22:44:13.979" v="258" actId="47"/>
        <pc:sldMkLst>
          <pc:docMk/>
          <pc:sldMk cId="430561133" sldId="263"/>
        </pc:sldMkLst>
        <pc:spChg chg="del">
          <ac:chgData name="Andrew P" userId="20ca72594d62a8c4" providerId="LiveId" clId="{BEAB1BCD-1789-4ACC-9C4B-9BF5BFA8FB30}" dt="2024-01-08T22:43:59.892" v="251" actId="478"/>
          <ac:spMkLst>
            <pc:docMk/>
            <pc:sldMk cId="430561133" sldId="263"/>
            <ac:spMk id="10" creationId="{85CE6260-A8DC-01E5-BBA8-51C463B23A8A}"/>
          </ac:spMkLst>
        </pc:spChg>
        <pc:spChg chg="del mod">
          <ac:chgData name="Andrew P" userId="20ca72594d62a8c4" providerId="LiveId" clId="{BEAB1BCD-1789-4ACC-9C4B-9BF5BFA8FB30}" dt="2024-01-08T22:43:59.715" v="250" actId="478"/>
          <ac:spMkLst>
            <pc:docMk/>
            <pc:sldMk cId="430561133" sldId="263"/>
            <ac:spMk id="11" creationId="{5820D0A1-4042-1348-6243-15C658329982}"/>
          </ac:spMkLst>
        </pc:spChg>
      </pc:sldChg>
      <pc:sldChg chg="modTransition">
        <pc:chgData name="Andrew P" userId="20ca72594d62a8c4" providerId="LiveId" clId="{BEAB1BCD-1789-4ACC-9C4B-9BF5BFA8FB30}" dt="2024-01-09T13:03:40.207" v="361"/>
        <pc:sldMkLst>
          <pc:docMk/>
          <pc:sldMk cId="2770681132" sldId="263"/>
        </pc:sldMkLst>
      </pc:sldChg>
      <pc:sldChg chg="modSp mod modTransition">
        <pc:chgData name="Andrew P" userId="20ca72594d62a8c4" providerId="LiveId" clId="{BEAB1BCD-1789-4ACC-9C4B-9BF5BFA8FB30}" dt="2024-01-11T09:29:25.076" v="394" actId="1076"/>
        <pc:sldMkLst>
          <pc:docMk/>
          <pc:sldMk cId="75804924" sldId="264"/>
        </pc:sldMkLst>
        <pc:spChg chg="mod">
          <ac:chgData name="Andrew P" userId="20ca72594d62a8c4" providerId="LiveId" clId="{BEAB1BCD-1789-4ACC-9C4B-9BF5BFA8FB30}" dt="2024-01-11T09:28:40.821" v="385" actId="1076"/>
          <ac:spMkLst>
            <pc:docMk/>
            <pc:sldMk cId="75804924" sldId="264"/>
            <ac:spMk id="3" creationId="{D110E08E-C37A-CA69-5563-98253ECC4AB9}"/>
          </ac:spMkLst>
        </pc:spChg>
        <pc:spChg chg="mod">
          <ac:chgData name="Andrew P" userId="20ca72594d62a8c4" providerId="LiveId" clId="{BEAB1BCD-1789-4ACC-9C4B-9BF5BFA8FB30}" dt="2024-01-11T09:28:38.416" v="382" actId="1076"/>
          <ac:spMkLst>
            <pc:docMk/>
            <pc:sldMk cId="75804924" sldId="264"/>
            <ac:spMk id="4" creationId="{4AE5CE31-8420-1A29-D737-A64437AC20E1}"/>
          </ac:spMkLst>
        </pc:spChg>
        <pc:spChg chg="mod">
          <ac:chgData name="Andrew P" userId="20ca72594d62a8c4" providerId="LiveId" clId="{BEAB1BCD-1789-4ACC-9C4B-9BF5BFA8FB30}" dt="2024-01-11T09:29:07.891" v="390" actId="1076"/>
          <ac:spMkLst>
            <pc:docMk/>
            <pc:sldMk cId="75804924" sldId="264"/>
            <ac:spMk id="8" creationId="{11EA8D9D-4B60-CD25-51F2-04B5EE87784B}"/>
          </ac:spMkLst>
        </pc:spChg>
        <pc:spChg chg="mod">
          <ac:chgData name="Andrew P" userId="20ca72594d62a8c4" providerId="LiveId" clId="{BEAB1BCD-1789-4ACC-9C4B-9BF5BFA8FB30}" dt="2024-01-11T09:28:58.119" v="388" actId="1076"/>
          <ac:spMkLst>
            <pc:docMk/>
            <pc:sldMk cId="75804924" sldId="264"/>
            <ac:spMk id="9" creationId="{0ECF03E1-337A-0DD6-57AA-461978BD304A}"/>
          </ac:spMkLst>
        </pc:spChg>
        <pc:spChg chg="mod">
          <ac:chgData name="Andrew P" userId="20ca72594d62a8c4" providerId="LiveId" clId="{BEAB1BCD-1789-4ACC-9C4B-9BF5BFA8FB30}" dt="2024-01-11T09:29:06.499" v="389" actId="1076"/>
          <ac:spMkLst>
            <pc:docMk/>
            <pc:sldMk cId="75804924" sldId="264"/>
            <ac:spMk id="10" creationId="{F12AE150-1172-46A6-61E7-B0BFD715C92D}"/>
          </ac:spMkLst>
        </pc:spChg>
        <pc:spChg chg="mod">
          <ac:chgData name="Andrew P" userId="20ca72594d62a8c4" providerId="LiveId" clId="{BEAB1BCD-1789-4ACC-9C4B-9BF5BFA8FB30}" dt="2024-01-11T09:28:42.348" v="386" actId="1076"/>
          <ac:spMkLst>
            <pc:docMk/>
            <pc:sldMk cId="75804924" sldId="264"/>
            <ac:spMk id="11" creationId="{3FC57AAE-6CD5-30ED-2B37-29272A2D1FCA}"/>
          </ac:spMkLst>
        </pc:spChg>
        <pc:spChg chg="mod">
          <ac:chgData name="Andrew P" userId="20ca72594d62a8c4" providerId="LiveId" clId="{BEAB1BCD-1789-4ACC-9C4B-9BF5BFA8FB30}" dt="2024-01-11T09:29:17.125" v="392" actId="1076"/>
          <ac:spMkLst>
            <pc:docMk/>
            <pc:sldMk cId="75804924" sldId="264"/>
            <ac:spMk id="12" creationId="{C660FAC5-C778-69FF-CFA8-679BC1DE718B}"/>
          </ac:spMkLst>
        </pc:spChg>
        <pc:spChg chg="mod">
          <ac:chgData name="Andrew P" userId="20ca72594d62a8c4" providerId="LiveId" clId="{BEAB1BCD-1789-4ACC-9C4B-9BF5BFA8FB30}" dt="2024-01-11T09:29:23.047" v="393" actId="1076"/>
          <ac:spMkLst>
            <pc:docMk/>
            <pc:sldMk cId="75804924" sldId="264"/>
            <ac:spMk id="13" creationId="{93D40FB1-112A-8F57-5FED-FC42ED620BB5}"/>
          </ac:spMkLst>
        </pc:spChg>
        <pc:spChg chg="mod">
          <ac:chgData name="Andrew P" userId="20ca72594d62a8c4" providerId="LiveId" clId="{BEAB1BCD-1789-4ACC-9C4B-9BF5BFA8FB30}" dt="2024-01-11T09:29:25.076" v="394" actId="1076"/>
          <ac:spMkLst>
            <pc:docMk/>
            <pc:sldMk cId="75804924" sldId="264"/>
            <ac:spMk id="14" creationId="{0EA4697D-BEAA-9589-217A-C03722B222BF}"/>
          </ac:spMkLst>
        </pc:spChg>
        <pc:spChg chg="mod">
          <ac:chgData name="Andrew P" userId="20ca72594d62a8c4" providerId="LiveId" clId="{BEAB1BCD-1789-4ACC-9C4B-9BF5BFA8FB30}" dt="2024-01-11T09:29:14.677" v="391" actId="1076"/>
          <ac:spMkLst>
            <pc:docMk/>
            <pc:sldMk cId="75804924" sldId="264"/>
            <ac:spMk id="15" creationId="{D1263DD6-CD84-3D0D-D230-E8484451883A}"/>
          </ac:spMkLst>
        </pc:spChg>
        <pc:cxnChg chg="mod">
          <ac:chgData name="Andrew P" userId="20ca72594d62a8c4" providerId="LiveId" clId="{BEAB1BCD-1789-4ACC-9C4B-9BF5BFA8FB30}" dt="2024-01-11T09:28:58.119" v="388" actId="1076"/>
          <ac:cxnSpMkLst>
            <pc:docMk/>
            <pc:sldMk cId="75804924" sldId="264"/>
            <ac:cxnSpMk id="2" creationId="{9AA2B0F2-1599-9B46-3A41-6D0BCB09D3D6}"/>
          </ac:cxnSpMkLst>
        </pc:cxnChg>
        <pc:cxnChg chg="mod">
          <ac:chgData name="Andrew P" userId="20ca72594d62a8c4" providerId="LiveId" clId="{BEAB1BCD-1789-4ACC-9C4B-9BF5BFA8FB30}" dt="2024-01-11T09:28:58.119" v="388" actId="1076"/>
          <ac:cxnSpMkLst>
            <pc:docMk/>
            <pc:sldMk cId="75804924" sldId="264"/>
            <ac:cxnSpMk id="5" creationId="{2206844C-F3EB-9F27-DF26-9FA810D5F734}"/>
          </ac:cxnSpMkLst>
        </pc:cxnChg>
      </pc:sldChg>
      <pc:sldChg chg="add del">
        <pc:chgData name="Andrew P" userId="20ca72594d62a8c4" providerId="LiveId" clId="{BEAB1BCD-1789-4ACC-9C4B-9BF5BFA8FB30}" dt="2024-01-08T22:44:09.325" v="257" actId="2890"/>
        <pc:sldMkLst>
          <pc:docMk/>
          <pc:sldMk cId="373848379" sldId="264"/>
        </pc:sldMkLst>
      </pc:sldChg>
      <pc:sldChg chg="addSp modSp">
        <pc:chgData name="Andrew P" userId="20ca72594d62a8c4" providerId="LiveId" clId="{BEAB1BCD-1789-4ACC-9C4B-9BF5BFA8FB30}" dt="2024-01-15T08:04:26.939" v="401"/>
        <pc:sldMkLst>
          <pc:docMk/>
          <pc:sldMk cId="1365338491" sldId="267"/>
        </pc:sldMkLst>
        <pc:spChg chg="add mod">
          <ac:chgData name="Andrew P" userId="20ca72594d62a8c4" providerId="LiveId" clId="{BEAB1BCD-1789-4ACC-9C4B-9BF5BFA8FB30}" dt="2024-01-15T08:04:26.939" v="401"/>
          <ac:spMkLst>
            <pc:docMk/>
            <pc:sldMk cId="1365338491" sldId="267"/>
            <ac:spMk id="2" creationId="{4E26C679-4725-C436-C66A-1BC61C5DEAB0}"/>
          </ac:spMkLst>
        </pc:spChg>
        <pc:spChg chg="add mod">
          <ac:chgData name="Andrew P" userId="20ca72594d62a8c4" providerId="LiveId" clId="{BEAB1BCD-1789-4ACC-9C4B-9BF5BFA8FB30}" dt="2024-01-15T08:04:26.939" v="401"/>
          <ac:spMkLst>
            <pc:docMk/>
            <pc:sldMk cId="1365338491" sldId="267"/>
            <ac:spMk id="3" creationId="{83F611E1-7631-4593-A01B-67076231DC00}"/>
          </ac:spMkLst>
        </pc:spChg>
      </pc:sldChg>
      <pc:sldChg chg="addSp delSp modSp mod">
        <pc:chgData name="Andrew P" userId="20ca72594d62a8c4" providerId="LiveId" clId="{BEAB1BCD-1789-4ACC-9C4B-9BF5BFA8FB30}" dt="2024-01-15T08:04:31.530" v="402"/>
        <pc:sldMkLst>
          <pc:docMk/>
          <pc:sldMk cId="2017822222" sldId="268"/>
        </pc:sldMkLst>
        <pc:spChg chg="add del mod">
          <ac:chgData name="Andrew P" userId="20ca72594d62a8c4" providerId="LiveId" clId="{BEAB1BCD-1789-4ACC-9C4B-9BF5BFA8FB30}" dt="2024-01-15T08:04:15.812" v="400" actId="478"/>
          <ac:spMkLst>
            <pc:docMk/>
            <pc:sldMk cId="2017822222" sldId="268"/>
            <ac:spMk id="2" creationId="{E3B42948-0274-B999-BA03-27C0BB306F81}"/>
          </ac:spMkLst>
        </pc:spChg>
        <pc:spChg chg="add del mod">
          <ac:chgData name="Andrew P" userId="20ca72594d62a8c4" providerId="LiveId" clId="{BEAB1BCD-1789-4ACC-9C4B-9BF5BFA8FB30}" dt="2024-01-15T08:04:15.812" v="400" actId="478"/>
          <ac:spMkLst>
            <pc:docMk/>
            <pc:sldMk cId="2017822222" sldId="268"/>
            <ac:spMk id="6" creationId="{07571A01-F328-ECD6-F442-29BB3AFB69BC}"/>
          </ac:spMkLst>
        </pc:spChg>
        <pc:spChg chg="add del mod">
          <ac:chgData name="Andrew P" userId="20ca72594d62a8c4" providerId="LiveId" clId="{BEAB1BCD-1789-4ACC-9C4B-9BF5BFA8FB30}" dt="2024-01-15T08:04:15.812" v="400" actId="478"/>
          <ac:spMkLst>
            <pc:docMk/>
            <pc:sldMk cId="2017822222" sldId="268"/>
            <ac:spMk id="11" creationId="{0ECF03E1-337A-0DD6-57AA-461978BD304A}"/>
          </ac:spMkLst>
        </pc:spChg>
        <pc:spChg chg="add mod">
          <ac:chgData name="Andrew P" userId="20ca72594d62a8c4" providerId="LiveId" clId="{BEAB1BCD-1789-4ACC-9C4B-9BF5BFA8FB30}" dt="2024-01-15T08:04:31.530" v="402"/>
          <ac:spMkLst>
            <pc:docMk/>
            <pc:sldMk cId="2017822222" sldId="268"/>
            <ac:spMk id="12" creationId="{A67568B8-FF86-19F7-1EB9-CE6AFD05F05D}"/>
          </ac:spMkLst>
        </pc:spChg>
        <pc:spChg chg="add mod">
          <ac:chgData name="Andrew P" userId="20ca72594d62a8c4" providerId="LiveId" clId="{BEAB1BCD-1789-4ACC-9C4B-9BF5BFA8FB30}" dt="2024-01-15T08:04:31.530" v="402"/>
          <ac:spMkLst>
            <pc:docMk/>
            <pc:sldMk cId="2017822222" sldId="268"/>
            <ac:spMk id="13" creationId="{3C9FBB92-09BD-BCFE-5F1A-1FB53295C26A}"/>
          </ac:spMkLst>
        </pc:spChg>
        <pc:cxnChg chg="add del mod">
          <ac:chgData name="Andrew P" userId="20ca72594d62a8c4" providerId="LiveId" clId="{BEAB1BCD-1789-4ACC-9C4B-9BF5BFA8FB30}" dt="2024-01-15T08:04:15.812" v="400" actId="478"/>
          <ac:cxnSpMkLst>
            <pc:docMk/>
            <pc:sldMk cId="2017822222" sldId="268"/>
            <ac:cxnSpMk id="8" creationId="{2206844C-F3EB-9F27-DF26-9FA810D5F734}"/>
          </ac:cxnSpMkLst>
        </pc:cxnChg>
        <pc:cxnChg chg="add del mod">
          <ac:chgData name="Andrew P" userId="20ca72594d62a8c4" providerId="LiveId" clId="{BEAB1BCD-1789-4ACC-9C4B-9BF5BFA8FB30}" dt="2024-01-15T08:04:15.812" v="400" actId="478"/>
          <ac:cxnSpMkLst>
            <pc:docMk/>
            <pc:sldMk cId="2017822222" sldId="268"/>
            <ac:cxnSpMk id="10" creationId="{C8E5D857-9BB1-8946-EE6C-DFE00E580894}"/>
          </ac:cxnSpMkLst>
        </pc:cxnChg>
      </pc:sldChg>
      <pc:sldChg chg="delSp mod ord">
        <pc:chgData name="Andrew P" userId="20ca72594d62a8c4" providerId="LiveId" clId="{BEAB1BCD-1789-4ACC-9C4B-9BF5BFA8FB30}" dt="2024-01-15T08:04:02.979" v="398" actId="21"/>
        <pc:sldMkLst>
          <pc:docMk/>
          <pc:sldMk cId="496073094" sldId="269"/>
        </pc:sldMkLst>
        <pc:spChg chg="del">
          <ac:chgData name="Andrew P" userId="20ca72594d62a8c4" providerId="LiveId" clId="{BEAB1BCD-1789-4ACC-9C4B-9BF5BFA8FB30}" dt="2024-01-15T08:04:02.979" v="398" actId="21"/>
          <ac:spMkLst>
            <pc:docMk/>
            <pc:sldMk cId="496073094" sldId="269"/>
            <ac:spMk id="3" creationId="{E3B42948-0274-B999-BA03-27C0BB306F81}"/>
          </ac:spMkLst>
        </pc:spChg>
        <pc:spChg chg="del">
          <ac:chgData name="Andrew P" userId="20ca72594d62a8c4" providerId="LiveId" clId="{BEAB1BCD-1789-4ACC-9C4B-9BF5BFA8FB30}" dt="2024-01-15T08:04:02.979" v="398" actId="21"/>
          <ac:spMkLst>
            <pc:docMk/>
            <pc:sldMk cId="496073094" sldId="269"/>
            <ac:spMk id="4" creationId="{07571A01-F328-ECD6-F442-29BB3AFB69BC}"/>
          </ac:spMkLst>
        </pc:spChg>
        <pc:spChg chg="del">
          <ac:chgData name="Andrew P" userId="20ca72594d62a8c4" providerId="LiveId" clId="{BEAB1BCD-1789-4ACC-9C4B-9BF5BFA8FB30}" dt="2024-01-15T08:04:02.979" v="398" actId="21"/>
          <ac:spMkLst>
            <pc:docMk/>
            <pc:sldMk cId="496073094" sldId="269"/>
            <ac:spMk id="9" creationId="{0ECF03E1-337A-0DD6-57AA-461978BD304A}"/>
          </ac:spMkLst>
        </pc:spChg>
        <pc:cxnChg chg="del">
          <ac:chgData name="Andrew P" userId="20ca72594d62a8c4" providerId="LiveId" clId="{BEAB1BCD-1789-4ACC-9C4B-9BF5BFA8FB30}" dt="2024-01-15T08:04:02.979" v="398" actId="21"/>
          <ac:cxnSpMkLst>
            <pc:docMk/>
            <pc:sldMk cId="496073094" sldId="269"/>
            <ac:cxnSpMk id="5" creationId="{2206844C-F3EB-9F27-DF26-9FA810D5F734}"/>
          </ac:cxnSpMkLst>
        </pc:cxnChg>
        <pc:cxnChg chg="del">
          <ac:chgData name="Andrew P" userId="20ca72594d62a8c4" providerId="LiveId" clId="{BEAB1BCD-1789-4ACC-9C4B-9BF5BFA8FB30}" dt="2024-01-15T08:04:02.979" v="398" actId="21"/>
          <ac:cxnSpMkLst>
            <pc:docMk/>
            <pc:sldMk cId="496073094" sldId="269"/>
            <ac:cxnSpMk id="7" creationId="{C8E5D857-9BB1-8946-EE6C-DFE00E580894}"/>
          </ac:cxnSpMkLst>
        </pc:cxnChg>
      </pc:sldChg>
      <pc:sldChg chg="modAnim">
        <pc:chgData name="Andrew P" userId="20ca72594d62a8c4" providerId="LiveId" clId="{BEAB1BCD-1789-4ACC-9C4B-9BF5BFA8FB30}" dt="2024-01-15T08:02:26.633" v="395"/>
        <pc:sldMkLst>
          <pc:docMk/>
          <pc:sldMk cId="302710189" sldId="271"/>
        </pc:sldMkLst>
      </pc:sldChg>
      <pc:sldChg chg="addSp delSp modSp new mod">
        <pc:chgData name="Andrew P" userId="20ca72594d62a8c4" providerId="LiveId" clId="{BEAB1BCD-1789-4ACC-9C4B-9BF5BFA8FB30}" dt="2024-01-15T08:08:15.367" v="473" actId="206"/>
        <pc:sldMkLst>
          <pc:docMk/>
          <pc:sldMk cId="568076701" sldId="272"/>
        </pc:sldMkLst>
        <pc:spChg chg="add mod">
          <ac:chgData name="Andrew P" userId="20ca72594d62a8c4" providerId="LiveId" clId="{BEAB1BCD-1789-4ACC-9C4B-9BF5BFA8FB30}" dt="2024-01-15T08:05:08.241" v="406"/>
          <ac:spMkLst>
            <pc:docMk/>
            <pc:sldMk cId="568076701" sldId="272"/>
            <ac:spMk id="2" creationId="{ACA081BB-C967-E225-746E-38D2E70AA4A0}"/>
          </ac:spMkLst>
        </pc:spChg>
        <pc:spChg chg="add mod">
          <ac:chgData name="Andrew P" userId="20ca72594d62a8c4" providerId="LiveId" clId="{BEAB1BCD-1789-4ACC-9C4B-9BF5BFA8FB30}" dt="2024-01-15T08:05:08.241" v="406"/>
          <ac:spMkLst>
            <pc:docMk/>
            <pc:sldMk cId="568076701" sldId="272"/>
            <ac:spMk id="3" creationId="{76C9D815-E5B3-31CB-0F52-0E4585D99FC5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4" creationId="{3C0B1B78-7C49-931A-247F-62BD78EFF345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5" creationId="{CB2EFFE6-8813-76CE-B5FC-7E1027B1F0F3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6" creationId="{FD3B7820-0CC6-A89E-B0B4-6C8FD6ADF17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7" creationId="{FF10F2CA-659E-E94F-8F85-8605F9616991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8" creationId="{028F9E2E-F99D-21C1-B76E-6AEDFABCF36A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9" creationId="{E0F88113-E398-ED07-5B2B-937CE4A069A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0" creationId="{7D56A808-2DF9-1FD5-0FC2-9127AFE06DC4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1" creationId="{A51B00A4-707B-6D88-2DF5-C208DEAED365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2" creationId="{86F2182B-1057-CD32-8A19-DA3AE3A0CD1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3" creationId="{85590F26-3C5A-1A91-0611-A64EB8D8E437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4" creationId="{458F369A-E155-D825-E186-8BCCF127516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5" creationId="{FBA998AA-0440-5BAC-00CB-711FA35C7FD4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6" creationId="{13226BFD-98E4-A88C-E8F9-D10121EE7E88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7" creationId="{7F666D09-E91D-0218-F82A-00358728A3F0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8" creationId="{74B2A7A2-77D1-07BA-FD0E-4B36370210ED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19" creationId="{18085D68-8BCB-5637-A0C4-F4F8458A088C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0" creationId="{546D10E5-8195-9EDC-EE6C-5BEAA82A70C6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1" creationId="{BA0C8850-D26B-2848-CE54-16867743D330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2" creationId="{7DCCF413-1260-6F5D-EDC4-FFDE57A85274}"/>
          </ac:spMkLst>
        </pc:spChg>
        <pc:spChg chg="add mod">
          <ac:chgData name="Andrew P" userId="20ca72594d62a8c4" providerId="LiveId" clId="{BEAB1BCD-1789-4ACC-9C4B-9BF5BFA8FB30}" dt="2024-01-15T08:05:24.381" v="421" actId="164"/>
          <ac:spMkLst>
            <pc:docMk/>
            <pc:sldMk cId="568076701" sldId="272"/>
            <ac:spMk id="23" creationId="{BBB68324-2D75-6E87-B591-1E343867F563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6" creationId="{8A96420E-759F-7B42-E8F2-DF7EDF2B4DE2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7" creationId="{3273E7D1-81A8-F384-E8A7-372C3970DBA0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8" creationId="{082187AB-ABF0-0BEA-E946-FAFC16CF9FFE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29" creationId="{B3987787-06C6-1A7C-0C16-946D95C84A91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0" creationId="{45092EB0-3247-C3D8-82BE-4162F9E5F0EA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1" creationId="{6FF646F9-E1EC-8B87-315F-8B0B21E84EBF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2" creationId="{6064ECE7-EF72-2C2E-05D2-98886621AF41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3" creationId="{EA41CB0F-78D3-91E2-6FD5-3C258AA9379F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4" creationId="{FF21018C-35BB-26B8-18B0-AD297B8A285C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5" creationId="{497B7538-86C5-E794-D74B-801212C18182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6" creationId="{DF536F41-0B2E-3B3D-9FD7-072467A9C99C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7" creationId="{DF4CB91E-F71D-A1C6-6D9D-43BA986D116E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8" creationId="{46E3FE6E-CBA7-DE61-9072-AD15626BA712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39" creationId="{FDBBE3F0-ED71-4ACD-91BC-8B5A3A181994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0" creationId="{1ED3E818-E6BD-21F7-D9DB-06ED7FF39F09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1" creationId="{032C2CAC-5FBC-CD71-33DE-5CBB3A74B3E0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2" creationId="{9A0E0369-5C49-22E8-0F57-09DC8EC23F8A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3" creationId="{4133910E-C186-498B-C45A-261BB6C8EC9B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4" creationId="{6653919B-3CD9-4304-55DF-6C3BF24B9364}"/>
          </ac:spMkLst>
        </pc:spChg>
        <pc:spChg chg="mod">
          <ac:chgData name="Andrew P" userId="20ca72594d62a8c4" providerId="LiveId" clId="{BEAB1BCD-1789-4ACC-9C4B-9BF5BFA8FB30}" dt="2024-01-15T08:05:36.146" v="432" actId="207"/>
          <ac:spMkLst>
            <pc:docMk/>
            <pc:sldMk cId="568076701" sldId="272"/>
            <ac:spMk id="45" creationId="{163EDC78-A490-C9B2-21AE-5DE4B5E70E12}"/>
          </ac:spMkLst>
        </pc:spChg>
        <pc:spChg chg="add mod">
          <ac:chgData name="Andrew P" userId="20ca72594d62a8c4" providerId="LiveId" clId="{BEAB1BCD-1789-4ACC-9C4B-9BF5BFA8FB30}" dt="2024-01-15T08:06:35.191" v="454" actId="1076"/>
          <ac:spMkLst>
            <pc:docMk/>
            <pc:sldMk cId="568076701" sldId="272"/>
            <ac:spMk id="46" creationId="{D851D361-05D8-03A1-5DCC-BD25AA325C36}"/>
          </ac:spMkLst>
        </pc:spChg>
        <pc:spChg chg="add mod">
          <ac:chgData name="Andrew P" userId="20ca72594d62a8c4" providerId="LiveId" clId="{BEAB1BCD-1789-4ACC-9C4B-9BF5BFA8FB30}" dt="2024-01-15T08:06:37.029" v="455" actId="1076"/>
          <ac:spMkLst>
            <pc:docMk/>
            <pc:sldMk cId="568076701" sldId="272"/>
            <ac:spMk id="47" creationId="{B25681DC-6481-6363-A3A9-DAF697322327}"/>
          </ac:spMkLst>
        </pc:spChg>
        <pc:spChg chg="add mod">
          <ac:chgData name="Andrew P" userId="20ca72594d62a8c4" providerId="LiveId" clId="{BEAB1BCD-1789-4ACC-9C4B-9BF5BFA8FB30}" dt="2024-01-15T08:05:57.701" v="443" actId="14100"/>
          <ac:spMkLst>
            <pc:docMk/>
            <pc:sldMk cId="568076701" sldId="272"/>
            <ac:spMk id="48" creationId="{DBB2CE6A-F2E6-891F-BB4F-F8A943B6FF7F}"/>
          </ac:spMkLst>
        </pc:spChg>
        <pc:spChg chg="add mod">
          <ac:chgData name="Andrew P" userId="20ca72594d62a8c4" providerId="LiveId" clId="{BEAB1BCD-1789-4ACC-9C4B-9BF5BFA8FB30}" dt="2024-01-15T08:06:02.371" v="449" actId="14100"/>
          <ac:spMkLst>
            <pc:docMk/>
            <pc:sldMk cId="568076701" sldId="272"/>
            <ac:spMk id="49" creationId="{1A0883EF-BE5A-3EE6-BD87-9F2985FB61DA}"/>
          </ac:spMkLst>
        </pc:spChg>
        <pc:spChg chg="add mod">
          <ac:chgData name="Andrew P" userId="20ca72594d62a8c4" providerId="LiveId" clId="{BEAB1BCD-1789-4ACC-9C4B-9BF5BFA8FB30}" dt="2024-01-15T08:07:45.319" v="464" actId="206"/>
          <ac:spMkLst>
            <pc:docMk/>
            <pc:sldMk cId="568076701" sldId="272"/>
            <ac:spMk id="50" creationId="{0827939A-F255-8D9D-016C-E9EEBE6D2C4C}"/>
          </ac:spMkLst>
        </pc:spChg>
        <pc:spChg chg="add mod">
          <ac:chgData name="Andrew P" userId="20ca72594d62a8c4" providerId="LiveId" clId="{BEAB1BCD-1789-4ACC-9C4B-9BF5BFA8FB30}" dt="2024-01-15T08:08:15.367" v="473" actId="206"/>
          <ac:spMkLst>
            <pc:docMk/>
            <pc:sldMk cId="568076701" sldId="272"/>
            <ac:spMk id="51" creationId="{42299685-1F6B-D3BF-22CA-96355C27DDA6}"/>
          </ac:spMkLst>
        </pc:spChg>
        <pc:spChg chg="add del">
          <ac:chgData name="Andrew P" userId="20ca72594d62a8c4" providerId="LiveId" clId="{BEAB1BCD-1789-4ACC-9C4B-9BF5BFA8FB30}" dt="2024-01-15T08:07:33.502" v="461" actId="478"/>
          <ac:spMkLst>
            <pc:docMk/>
            <pc:sldMk cId="568076701" sldId="272"/>
            <ac:spMk id="52" creationId="{A63E54ED-1C51-A425-3E7E-3E3E7969F351}"/>
          </ac:spMkLst>
        </pc:spChg>
        <pc:spChg chg="add del mod">
          <ac:chgData name="Andrew P" userId="20ca72594d62a8c4" providerId="LiveId" clId="{BEAB1BCD-1789-4ACC-9C4B-9BF5BFA8FB30}" dt="2024-01-15T08:07:04.362" v="460" actId="478"/>
          <ac:spMkLst>
            <pc:docMk/>
            <pc:sldMk cId="568076701" sldId="272"/>
            <ac:spMk id="53" creationId="{5FD94F57-B8BC-8281-C1F5-9BCD76899C91}"/>
          </ac:spMkLst>
        </pc:spChg>
        <pc:grpChg chg="add mod">
          <ac:chgData name="Andrew P" userId="20ca72594d62a8c4" providerId="LiveId" clId="{BEAB1BCD-1789-4ACC-9C4B-9BF5BFA8FB30}" dt="2024-01-15T08:05:38.159" v="433" actId="1076"/>
          <ac:grpSpMkLst>
            <pc:docMk/>
            <pc:sldMk cId="568076701" sldId="272"/>
            <ac:grpSpMk id="24" creationId="{FEF9999A-45A7-1713-DA53-548D6CAD54C9}"/>
          </ac:grpSpMkLst>
        </pc:grpChg>
        <pc:grpChg chg="add mod">
          <ac:chgData name="Andrew P" userId="20ca72594d62a8c4" providerId="LiveId" clId="{BEAB1BCD-1789-4ACC-9C4B-9BF5BFA8FB30}" dt="2024-01-15T08:05:38.159" v="433" actId="1076"/>
          <ac:grpSpMkLst>
            <pc:docMk/>
            <pc:sldMk cId="568076701" sldId="272"/>
            <ac:grpSpMk id="25" creationId="{AF0B28AD-B4C7-581D-40EE-91B80829282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C49C-4413-72A7-0C47-A2E8592E0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8EDC2-1D8D-6AAA-48E7-F314839F4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B8A0-2B5E-8AB4-0234-BC42CC13A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B276A-2AF5-E95E-5C7D-FB12E6B1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B400-5C6B-577E-F605-2401A409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49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B51BC-1FA5-9CD4-2FB9-9F3094B9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72747-6E0D-1759-E517-E1C75A50B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40213-1A5C-5CF7-2290-858211FF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EDFAD-3CB2-5E75-0AFD-714697BB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B7A7-3A67-1F3F-5679-71C9264A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95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A0C52-FA51-5B11-EF54-B10D634B3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1EC99-84C8-48D4-73F2-4D1FBF44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3BF62-A4A6-EEF4-5BDB-A2886992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9422A-7B90-0F58-0180-7CF91E81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6FC00-75E5-4F15-9457-FF119C72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31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DD7D-109E-50C2-366D-108E84F1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744F-03B8-9462-7B2E-F94A5106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D66F0-D56A-5AF0-8811-EF4E8209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49ED-24E5-C91C-251B-464F8FFE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282B-E53C-6802-6CC5-B7D9E212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895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18B2-FE33-26A0-3598-A421C4B0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2F41-1101-0688-E069-E9A7B218C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7BEA7-DAF7-DB84-9F37-1A5F2822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87A6A-3974-87B4-C803-56ECF2FE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70E7-1CA3-752B-4E21-B8A7D6B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049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28B3-5F88-1549-02E7-57710221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55BA-F16A-C5A9-3118-A05DADEBD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97464-395C-E5FD-217F-CE56CC80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9CDC-5ACF-8AA5-6E69-059BD2C52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7D2E6-728E-1F63-0F33-A0CBFFA2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AAA1B-B266-61DD-BFE2-08B28C06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095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E281-0193-8A36-E390-B21C0B96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C724-B5BC-4D1F-3C6F-4EA57738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70C6B-EB65-1A5B-8322-3BF0E0E5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BB554-4F1E-E869-95BB-4A96576D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CE213-0502-CF43-6A4E-5813F47D9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B1541D-1498-85C6-8E98-5BBE7E81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0D1FE-E72A-72C2-FF35-F6C0FD6F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F056B-BDB5-43D5-B9EF-F7EC7D216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113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01EA-B5BF-1930-202C-3A37A6B8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B9FBC-8EC0-AF44-67D7-A4653F8D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58A9-729C-BCDC-B027-E23C5ECB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1E8ED-4D8D-6D4C-FB66-ADBCE2C5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926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665C6-A5CC-03AC-C307-AB9759A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0C1E3-89BA-043B-4D8C-9EB06FA7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15B47-36AC-5248-214D-5D5A762C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93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1D0A-BE94-2699-9910-EA4ECACC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1593-2BFB-D881-DEEB-3D1971FB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96317-3CF4-9081-DE8E-5C79ED9D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33C53-69F7-EC2C-6D13-28C83D29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943E5-CB87-9B62-4030-E6A4C9E09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94DC-A3C1-0D3F-D383-ECB4D715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36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5566-714E-1DA6-1EB2-68384202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4895F-1EB5-5E33-8DBA-67540EE79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23EC0-306B-9693-5455-B9C227BE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F31F4-2A5F-F790-C3ED-35C51340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CD1E-6F02-C6BF-F6E9-E183A828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9F374-066F-F49E-1AB8-39B56DD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308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C8058-B3E3-F14B-ED70-1CD86AA8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046E-03D6-774C-5FC9-AE54ABD1A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22F6-D973-B58B-62D2-2A78D2900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5D98-422D-43F9-BD45-A0C59C4E0B52}" type="datetimeFigureOut">
              <a:rPr lang="pl-PL" smtClean="0"/>
              <a:t>16.02.2024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BEE8-4D95-5991-B0D1-BD38AF180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D86BB-0379-86D3-0F40-D70E6C6D5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B460-03D4-476C-9782-1B6C9604B23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075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E850C-B4F4-8822-781A-2C91698F2360}"/>
              </a:ext>
            </a:extLst>
          </p:cNvPr>
          <p:cNvSpPr txBox="1"/>
          <p:nvPr/>
        </p:nvSpPr>
        <p:spPr>
          <a:xfrm>
            <a:off x="1132910" y="1901505"/>
            <a:ext cx="7311617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800" b="0" i="0" u="none" strike="noStrike" kern="1200" cap="none" spc="0" normalizeH="0" baseline="0" noProof="0" dirty="0">
                <a:ln>
                  <a:noFill/>
                </a:ln>
                <a:solidFill>
                  <a:srgbClr val="DCFC62"/>
                </a:solidFill>
                <a:effectLst/>
                <a:uLnTx/>
                <a:uFillTx/>
                <a:latin typeface="Poppins ExtraBold" panose="00000900000000000000" pitchFamily="2" charset="-18"/>
                <a:ea typeface="+mn-ea"/>
                <a:cs typeface="Poppins ExtraBold" panose="00000900000000000000" pitchFamily="2" charset="-18"/>
              </a:rPr>
              <a:t>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6280C-28D7-A954-0F60-B0640965711E}"/>
              </a:ext>
            </a:extLst>
          </p:cNvPr>
          <p:cNvSpPr txBox="1"/>
          <p:nvPr/>
        </p:nvSpPr>
        <p:spPr>
          <a:xfrm>
            <a:off x="0" y="-45720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SYSTEM. DEUCE. SET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FD96B-19F1-7BD0-D030-9E64B2CFDD2A}"/>
              </a:ext>
            </a:extLst>
          </p:cNvPr>
          <p:cNvSpPr txBox="1"/>
          <p:nvPr/>
        </p:nvSpPr>
        <p:spPr>
          <a:xfrm>
            <a:off x="3458991" y="4362526"/>
            <a:ext cx="500546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800" b="0" i="0" u="none" strike="noStrike" kern="1200" cap="none" spc="0" normalizeH="0" baseline="0" noProof="0" dirty="0">
                <a:ln>
                  <a:noFill/>
                </a:ln>
                <a:solidFill>
                  <a:srgbClr val="F24B28"/>
                </a:solidFill>
                <a:effectLst/>
                <a:uLnTx/>
                <a:uFillTx/>
                <a:latin typeface="Poppins"/>
                <a:ea typeface="Inter Light" panose="02000503000000020004" pitchFamily="2" charset="0"/>
                <a:cs typeface="+mn-cs"/>
              </a:rPr>
              <a:t>0 – 15 – 30 – 40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24B28"/>
              </a:solidFill>
              <a:effectLst/>
              <a:uLnTx/>
              <a:uFillTx/>
              <a:latin typeface="Poppins"/>
              <a:ea typeface="Inter Light" panose="02000503000000020004" pitchFamily="2" charset="0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CE0911-DEB0-9E67-5233-6806ECD38E75}"/>
              </a:ext>
            </a:extLst>
          </p:cNvPr>
          <p:cNvSpPr txBox="1"/>
          <p:nvPr/>
        </p:nvSpPr>
        <p:spPr>
          <a:xfrm>
            <a:off x="1271173" y="4239416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F24B28"/>
                </a:solidFill>
                <a:effectLst/>
                <a:uLnTx/>
                <a:uFillTx/>
                <a:latin typeface="Poppins"/>
                <a:ea typeface="Inter ExtraBold" panose="02000503000000020004" pitchFamily="2" charset="0"/>
                <a:cs typeface="+mn-cs"/>
              </a:rPr>
              <a:t>Tennis scoring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24B28"/>
              </a:solidFill>
              <a:effectLst/>
              <a:uLnTx/>
              <a:uFillTx/>
              <a:latin typeface="Poppins"/>
              <a:ea typeface="Inter ExtraBold" panose="02000503000000020004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37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618 L -3.54167E-6 -0.000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54167E-6 0.0618 L -3.54167E-6 -0.0007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1687C41-188F-69A8-404F-CED3EAF21024}"/>
              </a:ext>
            </a:extLst>
          </p:cNvPr>
          <p:cNvSpPr txBox="1"/>
          <p:nvPr/>
        </p:nvSpPr>
        <p:spPr>
          <a:xfrm>
            <a:off x="3458991" y="4193696"/>
            <a:ext cx="500546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4800" dirty="0">
                <a:solidFill>
                  <a:srgbClr val="F24B2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0 – 15 – 30 – 40</a:t>
            </a:r>
            <a:endParaRPr lang="en-US" sz="4800" dirty="0">
              <a:solidFill>
                <a:srgbClr val="F24B2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D6ED-D5F5-7A00-EBEB-D08FC04BA964}"/>
              </a:ext>
            </a:extLst>
          </p:cNvPr>
          <p:cNvSpPr txBox="1"/>
          <p:nvPr/>
        </p:nvSpPr>
        <p:spPr>
          <a:xfrm>
            <a:off x="1271173" y="4070586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Tennis scoring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07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E5D857-9BB1-8946-EE6C-DFE00E58089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1879368" y="111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DCFC62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01</a:t>
            </a:r>
            <a:endParaRPr lang="en-US" dirty="0">
              <a:solidFill>
                <a:srgbClr val="DCFC62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6C679-4725-C436-C66A-1BC61C5DEAB0}"/>
              </a:ext>
            </a:extLst>
          </p:cNvPr>
          <p:cNvSpPr txBox="1"/>
          <p:nvPr/>
        </p:nvSpPr>
        <p:spPr>
          <a:xfrm>
            <a:off x="3458991" y="4193696"/>
            <a:ext cx="500546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4800" dirty="0">
                <a:solidFill>
                  <a:srgbClr val="F24B2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0 – 15 – 30 – 40</a:t>
            </a:r>
            <a:endParaRPr lang="en-US" sz="4800" dirty="0">
              <a:solidFill>
                <a:srgbClr val="F24B2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611E1-7631-4593-A01B-67076231DC00}"/>
              </a:ext>
            </a:extLst>
          </p:cNvPr>
          <p:cNvSpPr txBox="1"/>
          <p:nvPr/>
        </p:nvSpPr>
        <p:spPr>
          <a:xfrm>
            <a:off x="1271173" y="4070586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Tennis scoring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3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42948-0274-B999-BA03-27C0BB306F81}"/>
              </a:ext>
            </a:extLst>
          </p:cNvPr>
          <p:cNvSpPr txBox="1"/>
          <p:nvPr/>
        </p:nvSpPr>
        <p:spPr>
          <a:xfrm>
            <a:off x="1132910" y="1901505"/>
            <a:ext cx="7311617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solidFill>
                  <a:srgbClr val="DCFC62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71A01-F328-ECD6-F442-29BB3AFB69BC}"/>
              </a:ext>
            </a:extLst>
          </p:cNvPr>
          <p:cNvSpPr txBox="1"/>
          <p:nvPr/>
        </p:nvSpPr>
        <p:spPr>
          <a:xfrm>
            <a:off x="10395923" y="1901505"/>
            <a:ext cx="6026009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DEUCE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E5D857-9BB1-8946-EE6C-DFE00E58089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1879368" y="111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DCFC62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01</a:t>
            </a:r>
            <a:endParaRPr lang="en-US" dirty="0">
              <a:solidFill>
                <a:srgbClr val="DCFC62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568B8-FF86-19F7-1EB9-CE6AFD05F05D}"/>
              </a:ext>
            </a:extLst>
          </p:cNvPr>
          <p:cNvSpPr txBox="1"/>
          <p:nvPr/>
        </p:nvSpPr>
        <p:spPr>
          <a:xfrm>
            <a:off x="3458991" y="4193696"/>
            <a:ext cx="500546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4800" dirty="0">
                <a:solidFill>
                  <a:srgbClr val="F24B2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0 – 15 – 30 – 40</a:t>
            </a:r>
            <a:endParaRPr lang="en-US" sz="4800" dirty="0">
              <a:solidFill>
                <a:srgbClr val="F24B2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9FBB92-09BD-BCFE-5F1A-1FB53295C26A}"/>
              </a:ext>
            </a:extLst>
          </p:cNvPr>
          <p:cNvSpPr txBox="1"/>
          <p:nvPr/>
        </p:nvSpPr>
        <p:spPr>
          <a:xfrm>
            <a:off x="1271173" y="4070586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Tennis scoring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82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439882-7617-71D5-71CF-C62FF6593603}"/>
              </a:ext>
            </a:extLst>
          </p:cNvPr>
          <p:cNvSpPr/>
          <p:nvPr/>
        </p:nvSpPr>
        <p:spPr>
          <a:xfrm flipH="1">
            <a:off x="7189856" y="5192433"/>
            <a:ext cx="5661812" cy="1933051"/>
          </a:xfrm>
          <a:custGeom>
            <a:avLst/>
            <a:gdLst>
              <a:gd name="connsiteX0" fmla="*/ 47944 w 5661812"/>
              <a:gd name="connsiteY0" fmla="*/ 793753 h 1933051"/>
              <a:gd name="connsiteX1" fmla="*/ 1011579 w 5661812"/>
              <a:gd name="connsiteY1" fmla="*/ 52125 h 1933051"/>
              <a:gd name="connsiteX2" fmla="*/ 1341375 w 5661812"/>
              <a:gd name="connsiteY2" fmla="*/ 96557 h 1933051"/>
              <a:gd name="connsiteX3" fmla="*/ 1632966 w 5661812"/>
              <a:gd name="connsiteY3" fmla="*/ 270266 h 1933051"/>
              <a:gd name="connsiteX4" fmla="*/ 1883137 w 5661812"/>
              <a:gd name="connsiteY4" fmla="*/ 483085 h 1933051"/>
              <a:gd name="connsiteX5" fmla="*/ 2162277 w 5661812"/>
              <a:gd name="connsiteY5" fmla="*/ 640026 h 1933051"/>
              <a:gd name="connsiteX6" fmla="*/ 2812030 w 5661812"/>
              <a:gd name="connsiteY6" fmla="*/ 711417 h 1933051"/>
              <a:gd name="connsiteX7" fmla="*/ 3476794 w 5661812"/>
              <a:gd name="connsiteY7" fmla="*/ 741490 h 1933051"/>
              <a:gd name="connsiteX8" fmla="*/ 4498616 w 5661812"/>
              <a:gd name="connsiteY8" fmla="*/ 1257296 h 1933051"/>
              <a:gd name="connsiteX9" fmla="*/ 5495838 w 5661812"/>
              <a:gd name="connsiteY9" fmla="*/ 1861312 h 1933051"/>
              <a:gd name="connsiteX10" fmla="*/ 5630186 w 5661812"/>
              <a:gd name="connsiteY10" fmla="*/ 1907752 h 1933051"/>
              <a:gd name="connsiteX11" fmla="*/ 5624211 w 5661812"/>
              <a:gd name="connsiteY11" fmla="*/ 1861864 h 1933051"/>
              <a:gd name="connsiteX12" fmla="*/ 5573605 w 5661812"/>
              <a:gd name="connsiteY12" fmla="*/ 1886866 h 1933051"/>
              <a:gd name="connsiteX13" fmla="*/ 5598958 w 5661812"/>
              <a:gd name="connsiteY13" fmla="*/ 1930193 h 1933051"/>
              <a:gd name="connsiteX14" fmla="*/ 5649565 w 5661812"/>
              <a:gd name="connsiteY14" fmla="*/ 1905191 h 1933051"/>
              <a:gd name="connsiteX15" fmla="*/ 5643591 w 5661812"/>
              <a:gd name="connsiteY15" fmla="*/ 1859304 h 1933051"/>
              <a:gd name="connsiteX16" fmla="*/ 4615242 w 5661812"/>
              <a:gd name="connsiteY16" fmla="*/ 1278482 h 1933051"/>
              <a:gd name="connsiteX17" fmla="*/ 3595378 w 5661812"/>
              <a:gd name="connsiteY17" fmla="*/ 718546 h 1933051"/>
              <a:gd name="connsiteX18" fmla="*/ 2955666 w 5661812"/>
              <a:gd name="connsiteY18" fmla="*/ 658250 h 1933051"/>
              <a:gd name="connsiteX19" fmla="*/ 2276041 w 5661812"/>
              <a:gd name="connsiteY19" fmla="*/ 621651 h 1933051"/>
              <a:gd name="connsiteX20" fmla="*/ 1973004 w 5661812"/>
              <a:gd name="connsiteY20" fmla="*/ 487101 h 1933051"/>
              <a:gd name="connsiteX21" fmla="*/ 1714448 w 5661812"/>
              <a:gd name="connsiteY21" fmla="*/ 273529 h 1933051"/>
              <a:gd name="connsiteX22" fmla="*/ 1439827 w 5661812"/>
              <a:gd name="connsiteY22" fmla="*/ 82951 h 1933051"/>
              <a:gd name="connsiteX23" fmla="*/ 1116005 w 5661812"/>
              <a:gd name="connsiteY23" fmla="*/ 1268 h 1933051"/>
              <a:gd name="connsiteX24" fmla="*/ 521980 w 5661812"/>
              <a:gd name="connsiteY24" fmla="*/ 190340 h 1933051"/>
              <a:gd name="connsiteX25" fmla="*/ 97145 w 5661812"/>
              <a:gd name="connsiteY25" fmla="*/ 641532 h 1933051"/>
              <a:gd name="connsiteX26" fmla="*/ 4668 w 5661812"/>
              <a:gd name="connsiteY26" fmla="*/ 768349 h 1933051"/>
              <a:gd name="connsiteX27" fmla="*/ 47944 w 5661812"/>
              <a:gd name="connsiteY27" fmla="*/ 793753 h 1933051"/>
              <a:gd name="connsiteX28" fmla="*/ 47944 w 5661812"/>
              <a:gd name="connsiteY28" fmla="*/ 793753 h 19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61812" h="1933051">
                <a:moveTo>
                  <a:pt x="47944" y="793753"/>
                </a:moveTo>
                <a:cubicBezTo>
                  <a:pt x="283757" y="465312"/>
                  <a:pt x="572185" y="82048"/>
                  <a:pt x="1011579" y="52125"/>
                </a:cubicBezTo>
                <a:cubicBezTo>
                  <a:pt x="1123285" y="44544"/>
                  <a:pt x="1235694" y="59606"/>
                  <a:pt x="1341375" y="96557"/>
                </a:cubicBezTo>
                <a:cubicBezTo>
                  <a:pt x="1449667" y="134411"/>
                  <a:pt x="1544906" y="197770"/>
                  <a:pt x="1632966" y="270266"/>
                </a:cubicBezTo>
                <a:cubicBezTo>
                  <a:pt x="1717511" y="339900"/>
                  <a:pt x="1796584" y="415911"/>
                  <a:pt x="1883137" y="483085"/>
                </a:cubicBezTo>
                <a:cubicBezTo>
                  <a:pt x="1968435" y="549356"/>
                  <a:pt x="2060311" y="603577"/>
                  <a:pt x="2162277" y="640026"/>
                </a:cubicBezTo>
                <a:cubicBezTo>
                  <a:pt x="2369674" y="714128"/>
                  <a:pt x="2594542" y="715383"/>
                  <a:pt x="2812030" y="711417"/>
                </a:cubicBezTo>
                <a:cubicBezTo>
                  <a:pt x="3033835" y="707401"/>
                  <a:pt x="3258051" y="696305"/>
                  <a:pt x="3476794" y="741490"/>
                </a:cubicBezTo>
                <a:cubicBezTo>
                  <a:pt x="3856645" y="819910"/>
                  <a:pt x="4186291" y="1037549"/>
                  <a:pt x="4498616" y="1257296"/>
                </a:cubicBezTo>
                <a:cubicBezTo>
                  <a:pt x="4816213" y="1480808"/>
                  <a:pt x="5130646" y="1719885"/>
                  <a:pt x="5495838" y="1861312"/>
                </a:cubicBezTo>
                <a:cubicBezTo>
                  <a:pt x="5540068" y="1878432"/>
                  <a:pt x="5584851" y="1893895"/>
                  <a:pt x="5630186" y="1907752"/>
                </a:cubicBezTo>
                <a:cubicBezTo>
                  <a:pt x="5628178" y="1892439"/>
                  <a:pt x="5626170" y="1877177"/>
                  <a:pt x="5624211" y="1861864"/>
                </a:cubicBezTo>
                <a:cubicBezTo>
                  <a:pt x="5607343" y="1870199"/>
                  <a:pt x="5590474" y="1878532"/>
                  <a:pt x="5573605" y="1886866"/>
                </a:cubicBezTo>
                <a:cubicBezTo>
                  <a:pt x="5544637" y="1901175"/>
                  <a:pt x="5570040" y="1944502"/>
                  <a:pt x="5598958" y="1930193"/>
                </a:cubicBezTo>
                <a:cubicBezTo>
                  <a:pt x="5615827" y="1921859"/>
                  <a:pt x="5632696" y="1913526"/>
                  <a:pt x="5649565" y="1905191"/>
                </a:cubicBezTo>
                <a:cubicBezTo>
                  <a:pt x="5669797" y="1895201"/>
                  <a:pt x="5662970" y="1865228"/>
                  <a:pt x="5643591" y="1859304"/>
                </a:cubicBezTo>
                <a:cubicBezTo>
                  <a:pt x="5262886" y="1742979"/>
                  <a:pt x="4936102" y="1506212"/>
                  <a:pt x="4615242" y="1278482"/>
                </a:cubicBezTo>
                <a:cubicBezTo>
                  <a:pt x="4299352" y="1054317"/>
                  <a:pt x="3973472" y="823474"/>
                  <a:pt x="3595378" y="718546"/>
                </a:cubicBezTo>
                <a:cubicBezTo>
                  <a:pt x="3386224" y="660509"/>
                  <a:pt x="3171397" y="654284"/>
                  <a:pt x="2955666" y="658250"/>
                </a:cubicBezTo>
                <a:cubicBezTo>
                  <a:pt x="2729543" y="662417"/>
                  <a:pt x="2497747" y="676173"/>
                  <a:pt x="2276041" y="621651"/>
                </a:cubicBezTo>
                <a:cubicBezTo>
                  <a:pt x="2167348" y="594891"/>
                  <a:pt x="2065381" y="550460"/>
                  <a:pt x="1973004" y="487101"/>
                </a:cubicBezTo>
                <a:cubicBezTo>
                  <a:pt x="1880677" y="423743"/>
                  <a:pt x="1799094" y="346427"/>
                  <a:pt x="1714448" y="273529"/>
                </a:cubicBezTo>
                <a:cubicBezTo>
                  <a:pt x="1629954" y="200732"/>
                  <a:pt x="1541292" y="130746"/>
                  <a:pt x="1439827" y="82951"/>
                </a:cubicBezTo>
                <a:cubicBezTo>
                  <a:pt x="1338263" y="35106"/>
                  <a:pt x="1228113" y="7543"/>
                  <a:pt x="1116005" y="1268"/>
                </a:cubicBezTo>
                <a:cubicBezTo>
                  <a:pt x="900676" y="-10731"/>
                  <a:pt x="693882" y="63221"/>
                  <a:pt x="521980" y="190340"/>
                </a:cubicBezTo>
                <a:cubicBezTo>
                  <a:pt x="354697" y="314045"/>
                  <a:pt x="220800" y="475755"/>
                  <a:pt x="97145" y="641532"/>
                </a:cubicBezTo>
                <a:cubicBezTo>
                  <a:pt x="65868" y="683453"/>
                  <a:pt x="35192" y="725876"/>
                  <a:pt x="4668" y="768349"/>
                </a:cubicBezTo>
                <a:cubicBezTo>
                  <a:pt x="-14260" y="794707"/>
                  <a:pt x="29268" y="819810"/>
                  <a:pt x="47944" y="793753"/>
                </a:cubicBezTo>
                <a:lnTo>
                  <a:pt x="47944" y="793753"/>
                </a:lnTo>
                <a:close/>
              </a:path>
            </a:pathLst>
          </a:custGeom>
          <a:solidFill>
            <a:srgbClr val="F24B28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BE7FDF-895D-0EBE-962C-09136CF22277}"/>
              </a:ext>
            </a:extLst>
          </p:cNvPr>
          <p:cNvSpPr/>
          <p:nvPr/>
        </p:nvSpPr>
        <p:spPr>
          <a:xfrm flipH="1">
            <a:off x="2112902" y="4148828"/>
            <a:ext cx="10234072" cy="2557588"/>
          </a:xfrm>
          <a:custGeom>
            <a:avLst/>
            <a:gdLst>
              <a:gd name="connsiteX0" fmla="*/ 5215 w 9153623"/>
              <a:gd name="connsiteY0" fmla="*/ 602546 h 2287574"/>
              <a:gd name="connsiteX1" fmla="*/ 1651838 w 9153623"/>
              <a:gd name="connsiteY1" fmla="*/ 46174 h 2287574"/>
              <a:gd name="connsiteX2" fmla="*/ 2470932 w 9153623"/>
              <a:gd name="connsiteY2" fmla="*/ 496663 h 2287574"/>
              <a:gd name="connsiteX3" fmla="*/ 3132333 w 9153623"/>
              <a:gd name="connsiteY3" fmla="*/ 1122769 h 2287574"/>
              <a:gd name="connsiteX4" fmla="*/ 5001514 w 9153623"/>
              <a:gd name="connsiteY4" fmla="*/ 1458189 h 2287574"/>
              <a:gd name="connsiteX5" fmla="*/ 6045928 w 9153623"/>
              <a:gd name="connsiteY5" fmla="*/ 1432785 h 2287574"/>
              <a:gd name="connsiteX6" fmla="*/ 7044405 w 9153623"/>
              <a:gd name="connsiteY6" fmla="*/ 1544240 h 2287574"/>
              <a:gd name="connsiteX7" fmla="*/ 8931258 w 9153623"/>
              <a:gd name="connsiteY7" fmla="*/ 2173660 h 2287574"/>
              <a:gd name="connsiteX8" fmla="*/ 9148897 w 9153623"/>
              <a:gd name="connsiteY8" fmla="*/ 2287174 h 2287574"/>
              <a:gd name="connsiteX9" fmla="*/ 9152060 w 9153623"/>
              <a:gd name="connsiteY9" fmla="*/ 2281752 h 2287574"/>
              <a:gd name="connsiteX10" fmla="*/ 7286694 w 9153623"/>
              <a:gd name="connsiteY10" fmla="*/ 1586714 h 2287574"/>
              <a:gd name="connsiteX11" fmla="*/ 5271717 w 9153623"/>
              <a:gd name="connsiteY11" fmla="*/ 1436651 h 2287574"/>
              <a:gd name="connsiteX12" fmla="*/ 3252573 w 9153623"/>
              <a:gd name="connsiteY12" fmla="*/ 1190546 h 2287574"/>
              <a:gd name="connsiteX13" fmla="*/ 2541119 w 9153623"/>
              <a:gd name="connsiteY13" fmla="*/ 556357 h 2287574"/>
              <a:gd name="connsiteX14" fmla="*/ 1785082 w 9153623"/>
              <a:gd name="connsiteY14" fmla="*/ 75544 h 2287574"/>
              <a:gd name="connsiteX15" fmla="*/ 150408 w 9153623"/>
              <a:gd name="connsiteY15" fmla="*/ 441387 h 2287574"/>
              <a:gd name="connsiteX16" fmla="*/ 797 w 9153623"/>
              <a:gd name="connsiteY16" fmla="*/ 598027 h 2287574"/>
              <a:gd name="connsiteX17" fmla="*/ 5215 w 9153623"/>
              <a:gd name="connsiteY17" fmla="*/ 602546 h 2287574"/>
              <a:gd name="connsiteX18" fmla="*/ 5215 w 9153623"/>
              <a:gd name="connsiteY18" fmla="*/ 602546 h 22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53623" h="2287574">
                <a:moveTo>
                  <a:pt x="5215" y="602546"/>
                </a:moveTo>
                <a:cubicBezTo>
                  <a:pt x="404345" y="128610"/>
                  <a:pt x="1046818" y="-91438"/>
                  <a:pt x="1651838" y="46174"/>
                </a:cubicBezTo>
                <a:cubicBezTo>
                  <a:pt x="1964715" y="117365"/>
                  <a:pt x="2239387" y="276715"/>
                  <a:pt x="2470932" y="496663"/>
                </a:cubicBezTo>
                <a:cubicBezTo>
                  <a:pt x="2690880" y="705666"/>
                  <a:pt x="2880404" y="949462"/>
                  <a:pt x="3132333" y="1122769"/>
                </a:cubicBezTo>
                <a:cubicBezTo>
                  <a:pt x="3676153" y="1496897"/>
                  <a:pt x="4369634" y="1492479"/>
                  <a:pt x="5001514" y="1458189"/>
                </a:cubicBezTo>
                <a:cubicBezTo>
                  <a:pt x="5349786" y="1439312"/>
                  <a:pt x="5697004" y="1418828"/>
                  <a:pt x="6045928" y="1432785"/>
                </a:cubicBezTo>
                <a:cubicBezTo>
                  <a:pt x="6380846" y="1446190"/>
                  <a:pt x="6714759" y="1483592"/>
                  <a:pt x="7044405" y="1544240"/>
                </a:cubicBezTo>
                <a:cubicBezTo>
                  <a:pt x="7698576" y="1664632"/>
                  <a:pt x="8336078" y="1876446"/>
                  <a:pt x="8931258" y="2173660"/>
                </a:cubicBezTo>
                <a:cubicBezTo>
                  <a:pt x="9004457" y="2210210"/>
                  <a:pt x="9076953" y="2248164"/>
                  <a:pt x="9148897" y="2287174"/>
                </a:cubicBezTo>
                <a:cubicBezTo>
                  <a:pt x="9152461" y="2289081"/>
                  <a:pt x="9155624" y="2283659"/>
                  <a:pt x="9152060" y="2281752"/>
                </a:cubicBezTo>
                <a:cubicBezTo>
                  <a:pt x="8566720" y="1964004"/>
                  <a:pt x="7937200" y="1729697"/>
                  <a:pt x="7286694" y="1586714"/>
                </a:cubicBezTo>
                <a:cubicBezTo>
                  <a:pt x="6623035" y="1440868"/>
                  <a:pt x="5949233" y="1399901"/>
                  <a:pt x="5271717" y="1436651"/>
                </a:cubicBezTo>
                <a:cubicBezTo>
                  <a:pt x="4596862" y="1473301"/>
                  <a:pt x="3865074" y="1538215"/>
                  <a:pt x="3252573" y="1190546"/>
                </a:cubicBezTo>
                <a:cubicBezTo>
                  <a:pt x="2971325" y="1030894"/>
                  <a:pt x="2766539" y="781928"/>
                  <a:pt x="2541119" y="556357"/>
                </a:cubicBezTo>
                <a:cubicBezTo>
                  <a:pt x="2324786" y="339873"/>
                  <a:pt x="2079384" y="167670"/>
                  <a:pt x="1785082" y="75544"/>
                </a:cubicBezTo>
                <a:cubicBezTo>
                  <a:pt x="1217314" y="-102232"/>
                  <a:pt x="588798" y="39346"/>
                  <a:pt x="150408" y="441387"/>
                </a:cubicBezTo>
                <a:cubicBezTo>
                  <a:pt x="97090" y="490287"/>
                  <a:pt x="47387" y="542701"/>
                  <a:pt x="797" y="598027"/>
                </a:cubicBezTo>
                <a:cubicBezTo>
                  <a:pt x="-1814" y="601190"/>
                  <a:pt x="2604" y="605658"/>
                  <a:pt x="5215" y="602546"/>
                </a:cubicBezTo>
                <a:lnTo>
                  <a:pt x="5215" y="602546"/>
                </a:lnTo>
                <a:close/>
              </a:path>
            </a:pathLst>
          </a:custGeom>
          <a:solidFill>
            <a:srgbClr val="DCFC62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E2FC2D-9642-BDC6-362E-D1FE4F6FA59F}"/>
              </a:ext>
            </a:extLst>
          </p:cNvPr>
          <p:cNvSpPr/>
          <p:nvPr/>
        </p:nvSpPr>
        <p:spPr>
          <a:xfrm>
            <a:off x="9148211" y="216245"/>
            <a:ext cx="223110" cy="223161"/>
          </a:xfrm>
          <a:custGeom>
            <a:avLst/>
            <a:gdLst>
              <a:gd name="connsiteX0" fmla="*/ 223111 w 223110"/>
              <a:gd name="connsiteY0" fmla="*/ 84445 h 223161"/>
              <a:gd name="connsiteX1" fmla="*/ 138716 w 223110"/>
              <a:gd name="connsiteY1" fmla="*/ 84445 h 223161"/>
              <a:gd name="connsiteX2" fmla="*/ 138716 w 223110"/>
              <a:gd name="connsiteY2" fmla="*/ 0 h 223161"/>
              <a:gd name="connsiteX3" fmla="*/ 84395 w 223110"/>
              <a:gd name="connsiteY3" fmla="*/ 0 h 223161"/>
              <a:gd name="connsiteX4" fmla="*/ 84395 w 223110"/>
              <a:gd name="connsiteY4" fmla="*/ 84445 h 223161"/>
              <a:gd name="connsiteX5" fmla="*/ 0 w 223110"/>
              <a:gd name="connsiteY5" fmla="*/ 84445 h 223161"/>
              <a:gd name="connsiteX6" fmla="*/ 0 w 223110"/>
              <a:gd name="connsiteY6" fmla="*/ 138716 h 223161"/>
              <a:gd name="connsiteX7" fmla="*/ 84395 w 223110"/>
              <a:gd name="connsiteY7" fmla="*/ 138716 h 223161"/>
              <a:gd name="connsiteX8" fmla="*/ 84395 w 223110"/>
              <a:gd name="connsiteY8" fmla="*/ 223161 h 223161"/>
              <a:gd name="connsiteX9" fmla="*/ 138716 w 223110"/>
              <a:gd name="connsiteY9" fmla="*/ 223161 h 223161"/>
              <a:gd name="connsiteX10" fmla="*/ 138716 w 223110"/>
              <a:gd name="connsiteY10" fmla="*/ 138716 h 223161"/>
              <a:gd name="connsiteX11" fmla="*/ 223111 w 223110"/>
              <a:gd name="connsiteY11" fmla="*/ 138716 h 22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110" h="223161">
                <a:moveTo>
                  <a:pt x="223111" y="84445"/>
                </a:moveTo>
                <a:lnTo>
                  <a:pt x="138716" y="84445"/>
                </a:lnTo>
                <a:lnTo>
                  <a:pt x="138716" y="0"/>
                </a:lnTo>
                <a:lnTo>
                  <a:pt x="84395" y="0"/>
                </a:lnTo>
                <a:lnTo>
                  <a:pt x="84395" y="84445"/>
                </a:lnTo>
                <a:lnTo>
                  <a:pt x="0" y="84445"/>
                </a:lnTo>
                <a:lnTo>
                  <a:pt x="0" y="138716"/>
                </a:lnTo>
                <a:lnTo>
                  <a:pt x="84395" y="138716"/>
                </a:lnTo>
                <a:lnTo>
                  <a:pt x="84395" y="223161"/>
                </a:lnTo>
                <a:lnTo>
                  <a:pt x="138716" y="223161"/>
                </a:lnTo>
                <a:lnTo>
                  <a:pt x="138716" y="138716"/>
                </a:lnTo>
                <a:lnTo>
                  <a:pt x="223111" y="138716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9E75CB-2798-03F2-0388-CB80AC4E1186}"/>
              </a:ext>
            </a:extLst>
          </p:cNvPr>
          <p:cNvSpPr/>
          <p:nvPr/>
        </p:nvSpPr>
        <p:spPr>
          <a:xfrm>
            <a:off x="8647216" y="2055605"/>
            <a:ext cx="81532" cy="81532"/>
          </a:xfrm>
          <a:custGeom>
            <a:avLst/>
            <a:gdLst>
              <a:gd name="connsiteX0" fmla="*/ 81533 w 81532"/>
              <a:gd name="connsiteY0" fmla="*/ 30826 h 81532"/>
              <a:gd name="connsiteX1" fmla="*/ 50657 w 81532"/>
              <a:gd name="connsiteY1" fmla="*/ 30826 h 81532"/>
              <a:gd name="connsiteX2" fmla="*/ 50657 w 81532"/>
              <a:gd name="connsiteY2" fmla="*/ 0 h 81532"/>
              <a:gd name="connsiteX3" fmla="*/ 30826 w 81532"/>
              <a:gd name="connsiteY3" fmla="*/ 0 h 81532"/>
              <a:gd name="connsiteX4" fmla="*/ 30826 w 81532"/>
              <a:gd name="connsiteY4" fmla="*/ 30826 h 81532"/>
              <a:gd name="connsiteX5" fmla="*/ 0 w 81532"/>
              <a:gd name="connsiteY5" fmla="*/ 30826 h 81532"/>
              <a:gd name="connsiteX6" fmla="*/ 0 w 81532"/>
              <a:gd name="connsiteY6" fmla="*/ 50657 h 81532"/>
              <a:gd name="connsiteX7" fmla="*/ 30826 w 81532"/>
              <a:gd name="connsiteY7" fmla="*/ 50657 h 81532"/>
              <a:gd name="connsiteX8" fmla="*/ 30826 w 81532"/>
              <a:gd name="connsiteY8" fmla="*/ 81533 h 81532"/>
              <a:gd name="connsiteX9" fmla="*/ 50657 w 81532"/>
              <a:gd name="connsiteY9" fmla="*/ 81533 h 81532"/>
              <a:gd name="connsiteX10" fmla="*/ 50657 w 81532"/>
              <a:gd name="connsiteY10" fmla="*/ 50657 h 81532"/>
              <a:gd name="connsiteX11" fmla="*/ 81533 w 81532"/>
              <a:gd name="connsiteY11" fmla="*/ 50657 h 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32" h="81532">
                <a:moveTo>
                  <a:pt x="81533" y="30826"/>
                </a:moveTo>
                <a:lnTo>
                  <a:pt x="50657" y="30826"/>
                </a:lnTo>
                <a:lnTo>
                  <a:pt x="50657" y="0"/>
                </a:lnTo>
                <a:lnTo>
                  <a:pt x="30826" y="0"/>
                </a:lnTo>
                <a:lnTo>
                  <a:pt x="30826" y="30826"/>
                </a:lnTo>
                <a:lnTo>
                  <a:pt x="0" y="30826"/>
                </a:lnTo>
                <a:lnTo>
                  <a:pt x="0" y="50657"/>
                </a:lnTo>
                <a:lnTo>
                  <a:pt x="30826" y="50657"/>
                </a:lnTo>
                <a:lnTo>
                  <a:pt x="30826" y="81533"/>
                </a:lnTo>
                <a:lnTo>
                  <a:pt x="50657" y="81533"/>
                </a:lnTo>
                <a:lnTo>
                  <a:pt x="50657" y="50657"/>
                </a:lnTo>
                <a:lnTo>
                  <a:pt x="81533" y="50657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2C0453-8822-6CC8-9ACB-734D85F0AF74}"/>
              </a:ext>
            </a:extLst>
          </p:cNvPr>
          <p:cNvSpPr/>
          <p:nvPr/>
        </p:nvSpPr>
        <p:spPr>
          <a:xfrm>
            <a:off x="9238530" y="3167745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62C82C-70DB-E204-8351-D0876F812778}"/>
              </a:ext>
            </a:extLst>
          </p:cNvPr>
          <p:cNvSpPr/>
          <p:nvPr/>
        </p:nvSpPr>
        <p:spPr>
          <a:xfrm>
            <a:off x="9786768" y="2521607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aphic 15264">
            <a:extLst>
              <a:ext uri="{FF2B5EF4-FFF2-40B4-BE49-F238E27FC236}">
                <a16:creationId xmlns:a16="http://schemas.microsoft.com/office/drawing/2014/main" id="{AD988F5E-FC6E-8919-58D8-30AE594B45F0}"/>
              </a:ext>
            </a:extLst>
          </p:cNvPr>
          <p:cNvGrpSpPr/>
          <p:nvPr/>
        </p:nvGrpSpPr>
        <p:grpSpPr>
          <a:xfrm>
            <a:off x="268454" y="194705"/>
            <a:ext cx="1362261" cy="169090"/>
            <a:chOff x="9712716" y="4865766"/>
            <a:chExt cx="1362261" cy="169090"/>
          </a:xfrm>
          <a:solidFill>
            <a:srgbClr val="DCFC6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F6D0FE-C74F-8808-9316-A3A08D4F4F3F}"/>
                </a:ext>
              </a:extLst>
            </p:cNvPr>
            <p:cNvSpPr/>
            <p:nvPr/>
          </p:nvSpPr>
          <p:spPr>
            <a:xfrm>
              <a:off x="1102828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6 w 46690"/>
                <a:gd name="connsiteY1" fmla="*/ 0 h 46690"/>
                <a:gd name="connsiteX2" fmla="*/ 46691 w 46690"/>
                <a:gd name="connsiteY2" fmla="*/ 23345 h 46690"/>
                <a:gd name="connsiteX3" fmla="*/ 23346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6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D4E0B1-214B-3CCA-DAA7-713F2F505694}"/>
                </a:ext>
              </a:extLst>
            </p:cNvPr>
            <p:cNvSpPr/>
            <p:nvPr/>
          </p:nvSpPr>
          <p:spPr>
            <a:xfrm>
              <a:off x="10873605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DF9FFB-9522-BA78-A786-93FB7689BA64}"/>
                </a:ext>
              </a:extLst>
            </p:cNvPr>
            <p:cNvSpPr/>
            <p:nvPr/>
          </p:nvSpPr>
          <p:spPr>
            <a:xfrm>
              <a:off x="10718974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2C6B15-A1DA-B00E-C26B-298771051E67}"/>
                </a:ext>
              </a:extLst>
            </p:cNvPr>
            <p:cNvSpPr/>
            <p:nvPr/>
          </p:nvSpPr>
          <p:spPr>
            <a:xfrm>
              <a:off x="10564343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F380E1-F52D-D138-9B28-934DFB5D5829}"/>
                </a:ext>
              </a:extLst>
            </p:cNvPr>
            <p:cNvSpPr/>
            <p:nvPr/>
          </p:nvSpPr>
          <p:spPr>
            <a:xfrm>
              <a:off x="10409661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B4933-B0FD-1C0B-CE83-5568B185B588}"/>
                </a:ext>
              </a:extLst>
            </p:cNvPr>
            <p:cNvSpPr/>
            <p:nvPr/>
          </p:nvSpPr>
          <p:spPr>
            <a:xfrm>
              <a:off x="10255030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F6574C-2F8B-10D7-6C5B-B8F24679AEAF}"/>
                </a:ext>
              </a:extLst>
            </p:cNvPr>
            <p:cNvSpPr/>
            <p:nvPr/>
          </p:nvSpPr>
          <p:spPr>
            <a:xfrm>
              <a:off x="10100399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23F01-C49E-19BB-ED5B-FA8CE685476D}"/>
                </a:ext>
              </a:extLst>
            </p:cNvPr>
            <p:cNvSpPr/>
            <p:nvPr/>
          </p:nvSpPr>
          <p:spPr>
            <a:xfrm>
              <a:off x="994571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DDF338-A5DD-FAC5-4460-191FD6C5E65C}"/>
                </a:ext>
              </a:extLst>
            </p:cNvPr>
            <p:cNvSpPr/>
            <p:nvPr/>
          </p:nvSpPr>
          <p:spPr>
            <a:xfrm>
              <a:off x="9791086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D3942D-A6FC-BBA3-EF5F-C76B4491D602}"/>
                </a:ext>
              </a:extLst>
            </p:cNvPr>
            <p:cNvSpPr/>
            <p:nvPr/>
          </p:nvSpPr>
          <p:spPr>
            <a:xfrm>
              <a:off x="10949917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6 w 46690"/>
                <a:gd name="connsiteY1" fmla="*/ 46691 h 46690"/>
                <a:gd name="connsiteX2" fmla="*/ 2 w 46690"/>
                <a:gd name="connsiteY2" fmla="*/ 23345 h 46690"/>
                <a:gd name="connsiteX3" fmla="*/ 23346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40" y="46691"/>
                    <a:pt x="23346" y="46691"/>
                  </a:cubicBezTo>
                  <a:cubicBezTo>
                    <a:pt x="10453" y="46691"/>
                    <a:pt x="2" y="36239"/>
                    <a:pt x="2" y="23345"/>
                  </a:cubicBezTo>
                  <a:cubicBezTo>
                    <a:pt x="2" y="10452"/>
                    <a:pt x="10453" y="0"/>
                    <a:pt x="23346" y="0"/>
                  </a:cubicBezTo>
                  <a:cubicBezTo>
                    <a:pt x="36240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1E26F6-0231-51C6-3A42-28EA1EACCCF0}"/>
                </a:ext>
              </a:extLst>
            </p:cNvPr>
            <p:cNvSpPr/>
            <p:nvPr/>
          </p:nvSpPr>
          <p:spPr>
            <a:xfrm>
              <a:off x="1079528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39D3DB9-E24D-8EF1-3235-9BE2D4A8CD3C}"/>
                </a:ext>
              </a:extLst>
            </p:cNvPr>
            <p:cNvSpPr/>
            <p:nvPr/>
          </p:nvSpPr>
          <p:spPr>
            <a:xfrm>
              <a:off x="10640604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23FB7-43FE-68DB-441C-8FADCFED60B6}"/>
                </a:ext>
              </a:extLst>
            </p:cNvPr>
            <p:cNvSpPr/>
            <p:nvPr/>
          </p:nvSpPr>
          <p:spPr>
            <a:xfrm>
              <a:off x="10485973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41783F-0513-5015-C66A-FA1B876F6478}"/>
                </a:ext>
              </a:extLst>
            </p:cNvPr>
            <p:cNvSpPr/>
            <p:nvPr/>
          </p:nvSpPr>
          <p:spPr>
            <a:xfrm>
              <a:off x="10331342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237519-F2BC-A376-12C8-7D9EB63D2C2E}"/>
                </a:ext>
              </a:extLst>
            </p:cNvPr>
            <p:cNvSpPr/>
            <p:nvPr/>
          </p:nvSpPr>
          <p:spPr>
            <a:xfrm>
              <a:off x="10176710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3DC2D2-712D-9FB8-0890-E055E9673EBE}"/>
                </a:ext>
              </a:extLst>
            </p:cNvPr>
            <p:cNvSpPr/>
            <p:nvPr/>
          </p:nvSpPr>
          <p:spPr>
            <a:xfrm>
              <a:off x="10022029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9E5721-95F6-F770-DFDA-D5A442132345}"/>
                </a:ext>
              </a:extLst>
            </p:cNvPr>
            <p:cNvSpPr/>
            <p:nvPr/>
          </p:nvSpPr>
          <p:spPr>
            <a:xfrm>
              <a:off x="9867397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00CAE3-C9E2-95E7-7805-C01F6D04B5E6}"/>
                </a:ext>
              </a:extLst>
            </p:cNvPr>
            <p:cNvSpPr/>
            <p:nvPr/>
          </p:nvSpPr>
          <p:spPr>
            <a:xfrm>
              <a:off x="971271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15264">
            <a:extLst>
              <a:ext uri="{FF2B5EF4-FFF2-40B4-BE49-F238E27FC236}">
                <a16:creationId xmlns:a16="http://schemas.microsoft.com/office/drawing/2014/main" id="{E869850B-3349-B59C-20C3-51EE9C9AD065}"/>
              </a:ext>
            </a:extLst>
          </p:cNvPr>
          <p:cNvGrpSpPr/>
          <p:nvPr/>
        </p:nvGrpSpPr>
        <p:grpSpPr>
          <a:xfrm>
            <a:off x="590067" y="454867"/>
            <a:ext cx="1362212" cy="169090"/>
            <a:chOff x="10034329" y="5125928"/>
            <a:chExt cx="1362212" cy="169090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7AE06E-0F0E-449E-211C-7B641EAB710E}"/>
                </a:ext>
              </a:extLst>
            </p:cNvPr>
            <p:cNvSpPr/>
            <p:nvPr/>
          </p:nvSpPr>
          <p:spPr>
            <a:xfrm>
              <a:off x="1134985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094E011-BAF1-FC9A-2FB7-A961C94683E6}"/>
                </a:ext>
              </a:extLst>
            </p:cNvPr>
            <p:cNvSpPr/>
            <p:nvPr/>
          </p:nvSpPr>
          <p:spPr>
            <a:xfrm>
              <a:off x="11195218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6 w 46690"/>
                <a:gd name="connsiteY1" fmla="*/ 0 h 46691"/>
                <a:gd name="connsiteX2" fmla="*/ 46691 w 46690"/>
                <a:gd name="connsiteY2" fmla="*/ 23345 h 46691"/>
                <a:gd name="connsiteX3" fmla="*/ 23346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6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1697B8-763F-77FA-388A-5A9C67E2EDB6}"/>
                </a:ext>
              </a:extLst>
            </p:cNvPr>
            <p:cNvSpPr/>
            <p:nvPr/>
          </p:nvSpPr>
          <p:spPr>
            <a:xfrm>
              <a:off x="11040538" y="5248328"/>
              <a:ext cx="46689" cy="46690"/>
            </a:xfrm>
            <a:custGeom>
              <a:avLst/>
              <a:gdLst>
                <a:gd name="connsiteX0" fmla="*/ 0 w 46689"/>
                <a:gd name="connsiteY0" fmla="*/ 23345 h 46690"/>
                <a:gd name="connsiteX1" fmla="*/ 23345 w 46689"/>
                <a:gd name="connsiteY1" fmla="*/ 0 h 46690"/>
                <a:gd name="connsiteX2" fmla="*/ 46690 w 46689"/>
                <a:gd name="connsiteY2" fmla="*/ 23345 h 46690"/>
                <a:gd name="connsiteX3" fmla="*/ 23345 w 46689"/>
                <a:gd name="connsiteY3" fmla="*/ 46691 h 46690"/>
                <a:gd name="connsiteX4" fmla="*/ 0 w 46689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9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7C827C-9209-3609-B202-4029C470B0A5}"/>
                </a:ext>
              </a:extLst>
            </p:cNvPr>
            <p:cNvSpPr/>
            <p:nvPr/>
          </p:nvSpPr>
          <p:spPr>
            <a:xfrm>
              <a:off x="10885905" y="5248328"/>
              <a:ext cx="46691" cy="46690"/>
            </a:xfrm>
            <a:custGeom>
              <a:avLst/>
              <a:gdLst>
                <a:gd name="connsiteX0" fmla="*/ 0 w 46691"/>
                <a:gd name="connsiteY0" fmla="*/ 23345 h 46690"/>
                <a:gd name="connsiteX1" fmla="*/ 23345 w 46691"/>
                <a:gd name="connsiteY1" fmla="*/ 0 h 46690"/>
                <a:gd name="connsiteX2" fmla="*/ 46691 w 46691"/>
                <a:gd name="connsiteY2" fmla="*/ 23345 h 46690"/>
                <a:gd name="connsiteX3" fmla="*/ 23345 w 46691"/>
                <a:gd name="connsiteY3" fmla="*/ 46691 h 46690"/>
                <a:gd name="connsiteX4" fmla="*/ 0 w 46691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1AA883-89B1-7A80-8704-99A545F62017}"/>
                </a:ext>
              </a:extLst>
            </p:cNvPr>
            <p:cNvSpPr/>
            <p:nvPr/>
          </p:nvSpPr>
          <p:spPr>
            <a:xfrm>
              <a:off x="10731275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B9E64B4-FE41-74A2-F822-D154BDC608D4}"/>
                </a:ext>
              </a:extLst>
            </p:cNvPr>
            <p:cNvSpPr/>
            <p:nvPr/>
          </p:nvSpPr>
          <p:spPr>
            <a:xfrm>
              <a:off x="10576593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161DAE-A524-55B6-57C2-9A53DE6027B5}"/>
                </a:ext>
              </a:extLst>
            </p:cNvPr>
            <p:cNvSpPr/>
            <p:nvPr/>
          </p:nvSpPr>
          <p:spPr>
            <a:xfrm>
              <a:off x="10421962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9ACE1E-5ED3-CA5D-0A51-D872043EE099}"/>
                </a:ext>
              </a:extLst>
            </p:cNvPr>
            <p:cNvSpPr/>
            <p:nvPr/>
          </p:nvSpPr>
          <p:spPr>
            <a:xfrm>
              <a:off x="1026733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2FC46C-6B8C-ADC4-A50D-CE03838E30BE}"/>
                </a:ext>
              </a:extLst>
            </p:cNvPr>
            <p:cNvSpPr/>
            <p:nvPr/>
          </p:nvSpPr>
          <p:spPr>
            <a:xfrm>
              <a:off x="10112649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6B972A-E1B2-2340-1705-2AFCD48B3616}"/>
                </a:ext>
              </a:extLst>
            </p:cNvPr>
            <p:cNvSpPr/>
            <p:nvPr/>
          </p:nvSpPr>
          <p:spPr>
            <a:xfrm>
              <a:off x="11271530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1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9" y="46691"/>
                    <a:pt x="23345" y="46691"/>
                  </a:cubicBezTo>
                  <a:cubicBezTo>
                    <a:pt x="10452" y="46691"/>
                    <a:pt x="1" y="36239"/>
                    <a:pt x="1" y="23345"/>
                  </a:cubicBezTo>
                  <a:cubicBezTo>
                    <a:pt x="1" y="10452"/>
                    <a:pt x="10452" y="0"/>
                    <a:pt x="23345" y="0"/>
                  </a:cubicBezTo>
                  <a:cubicBezTo>
                    <a:pt x="36239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5AE4D-5E23-E98D-31B5-2323E56165ED}"/>
                </a:ext>
              </a:extLst>
            </p:cNvPr>
            <p:cNvSpPr/>
            <p:nvPr/>
          </p:nvSpPr>
          <p:spPr>
            <a:xfrm>
              <a:off x="1111684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CD6F38-FC91-AC8B-732B-9F427DEA6355}"/>
                </a:ext>
              </a:extLst>
            </p:cNvPr>
            <p:cNvSpPr/>
            <p:nvPr/>
          </p:nvSpPr>
          <p:spPr>
            <a:xfrm>
              <a:off x="10962217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86ECC7F-702C-4724-3B35-AED4287EBCAC}"/>
                </a:ext>
              </a:extLst>
            </p:cNvPr>
            <p:cNvSpPr/>
            <p:nvPr/>
          </p:nvSpPr>
          <p:spPr>
            <a:xfrm>
              <a:off x="10807536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551287-15A4-303D-1509-8ECA5287288C}"/>
                </a:ext>
              </a:extLst>
            </p:cNvPr>
            <p:cNvSpPr/>
            <p:nvPr/>
          </p:nvSpPr>
          <p:spPr>
            <a:xfrm>
              <a:off x="10652904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EFA07F6-DEC7-EE15-2961-BC6E7366D34A}"/>
                </a:ext>
              </a:extLst>
            </p:cNvPr>
            <p:cNvSpPr/>
            <p:nvPr/>
          </p:nvSpPr>
          <p:spPr>
            <a:xfrm>
              <a:off x="10498273" y="5125928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68063E-AF55-2979-0094-6F7B20206E51}"/>
                </a:ext>
              </a:extLst>
            </p:cNvPr>
            <p:cNvSpPr/>
            <p:nvPr/>
          </p:nvSpPr>
          <p:spPr>
            <a:xfrm>
              <a:off x="10343592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5715A9-B377-8822-806D-3F0BF58C0D62}"/>
                </a:ext>
              </a:extLst>
            </p:cNvPr>
            <p:cNvSpPr/>
            <p:nvPr/>
          </p:nvSpPr>
          <p:spPr>
            <a:xfrm>
              <a:off x="10188960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60AC73-9E48-FC7B-6CCC-239E0EFAAD6C}"/>
                </a:ext>
              </a:extLst>
            </p:cNvPr>
            <p:cNvSpPr/>
            <p:nvPr/>
          </p:nvSpPr>
          <p:spPr>
            <a:xfrm>
              <a:off x="1003432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B42948-0274-B999-BA03-27C0BB306F81}"/>
              </a:ext>
            </a:extLst>
          </p:cNvPr>
          <p:cNvSpPr txBox="1"/>
          <p:nvPr/>
        </p:nvSpPr>
        <p:spPr>
          <a:xfrm>
            <a:off x="1132910" y="1901505"/>
            <a:ext cx="7311617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solidFill>
                  <a:srgbClr val="DCFC62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71A01-F328-ECD6-F442-29BB3AFB69BC}"/>
              </a:ext>
            </a:extLst>
          </p:cNvPr>
          <p:cNvSpPr txBox="1"/>
          <p:nvPr/>
        </p:nvSpPr>
        <p:spPr>
          <a:xfrm>
            <a:off x="10395923" y="1901505"/>
            <a:ext cx="6026009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DEUCE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E5D857-9BB1-8946-EE6C-DFE00E58089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1879368" y="111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DCFC62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01</a:t>
            </a:r>
            <a:endParaRPr lang="en-US" dirty="0">
              <a:solidFill>
                <a:srgbClr val="DCFC62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87C41-188F-69A8-404F-CED3EAF21024}"/>
              </a:ext>
            </a:extLst>
          </p:cNvPr>
          <p:cNvSpPr txBox="1"/>
          <p:nvPr/>
        </p:nvSpPr>
        <p:spPr>
          <a:xfrm>
            <a:off x="3458991" y="4193696"/>
            <a:ext cx="500546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4800" dirty="0">
                <a:solidFill>
                  <a:srgbClr val="F24B2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0 – 15 – 30 – 40</a:t>
            </a:r>
            <a:endParaRPr lang="en-US" sz="4800" dirty="0">
              <a:solidFill>
                <a:srgbClr val="F24B2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D6ED-D5F5-7A00-EBEB-D08FC04BA964}"/>
              </a:ext>
            </a:extLst>
          </p:cNvPr>
          <p:cNvSpPr txBox="1"/>
          <p:nvPr/>
        </p:nvSpPr>
        <p:spPr>
          <a:xfrm>
            <a:off x="1271173" y="4070586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Tennis scoring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5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n playing tennis">
            <a:extLst>
              <a:ext uri="{FF2B5EF4-FFF2-40B4-BE49-F238E27FC236}">
                <a16:creationId xmlns:a16="http://schemas.microsoft.com/office/drawing/2014/main" id="{E92A849D-C783-8949-A752-DE94CEC8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028185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80A59E2-3C87-A770-F687-B1D48B3A17F0}"/>
              </a:ext>
            </a:extLst>
          </p:cNvPr>
          <p:cNvSpPr/>
          <p:nvPr/>
        </p:nvSpPr>
        <p:spPr>
          <a:xfrm>
            <a:off x="6074861" y="4175724"/>
            <a:ext cx="4882693" cy="1800000"/>
          </a:xfrm>
          <a:prstGeom prst="rect">
            <a:avLst/>
          </a:prstGeom>
          <a:solidFill>
            <a:srgbClr val="DCFC62"/>
          </a:solidFill>
          <a:ln>
            <a:noFill/>
          </a:ln>
          <a:effectLst>
            <a:outerShdw blurRad="304800" dist="635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F43E-7D4A-306F-CC7A-874AFA9491E5}"/>
              </a:ext>
            </a:extLst>
          </p:cNvPr>
          <p:cNvSpPr txBox="1"/>
          <p:nvPr/>
        </p:nvSpPr>
        <p:spPr>
          <a:xfrm>
            <a:off x="6516507" y="4768948"/>
            <a:ext cx="4302857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latin typeface="Inter ExtraBold" panose="02000503000000020004" pitchFamily="2" charset="0"/>
                <a:ea typeface="Inter ExtraBold" panose="02000503000000020004" pitchFamily="2" charset="0"/>
              </a:rPr>
              <a:t>Explained in 3 steps</a:t>
            </a:r>
            <a:endParaRPr lang="en-US" sz="3200" dirty="0"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6E494B-0146-F6C8-FDC2-7ECCE15C921A}"/>
              </a:ext>
            </a:extLst>
          </p:cNvPr>
          <p:cNvSpPr/>
          <p:nvPr/>
        </p:nvSpPr>
        <p:spPr>
          <a:xfrm>
            <a:off x="563880" y="351210"/>
            <a:ext cx="8991600" cy="2605199"/>
          </a:xfrm>
          <a:prstGeom prst="rect">
            <a:avLst/>
          </a:prstGeom>
          <a:solidFill>
            <a:srgbClr val="002D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B42948-0274-B999-BA03-27C0BB306F81}"/>
              </a:ext>
            </a:extLst>
          </p:cNvPr>
          <p:cNvSpPr txBox="1"/>
          <p:nvPr/>
        </p:nvSpPr>
        <p:spPr>
          <a:xfrm>
            <a:off x="831728" y="1720629"/>
            <a:ext cx="8849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7200" dirty="0">
                <a:solidFill>
                  <a:schemeClr val="bg1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SCORING SYSTEM</a:t>
            </a:r>
            <a:endParaRPr lang="pl-PL" sz="16600" dirty="0">
              <a:solidFill>
                <a:schemeClr val="bg1"/>
              </a:solidFill>
              <a:latin typeface="Poppins ExtraBold" panose="00000900000000000000" pitchFamily="2" charset="-18"/>
              <a:cs typeface="Poppins ExtraBold" panose="00000900000000000000" pitchFamily="2" charset="-1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E6DCD-7DA4-7B42-0411-FA568308B6AC}"/>
              </a:ext>
            </a:extLst>
          </p:cNvPr>
          <p:cNvSpPr txBox="1"/>
          <p:nvPr/>
        </p:nvSpPr>
        <p:spPr>
          <a:xfrm>
            <a:off x="752076" y="351210"/>
            <a:ext cx="642561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500" dirty="0">
                <a:solidFill>
                  <a:schemeClr val="bg1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TENNIS</a:t>
            </a:r>
            <a:endParaRPr lang="pl-PL" sz="16600" dirty="0">
              <a:solidFill>
                <a:schemeClr val="bg1"/>
              </a:solidFill>
              <a:latin typeface="Poppins ExtraBold" panose="00000900000000000000" pitchFamily="2" charset="-18"/>
              <a:cs typeface="Poppins ExtraBold" panose="00000900000000000000" pitchFamily="2" charset="-1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35C0E4-182D-9176-91E5-06AB4D1C1515}"/>
              </a:ext>
            </a:extLst>
          </p:cNvPr>
          <p:cNvSpPr txBox="1"/>
          <p:nvPr/>
        </p:nvSpPr>
        <p:spPr>
          <a:xfrm rot="16200000">
            <a:off x="10913823" y="4895151"/>
            <a:ext cx="1838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l-PL" sz="2000" dirty="0">
                <a:solidFill>
                  <a:schemeClr val="bg1"/>
                </a:solidFill>
                <a:latin typeface="Poppins ExtraLight" panose="00000300000000000000" pitchFamily="2" charset="-18"/>
                <a:cs typeface="Poppins ExtraLight" panose="00000300000000000000" pitchFamily="2" charset="-18"/>
              </a:rPr>
              <a:t>Andrew Pach</a:t>
            </a:r>
          </a:p>
        </p:txBody>
      </p:sp>
    </p:spTree>
    <p:extLst>
      <p:ext uri="{BB962C8B-B14F-4D97-AF65-F5344CB8AC3E}">
        <p14:creationId xmlns:p14="http://schemas.microsoft.com/office/powerpoint/2010/main" val="277068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4000">
        <p:fade/>
      </p:transition>
    </mc:Choice>
    <mc:Fallback xmlns="">
      <p:transition spd="med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1042 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1042 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96296E-6 L -0.01042 0.0002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2.96296E-6 L -0.01042 0.0002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5E-6 -2.96296E-6 L -0.01042 0.0002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6" grpId="0"/>
      <p:bldP spid="6" grpId="1"/>
      <p:bldP spid="21" grpId="0" animBg="1"/>
      <p:bldP spid="21" grpId="1" animBg="1"/>
      <p:bldP spid="3" grpId="0"/>
      <p:bldP spid="3" grpId="1"/>
      <p:bldP spid="18" grpId="0"/>
      <p:bldP spid="1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42948-0274-B999-BA03-27C0BB306F81}"/>
              </a:ext>
            </a:extLst>
          </p:cNvPr>
          <p:cNvSpPr txBox="1"/>
          <p:nvPr/>
        </p:nvSpPr>
        <p:spPr>
          <a:xfrm>
            <a:off x="12192000" y="1875528"/>
            <a:ext cx="7311617" cy="22159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B7D8E-6A16-1778-7D0E-02278F42E878}"/>
              </a:ext>
            </a:extLst>
          </p:cNvPr>
          <p:cNvSpPr txBox="1"/>
          <p:nvPr/>
        </p:nvSpPr>
        <p:spPr>
          <a:xfrm>
            <a:off x="19503617" y="1875528"/>
            <a:ext cx="6026009" cy="221599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DEUCE</a:t>
            </a:r>
          </a:p>
        </p:txBody>
      </p:sp>
      <p:sp>
        <p:nvSpPr>
          <p:cNvPr id="15383" name="Freeform: Shape 15382">
            <a:extLst>
              <a:ext uri="{FF2B5EF4-FFF2-40B4-BE49-F238E27FC236}">
                <a16:creationId xmlns:a16="http://schemas.microsoft.com/office/drawing/2014/main" id="{6E3D013F-8FA3-F56E-CC1C-549712DD099E}"/>
              </a:ext>
            </a:extLst>
          </p:cNvPr>
          <p:cNvSpPr/>
          <p:nvPr/>
        </p:nvSpPr>
        <p:spPr>
          <a:xfrm flipH="1">
            <a:off x="7189856" y="5192433"/>
            <a:ext cx="5661812" cy="1933051"/>
          </a:xfrm>
          <a:custGeom>
            <a:avLst/>
            <a:gdLst>
              <a:gd name="connsiteX0" fmla="*/ 47944 w 5661812"/>
              <a:gd name="connsiteY0" fmla="*/ 793753 h 1933051"/>
              <a:gd name="connsiteX1" fmla="*/ 1011579 w 5661812"/>
              <a:gd name="connsiteY1" fmla="*/ 52125 h 1933051"/>
              <a:gd name="connsiteX2" fmla="*/ 1341375 w 5661812"/>
              <a:gd name="connsiteY2" fmla="*/ 96557 h 1933051"/>
              <a:gd name="connsiteX3" fmla="*/ 1632966 w 5661812"/>
              <a:gd name="connsiteY3" fmla="*/ 270266 h 1933051"/>
              <a:gd name="connsiteX4" fmla="*/ 1883137 w 5661812"/>
              <a:gd name="connsiteY4" fmla="*/ 483085 h 1933051"/>
              <a:gd name="connsiteX5" fmla="*/ 2162277 w 5661812"/>
              <a:gd name="connsiteY5" fmla="*/ 640026 h 1933051"/>
              <a:gd name="connsiteX6" fmla="*/ 2812030 w 5661812"/>
              <a:gd name="connsiteY6" fmla="*/ 711417 h 1933051"/>
              <a:gd name="connsiteX7" fmla="*/ 3476794 w 5661812"/>
              <a:gd name="connsiteY7" fmla="*/ 741490 h 1933051"/>
              <a:gd name="connsiteX8" fmla="*/ 4498616 w 5661812"/>
              <a:gd name="connsiteY8" fmla="*/ 1257296 h 1933051"/>
              <a:gd name="connsiteX9" fmla="*/ 5495838 w 5661812"/>
              <a:gd name="connsiteY9" fmla="*/ 1861312 h 1933051"/>
              <a:gd name="connsiteX10" fmla="*/ 5630186 w 5661812"/>
              <a:gd name="connsiteY10" fmla="*/ 1907752 h 1933051"/>
              <a:gd name="connsiteX11" fmla="*/ 5624211 w 5661812"/>
              <a:gd name="connsiteY11" fmla="*/ 1861864 h 1933051"/>
              <a:gd name="connsiteX12" fmla="*/ 5573605 w 5661812"/>
              <a:gd name="connsiteY12" fmla="*/ 1886866 h 1933051"/>
              <a:gd name="connsiteX13" fmla="*/ 5598958 w 5661812"/>
              <a:gd name="connsiteY13" fmla="*/ 1930193 h 1933051"/>
              <a:gd name="connsiteX14" fmla="*/ 5649565 w 5661812"/>
              <a:gd name="connsiteY14" fmla="*/ 1905191 h 1933051"/>
              <a:gd name="connsiteX15" fmla="*/ 5643591 w 5661812"/>
              <a:gd name="connsiteY15" fmla="*/ 1859304 h 1933051"/>
              <a:gd name="connsiteX16" fmla="*/ 4615242 w 5661812"/>
              <a:gd name="connsiteY16" fmla="*/ 1278482 h 1933051"/>
              <a:gd name="connsiteX17" fmla="*/ 3595378 w 5661812"/>
              <a:gd name="connsiteY17" fmla="*/ 718546 h 1933051"/>
              <a:gd name="connsiteX18" fmla="*/ 2955666 w 5661812"/>
              <a:gd name="connsiteY18" fmla="*/ 658250 h 1933051"/>
              <a:gd name="connsiteX19" fmla="*/ 2276041 w 5661812"/>
              <a:gd name="connsiteY19" fmla="*/ 621651 h 1933051"/>
              <a:gd name="connsiteX20" fmla="*/ 1973004 w 5661812"/>
              <a:gd name="connsiteY20" fmla="*/ 487101 h 1933051"/>
              <a:gd name="connsiteX21" fmla="*/ 1714448 w 5661812"/>
              <a:gd name="connsiteY21" fmla="*/ 273529 h 1933051"/>
              <a:gd name="connsiteX22" fmla="*/ 1439827 w 5661812"/>
              <a:gd name="connsiteY22" fmla="*/ 82951 h 1933051"/>
              <a:gd name="connsiteX23" fmla="*/ 1116005 w 5661812"/>
              <a:gd name="connsiteY23" fmla="*/ 1268 h 1933051"/>
              <a:gd name="connsiteX24" fmla="*/ 521980 w 5661812"/>
              <a:gd name="connsiteY24" fmla="*/ 190340 h 1933051"/>
              <a:gd name="connsiteX25" fmla="*/ 97145 w 5661812"/>
              <a:gd name="connsiteY25" fmla="*/ 641532 h 1933051"/>
              <a:gd name="connsiteX26" fmla="*/ 4668 w 5661812"/>
              <a:gd name="connsiteY26" fmla="*/ 768349 h 1933051"/>
              <a:gd name="connsiteX27" fmla="*/ 47944 w 5661812"/>
              <a:gd name="connsiteY27" fmla="*/ 793753 h 1933051"/>
              <a:gd name="connsiteX28" fmla="*/ 47944 w 5661812"/>
              <a:gd name="connsiteY28" fmla="*/ 793753 h 19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61812" h="1933051">
                <a:moveTo>
                  <a:pt x="47944" y="793753"/>
                </a:moveTo>
                <a:cubicBezTo>
                  <a:pt x="283757" y="465312"/>
                  <a:pt x="572185" y="82048"/>
                  <a:pt x="1011579" y="52125"/>
                </a:cubicBezTo>
                <a:cubicBezTo>
                  <a:pt x="1123285" y="44544"/>
                  <a:pt x="1235694" y="59606"/>
                  <a:pt x="1341375" y="96557"/>
                </a:cubicBezTo>
                <a:cubicBezTo>
                  <a:pt x="1449667" y="134411"/>
                  <a:pt x="1544906" y="197770"/>
                  <a:pt x="1632966" y="270266"/>
                </a:cubicBezTo>
                <a:cubicBezTo>
                  <a:pt x="1717511" y="339900"/>
                  <a:pt x="1796584" y="415911"/>
                  <a:pt x="1883137" y="483085"/>
                </a:cubicBezTo>
                <a:cubicBezTo>
                  <a:pt x="1968435" y="549356"/>
                  <a:pt x="2060311" y="603577"/>
                  <a:pt x="2162277" y="640026"/>
                </a:cubicBezTo>
                <a:cubicBezTo>
                  <a:pt x="2369674" y="714128"/>
                  <a:pt x="2594542" y="715383"/>
                  <a:pt x="2812030" y="711417"/>
                </a:cubicBezTo>
                <a:cubicBezTo>
                  <a:pt x="3033835" y="707401"/>
                  <a:pt x="3258051" y="696305"/>
                  <a:pt x="3476794" y="741490"/>
                </a:cubicBezTo>
                <a:cubicBezTo>
                  <a:pt x="3856645" y="819910"/>
                  <a:pt x="4186291" y="1037549"/>
                  <a:pt x="4498616" y="1257296"/>
                </a:cubicBezTo>
                <a:cubicBezTo>
                  <a:pt x="4816213" y="1480808"/>
                  <a:pt x="5130646" y="1719885"/>
                  <a:pt x="5495838" y="1861312"/>
                </a:cubicBezTo>
                <a:cubicBezTo>
                  <a:pt x="5540068" y="1878432"/>
                  <a:pt x="5584851" y="1893895"/>
                  <a:pt x="5630186" y="1907752"/>
                </a:cubicBezTo>
                <a:cubicBezTo>
                  <a:pt x="5628178" y="1892439"/>
                  <a:pt x="5626170" y="1877177"/>
                  <a:pt x="5624211" y="1861864"/>
                </a:cubicBezTo>
                <a:cubicBezTo>
                  <a:pt x="5607343" y="1870199"/>
                  <a:pt x="5590474" y="1878532"/>
                  <a:pt x="5573605" y="1886866"/>
                </a:cubicBezTo>
                <a:cubicBezTo>
                  <a:pt x="5544637" y="1901175"/>
                  <a:pt x="5570040" y="1944502"/>
                  <a:pt x="5598958" y="1930193"/>
                </a:cubicBezTo>
                <a:cubicBezTo>
                  <a:pt x="5615827" y="1921859"/>
                  <a:pt x="5632696" y="1913526"/>
                  <a:pt x="5649565" y="1905191"/>
                </a:cubicBezTo>
                <a:cubicBezTo>
                  <a:pt x="5669797" y="1895201"/>
                  <a:pt x="5662970" y="1865228"/>
                  <a:pt x="5643591" y="1859304"/>
                </a:cubicBezTo>
                <a:cubicBezTo>
                  <a:pt x="5262886" y="1742979"/>
                  <a:pt x="4936102" y="1506212"/>
                  <a:pt x="4615242" y="1278482"/>
                </a:cubicBezTo>
                <a:cubicBezTo>
                  <a:pt x="4299352" y="1054317"/>
                  <a:pt x="3973472" y="823474"/>
                  <a:pt x="3595378" y="718546"/>
                </a:cubicBezTo>
                <a:cubicBezTo>
                  <a:pt x="3386224" y="660509"/>
                  <a:pt x="3171397" y="654284"/>
                  <a:pt x="2955666" y="658250"/>
                </a:cubicBezTo>
                <a:cubicBezTo>
                  <a:pt x="2729543" y="662417"/>
                  <a:pt x="2497747" y="676173"/>
                  <a:pt x="2276041" y="621651"/>
                </a:cubicBezTo>
                <a:cubicBezTo>
                  <a:pt x="2167348" y="594891"/>
                  <a:pt x="2065381" y="550460"/>
                  <a:pt x="1973004" y="487101"/>
                </a:cubicBezTo>
                <a:cubicBezTo>
                  <a:pt x="1880677" y="423743"/>
                  <a:pt x="1799094" y="346427"/>
                  <a:pt x="1714448" y="273529"/>
                </a:cubicBezTo>
                <a:cubicBezTo>
                  <a:pt x="1629954" y="200732"/>
                  <a:pt x="1541292" y="130746"/>
                  <a:pt x="1439827" y="82951"/>
                </a:cubicBezTo>
                <a:cubicBezTo>
                  <a:pt x="1338263" y="35106"/>
                  <a:pt x="1228113" y="7543"/>
                  <a:pt x="1116005" y="1268"/>
                </a:cubicBezTo>
                <a:cubicBezTo>
                  <a:pt x="900676" y="-10731"/>
                  <a:pt x="693882" y="63221"/>
                  <a:pt x="521980" y="190340"/>
                </a:cubicBezTo>
                <a:cubicBezTo>
                  <a:pt x="354697" y="314045"/>
                  <a:pt x="220800" y="475755"/>
                  <a:pt x="97145" y="641532"/>
                </a:cubicBezTo>
                <a:cubicBezTo>
                  <a:pt x="65868" y="683453"/>
                  <a:pt x="35192" y="725876"/>
                  <a:pt x="4668" y="768349"/>
                </a:cubicBezTo>
                <a:cubicBezTo>
                  <a:pt x="-14260" y="794707"/>
                  <a:pt x="29268" y="819810"/>
                  <a:pt x="47944" y="793753"/>
                </a:cubicBezTo>
                <a:lnTo>
                  <a:pt x="47944" y="793753"/>
                </a:lnTo>
                <a:close/>
              </a:path>
            </a:pathLst>
          </a:custGeom>
          <a:solidFill>
            <a:srgbClr val="F24B28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84" name="Freeform: Shape 15383">
            <a:extLst>
              <a:ext uri="{FF2B5EF4-FFF2-40B4-BE49-F238E27FC236}">
                <a16:creationId xmlns:a16="http://schemas.microsoft.com/office/drawing/2014/main" id="{218ED849-38AF-C82F-5685-FFE1372B8069}"/>
              </a:ext>
            </a:extLst>
          </p:cNvPr>
          <p:cNvSpPr/>
          <p:nvPr/>
        </p:nvSpPr>
        <p:spPr>
          <a:xfrm flipH="1">
            <a:off x="2112902" y="4148828"/>
            <a:ext cx="10234072" cy="2557588"/>
          </a:xfrm>
          <a:custGeom>
            <a:avLst/>
            <a:gdLst>
              <a:gd name="connsiteX0" fmla="*/ 5215 w 9153623"/>
              <a:gd name="connsiteY0" fmla="*/ 602546 h 2287574"/>
              <a:gd name="connsiteX1" fmla="*/ 1651838 w 9153623"/>
              <a:gd name="connsiteY1" fmla="*/ 46174 h 2287574"/>
              <a:gd name="connsiteX2" fmla="*/ 2470932 w 9153623"/>
              <a:gd name="connsiteY2" fmla="*/ 496663 h 2287574"/>
              <a:gd name="connsiteX3" fmla="*/ 3132333 w 9153623"/>
              <a:gd name="connsiteY3" fmla="*/ 1122769 h 2287574"/>
              <a:gd name="connsiteX4" fmla="*/ 5001514 w 9153623"/>
              <a:gd name="connsiteY4" fmla="*/ 1458189 h 2287574"/>
              <a:gd name="connsiteX5" fmla="*/ 6045928 w 9153623"/>
              <a:gd name="connsiteY5" fmla="*/ 1432785 h 2287574"/>
              <a:gd name="connsiteX6" fmla="*/ 7044405 w 9153623"/>
              <a:gd name="connsiteY6" fmla="*/ 1544240 h 2287574"/>
              <a:gd name="connsiteX7" fmla="*/ 8931258 w 9153623"/>
              <a:gd name="connsiteY7" fmla="*/ 2173660 h 2287574"/>
              <a:gd name="connsiteX8" fmla="*/ 9148897 w 9153623"/>
              <a:gd name="connsiteY8" fmla="*/ 2287174 h 2287574"/>
              <a:gd name="connsiteX9" fmla="*/ 9152060 w 9153623"/>
              <a:gd name="connsiteY9" fmla="*/ 2281752 h 2287574"/>
              <a:gd name="connsiteX10" fmla="*/ 7286694 w 9153623"/>
              <a:gd name="connsiteY10" fmla="*/ 1586714 h 2287574"/>
              <a:gd name="connsiteX11" fmla="*/ 5271717 w 9153623"/>
              <a:gd name="connsiteY11" fmla="*/ 1436651 h 2287574"/>
              <a:gd name="connsiteX12" fmla="*/ 3252573 w 9153623"/>
              <a:gd name="connsiteY12" fmla="*/ 1190546 h 2287574"/>
              <a:gd name="connsiteX13" fmla="*/ 2541119 w 9153623"/>
              <a:gd name="connsiteY13" fmla="*/ 556357 h 2287574"/>
              <a:gd name="connsiteX14" fmla="*/ 1785082 w 9153623"/>
              <a:gd name="connsiteY14" fmla="*/ 75544 h 2287574"/>
              <a:gd name="connsiteX15" fmla="*/ 150408 w 9153623"/>
              <a:gd name="connsiteY15" fmla="*/ 441387 h 2287574"/>
              <a:gd name="connsiteX16" fmla="*/ 797 w 9153623"/>
              <a:gd name="connsiteY16" fmla="*/ 598027 h 2287574"/>
              <a:gd name="connsiteX17" fmla="*/ 5215 w 9153623"/>
              <a:gd name="connsiteY17" fmla="*/ 602546 h 2287574"/>
              <a:gd name="connsiteX18" fmla="*/ 5215 w 9153623"/>
              <a:gd name="connsiteY18" fmla="*/ 602546 h 22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53623" h="2287574">
                <a:moveTo>
                  <a:pt x="5215" y="602546"/>
                </a:moveTo>
                <a:cubicBezTo>
                  <a:pt x="404345" y="128610"/>
                  <a:pt x="1046818" y="-91438"/>
                  <a:pt x="1651838" y="46174"/>
                </a:cubicBezTo>
                <a:cubicBezTo>
                  <a:pt x="1964715" y="117365"/>
                  <a:pt x="2239387" y="276715"/>
                  <a:pt x="2470932" y="496663"/>
                </a:cubicBezTo>
                <a:cubicBezTo>
                  <a:pt x="2690880" y="705666"/>
                  <a:pt x="2880404" y="949462"/>
                  <a:pt x="3132333" y="1122769"/>
                </a:cubicBezTo>
                <a:cubicBezTo>
                  <a:pt x="3676153" y="1496897"/>
                  <a:pt x="4369634" y="1492479"/>
                  <a:pt x="5001514" y="1458189"/>
                </a:cubicBezTo>
                <a:cubicBezTo>
                  <a:pt x="5349786" y="1439312"/>
                  <a:pt x="5697004" y="1418828"/>
                  <a:pt x="6045928" y="1432785"/>
                </a:cubicBezTo>
                <a:cubicBezTo>
                  <a:pt x="6380846" y="1446190"/>
                  <a:pt x="6714759" y="1483592"/>
                  <a:pt x="7044405" y="1544240"/>
                </a:cubicBezTo>
                <a:cubicBezTo>
                  <a:pt x="7698576" y="1664632"/>
                  <a:pt x="8336078" y="1876446"/>
                  <a:pt x="8931258" y="2173660"/>
                </a:cubicBezTo>
                <a:cubicBezTo>
                  <a:pt x="9004457" y="2210210"/>
                  <a:pt x="9076953" y="2248164"/>
                  <a:pt x="9148897" y="2287174"/>
                </a:cubicBezTo>
                <a:cubicBezTo>
                  <a:pt x="9152461" y="2289081"/>
                  <a:pt x="9155624" y="2283659"/>
                  <a:pt x="9152060" y="2281752"/>
                </a:cubicBezTo>
                <a:cubicBezTo>
                  <a:pt x="8566720" y="1964004"/>
                  <a:pt x="7937200" y="1729697"/>
                  <a:pt x="7286694" y="1586714"/>
                </a:cubicBezTo>
                <a:cubicBezTo>
                  <a:pt x="6623035" y="1440868"/>
                  <a:pt x="5949233" y="1399901"/>
                  <a:pt x="5271717" y="1436651"/>
                </a:cubicBezTo>
                <a:cubicBezTo>
                  <a:pt x="4596862" y="1473301"/>
                  <a:pt x="3865074" y="1538215"/>
                  <a:pt x="3252573" y="1190546"/>
                </a:cubicBezTo>
                <a:cubicBezTo>
                  <a:pt x="2971325" y="1030894"/>
                  <a:pt x="2766539" y="781928"/>
                  <a:pt x="2541119" y="556357"/>
                </a:cubicBezTo>
                <a:cubicBezTo>
                  <a:pt x="2324786" y="339873"/>
                  <a:pt x="2079384" y="167670"/>
                  <a:pt x="1785082" y="75544"/>
                </a:cubicBezTo>
                <a:cubicBezTo>
                  <a:pt x="1217314" y="-102232"/>
                  <a:pt x="588798" y="39346"/>
                  <a:pt x="150408" y="441387"/>
                </a:cubicBezTo>
                <a:cubicBezTo>
                  <a:pt x="97090" y="490287"/>
                  <a:pt x="47387" y="542701"/>
                  <a:pt x="797" y="598027"/>
                </a:cubicBezTo>
                <a:cubicBezTo>
                  <a:pt x="-1814" y="601190"/>
                  <a:pt x="2604" y="605658"/>
                  <a:pt x="5215" y="602546"/>
                </a:cubicBezTo>
                <a:lnTo>
                  <a:pt x="5215" y="602546"/>
                </a:lnTo>
                <a:close/>
              </a:path>
            </a:pathLst>
          </a:custGeom>
          <a:solidFill>
            <a:srgbClr val="DCFC62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85" name="Freeform: Shape 15384">
            <a:extLst>
              <a:ext uri="{FF2B5EF4-FFF2-40B4-BE49-F238E27FC236}">
                <a16:creationId xmlns:a16="http://schemas.microsoft.com/office/drawing/2014/main" id="{8DE34CA2-F4AC-7776-464F-67AD50492480}"/>
              </a:ext>
            </a:extLst>
          </p:cNvPr>
          <p:cNvSpPr/>
          <p:nvPr/>
        </p:nvSpPr>
        <p:spPr>
          <a:xfrm>
            <a:off x="9148211" y="216245"/>
            <a:ext cx="223110" cy="223161"/>
          </a:xfrm>
          <a:custGeom>
            <a:avLst/>
            <a:gdLst>
              <a:gd name="connsiteX0" fmla="*/ 223111 w 223110"/>
              <a:gd name="connsiteY0" fmla="*/ 84445 h 223161"/>
              <a:gd name="connsiteX1" fmla="*/ 138716 w 223110"/>
              <a:gd name="connsiteY1" fmla="*/ 84445 h 223161"/>
              <a:gd name="connsiteX2" fmla="*/ 138716 w 223110"/>
              <a:gd name="connsiteY2" fmla="*/ 0 h 223161"/>
              <a:gd name="connsiteX3" fmla="*/ 84395 w 223110"/>
              <a:gd name="connsiteY3" fmla="*/ 0 h 223161"/>
              <a:gd name="connsiteX4" fmla="*/ 84395 w 223110"/>
              <a:gd name="connsiteY4" fmla="*/ 84445 h 223161"/>
              <a:gd name="connsiteX5" fmla="*/ 0 w 223110"/>
              <a:gd name="connsiteY5" fmla="*/ 84445 h 223161"/>
              <a:gd name="connsiteX6" fmla="*/ 0 w 223110"/>
              <a:gd name="connsiteY6" fmla="*/ 138716 h 223161"/>
              <a:gd name="connsiteX7" fmla="*/ 84395 w 223110"/>
              <a:gd name="connsiteY7" fmla="*/ 138716 h 223161"/>
              <a:gd name="connsiteX8" fmla="*/ 84395 w 223110"/>
              <a:gd name="connsiteY8" fmla="*/ 223161 h 223161"/>
              <a:gd name="connsiteX9" fmla="*/ 138716 w 223110"/>
              <a:gd name="connsiteY9" fmla="*/ 223161 h 223161"/>
              <a:gd name="connsiteX10" fmla="*/ 138716 w 223110"/>
              <a:gd name="connsiteY10" fmla="*/ 138716 h 223161"/>
              <a:gd name="connsiteX11" fmla="*/ 223111 w 223110"/>
              <a:gd name="connsiteY11" fmla="*/ 138716 h 22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110" h="223161">
                <a:moveTo>
                  <a:pt x="223111" y="84445"/>
                </a:moveTo>
                <a:lnTo>
                  <a:pt x="138716" y="84445"/>
                </a:lnTo>
                <a:lnTo>
                  <a:pt x="138716" y="0"/>
                </a:lnTo>
                <a:lnTo>
                  <a:pt x="84395" y="0"/>
                </a:lnTo>
                <a:lnTo>
                  <a:pt x="84395" y="84445"/>
                </a:lnTo>
                <a:lnTo>
                  <a:pt x="0" y="84445"/>
                </a:lnTo>
                <a:lnTo>
                  <a:pt x="0" y="138716"/>
                </a:lnTo>
                <a:lnTo>
                  <a:pt x="84395" y="138716"/>
                </a:lnTo>
                <a:lnTo>
                  <a:pt x="84395" y="223161"/>
                </a:lnTo>
                <a:lnTo>
                  <a:pt x="138716" y="223161"/>
                </a:lnTo>
                <a:lnTo>
                  <a:pt x="138716" y="138716"/>
                </a:lnTo>
                <a:lnTo>
                  <a:pt x="223111" y="138716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86" name="Freeform: Shape 15385">
            <a:extLst>
              <a:ext uri="{FF2B5EF4-FFF2-40B4-BE49-F238E27FC236}">
                <a16:creationId xmlns:a16="http://schemas.microsoft.com/office/drawing/2014/main" id="{12D5563A-05E2-5759-6961-9A1F75929265}"/>
              </a:ext>
            </a:extLst>
          </p:cNvPr>
          <p:cNvSpPr/>
          <p:nvPr/>
        </p:nvSpPr>
        <p:spPr>
          <a:xfrm>
            <a:off x="8647216" y="2055605"/>
            <a:ext cx="81532" cy="81532"/>
          </a:xfrm>
          <a:custGeom>
            <a:avLst/>
            <a:gdLst>
              <a:gd name="connsiteX0" fmla="*/ 81533 w 81532"/>
              <a:gd name="connsiteY0" fmla="*/ 30826 h 81532"/>
              <a:gd name="connsiteX1" fmla="*/ 50657 w 81532"/>
              <a:gd name="connsiteY1" fmla="*/ 30826 h 81532"/>
              <a:gd name="connsiteX2" fmla="*/ 50657 w 81532"/>
              <a:gd name="connsiteY2" fmla="*/ 0 h 81532"/>
              <a:gd name="connsiteX3" fmla="*/ 30826 w 81532"/>
              <a:gd name="connsiteY3" fmla="*/ 0 h 81532"/>
              <a:gd name="connsiteX4" fmla="*/ 30826 w 81532"/>
              <a:gd name="connsiteY4" fmla="*/ 30826 h 81532"/>
              <a:gd name="connsiteX5" fmla="*/ 0 w 81532"/>
              <a:gd name="connsiteY5" fmla="*/ 30826 h 81532"/>
              <a:gd name="connsiteX6" fmla="*/ 0 w 81532"/>
              <a:gd name="connsiteY6" fmla="*/ 50657 h 81532"/>
              <a:gd name="connsiteX7" fmla="*/ 30826 w 81532"/>
              <a:gd name="connsiteY7" fmla="*/ 50657 h 81532"/>
              <a:gd name="connsiteX8" fmla="*/ 30826 w 81532"/>
              <a:gd name="connsiteY8" fmla="*/ 81533 h 81532"/>
              <a:gd name="connsiteX9" fmla="*/ 50657 w 81532"/>
              <a:gd name="connsiteY9" fmla="*/ 81533 h 81532"/>
              <a:gd name="connsiteX10" fmla="*/ 50657 w 81532"/>
              <a:gd name="connsiteY10" fmla="*/ 50657 h 81532"/>
              <a:gd name="connsiteX11" fmla="*/ 81533 w 81532"/>
              <a:gd name="connsiteY11" fmla="*/ 50657 h 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32" h="81532">
                <a:moveTo>
                  <a:pt x="81533" y="30826"/>
                </a:moveTo>
                <a:lnTo>
                  <a:pt x="50657" y="30826"/>
                </a:lnTo>
                <a:lnTo>
                  <a:pt x="50657" y="0"/>
                </a:lnTo>
                <a:lnTo>
                  <a:pt x="30826" y="0"/>
                </a:lnTo>
                <a:lnTo>
                  <a:pt x="30826" y="30826"/>
                </a:lnTo>
                <a:lnTo>
                  <a:pt x="0" y="30826"/>
                </a:lnTo>
                <a:lnTo>
                  <a:pt x="0" y="50657"/>
                </a:lnTo>
                <a:lnTo>
                  <a:pt x="30826" y="50657"/>
                </a:lnTo>
                <a:lnTo>
                  <a:pt x="30826" y="81533"/>
                </a:lnTo>
                <a:lnTo>
                  <a:pt x="50657" y="81533"/>
                </a:lnTo>
                <a:lnTo>
                  <a:pt x="50657" y="50657"/>
                </a:lnTo>
                <a:lnTo>
                  <a:pt x="81533" y="50657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87" name="Freeform: Shape 15386">
            <a:extLst>
              <a:ext uri="{FF2B5EF4-FFF2-40B4-BE49-F238E27FC236}">
                <a16:creationId xmlns:a16="http://schemas.microsoft.com/office/drawing/2014/main" id="{2E1CAEE7-6ED5-4C15-481D-13A8C79D68CD}"/>
              </a:ext>
            </a:extLst>
          </p:cNvPr>
          <p:cNvSpPr/>
          <p:nvPr/>
        </p:nvSpPr>
        <p:spPr>
          <a:xfrm>
            <a:off x="9238530" y="3167745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388" name="Freeform: Shape 15387">
            <a:extLst>
              <a:ext uri="{FF2B5EF4-FFF2-40B4-BE49-F238E27FC236}">
                <a16:creationId xmlns:a16="http://schemas.microsoft.com/office/drawing/2014/main" id="{B8E9E0F5-C42D-BE44-C511-5722BF62CC6A}"/>
              </a:ext>
            </a:extLst>
          </p:cNvPr>
          <p:cNvSpPr/>
          <p:nvPr/>
        </p:nvSpPr>
        <p:spPr>
          <a:xfrm>
            <a:off x="9786768" y="2521607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389" name="Graphic 15264">
            <a:extLst>
              <a:ext uri="{FF2B5EF4-FFF2-40B4-BE49-F238E27FC236}">
                <a16:creationId xmlns:a16="http://schemas.microsoft.com/office/drawing/2014/main" id="{A64BBFDB-A036-57F5-C79B-AEFAD69DB166}"/>
              </a:ext>
            </a:extLst>
          </p:cNvPr>
          <p:cNvGrpSpPr/>
          <p:nvPr/>
        </p:nvGrpSpPr>
        <p:grpSpPr>
          <a:xfrm>
            <a:off x="268454" y="194705"/>
            <a:ext cx="1362261" cy="169090"/>
            <a:chOff x="9712716" y="4865766"/>
            <a:chExt cx="1362261" cy="169090"/>
          </a:xfrm>
          <a:solidFill>
            <a:srgbClr val="DCFC62"/>
          </a:solidFill>
        </p:grpSpPr>
        <p:sp>
          <p:nvSpPr>
            <p:cNvPr id="15390" name="Freeform: Shape 15389">
              <a:extLst>
                <a:ext uri="{FF2B5EF4-FFF2-40B4-BE49-F238E27FC236}">
                  <a16:creationId xmlns:a16="http://schemas.microsoft.com/office/drawing/2014/main" id="{1C99CC34-34BE-3D16-D092-9880BA3FACE1}"/>
                </a:ext>
              </a:extLst>
            </p:cNvPr>
            <p:cNvSpPr/>
            <p:nvPr/>
          </p:nvSpPr>
          <p:spPr>
            <a:xfrm>
              <a:off x="1102828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6 w 46690"/>
                <a:gd name="connsiteY1" fmla="*/ 0 h 46690"/>
                <a:gd name="connsiteX2" fmla="*/ 46691 w 46690"/>
                <a:gd name="connsiteY2" fmla="*/ 23345 h 46690"/>
                <a:gd name="connsiteX3" fmla="*/ 23346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6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1" name="Freeform: Shape 15390">
              <a:extLst>
                <a:ext uri="{FF2B5EF4-FFF2-40B4-BE49-F238E27FC236}">
                  <a16:creationId xmlns:a16="http://schemas.microsoft.com/office/drawing/2014/main" id="{3171E744-A3D6-9EFC-9D70-A2B83B3A236A}"/>
                </a:ext>
              </a:extLst>
            </p:cNvPr>
            <p:cNvSpPr/>
            <p:nvPr/>
          </p:nvSpPr>
          <p:spPr>
            <a:xfrm>
              <a:off x="10873605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2" name="Freeform: Shape 15391">
              <a:extLst>
                <a:ext uri="{FF2B5EF4-FFF2-40B4-BE49-F238E27FC236}">
                  <a16:creationId xmlns:a16="http://schemas.microsoft.com/office/drawing/2014/main" id="{822D0FCB-1B4F-7B31-01D9-D0630E083E4F}"/>
                </a:ext>
              </a:extLst>
            </p:cNvPr>
            <p:cNvSpPr/>
            <p:nvPr/>
          </p:nvSpPr>
          <p:spPr>
            <a:xfrm>
              <a:off x="10718974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3" name="Freeform: Shape 15392">
              <a:extLst>
                <a:ext uri="{FF2B5EF4-FFF2-40B4-BE49-F238E27FC236}">
                  <a16:creationId xmlns:a16="http://schemas.microsoft.com/office/drawing/2014/main" id="{EAD1667B-D76A-24CA-3D12-5AC84F939A72}"/>
                </a:ext>
              </a:extLst>
            </p:cNvPr>
            <p:cNvSpPr/>
            <p:nvPr/>
          </p:nvSpPr>
          <p:spPr>
            <a:xfrm>
              <a:off x="10564343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4" name="Freeform: Shape 15393">
              <a:extLst>
                <a:ext uri="{FF2B5EF4-FFF2-40B4-BE49-F238E27FC236}">
                  <a16:creationId xmlns:a16="http://schemas.microsoft.com/office/drawing/2014/main" id="{60890D55-DBC4-7F62-2342-8288FF47A766}"/>
                </a:ext>
              </a:extLst>
            </p:cNvPr>
            <p:cNvSpPr/>
            <p:nvPr/>
          </p:nvSpPr>
          <p:spPr>
            <a:xfrm>
              <a:off x="10409661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5" name="Freeform: Shape 15394">
              <a:extLst>
                <a:ext uri="{FF2B5EF4-FFF2-40B4-BE49-F238E27FC236}">
                  <a16:creationId xmlns:a16="http://schemas.microsoft.com/office/drawing/2014/main" id="{299EF782-26BE-3147-9EDF-F1214C8F4A31}"/>
                </a:ext>
              </a:extLst>
            </p:cNvPr>
            <p:cNvSpPr/>
            <p:nvPr/>
          </p:nvSpPr>
          <p:spPr>
            <a:xfrm>
              <a:off x="10255030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6" name="Freeform: Shape 15395">
              <a:extLst>
                <a:ext uri="{FF2B5EF4-FFF2-40B4-BE49-F238E27FC236}">
                  <a16:creationId xmlns:a16="http://schemas.microsoft.com/office/drawing/2014/main" id="{5BBAB8F8-3D8F-AE15-5193-F7A422259D4D}"/>
                </a:ext>
              </a:extLst>
            </p:cNvPr>
            <p:cNvSpPr/>
            <p:nvPr/>
          </p:nvSpPr>
          <p:spPr>
            <a:xfrm>
              <a:off x="10100399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7" name="Freeform: Shape 15396">
              <a:extLst>
                <a:ext uri="{FF2B5EF4-FFF2-40B4-BE49-F238E27FC236}">
                  <a16:creationId xmlns:a16="http://schemas.microsoft.com/office/drawing/2014/main" id="{31BB7799-6FAE-1AFB-01BF-D2710738CB09}"/>
                </a:ext>
              </a:extLst>
            </p:cNvPr>
            <p:cNvSpPr/>
            <p:nvPr/>
          </p:nvSpPr>
          <p:spPr>
            <a:xfrm>
              <a:off x="994571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8" name="Freeform: Shape 15397">
              <a:extLst>
                <a:ext uri="{FF2B5EF4-FFF2-40B4-BE49-F238E27FC236}">
                  <a16:creationId xmlns:a16="http://schemas.microsoft.com/office/drawing/2014/main" id="{F6CB42E9-C952-431C-44EF-3B2F2F55AE2F}"/>
                </a:ext>
              </a:extLst>
            </p:cNvPr>
            <p:cNvSpPr/>
            <p:nvPr/>
          </p:nvSpPr>
          <p:spPr>
            <a:xfrm>
              <a:off x="9791086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9" name="Freeform: Shape 15398">
              <a:extLst>
                <a:ext uri="{FF2B5EF4-FFF2-40B4-BE49-F238E27FC236}">
                  <a16:creationId xmlns:a16="http://schemas.microsoft.com/office/drawing/2014/main" id="{8A83BAC0-44B5-8C20-5F93-C0FF80896DB1}"/>
                </a:ext>
              </a:extLst>
            </p:cNvPr>
            <p:cNvSpPr/>
            <p:nvPr/>
          </p:nvSpPr>
          <p:spPr>
            <a:xfrm>
              <a:off x="10949917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6 w 46690"/>
                <a:gd name="connsiteY1" fmla="*/ 46691 h 46690"/>
                <a:gd name="connsiteX2" fmla="*/ 2 w 46690"/>
                <a:gd name="connsiteY2" fmla="*/ 23345 h 46690"/>
                <a:gd name="connsiteX3" fmla="*/ 23346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40" y="46691"/>
                    <a:pt x="23346" y="46691"/>
                  </a:cubicBezTo>
                  <a:cubicBezTo>
                    <a:pt x="10453" y="46691"/>
                    <a:pt x="2" y="36239"/>
                    <a:pt x="2" y="23345"/>
                  </a:cubicBezTo>
                  <a:cubicBezTo>
                    <a:pt x="2" y="10452"/>
                    <a:pt x="10453" y="0"/>
                    <a:pt x="23346" y="0"/>
                  </a:cubicBezTo>
                  <a:cubicBezTo>
                    <a:pt x="36240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0" name="Freeform: Shape 15399">
              <a:extLst>
                <a:ext uri="{FF2B5EF4-FFF2-40B4-BE49-F238E27FC236}">
                  <a16:creationId xmlns:a16="http://schemas.microsoft.com/office/drawing/2014/main" id="{C09B8D4A-EF50-7BDA-D33E-FCE1F4395111}"/>
                </a:ext>
              </a:extLst>
            </p:cNvPr>
            <p:cNvSpPr/>
            <p:nvPr/>
          </p:nvSpPr>
          <p:spPr>
            <a:xfrm>
              <a:off x="1079528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1" name="Freeform: Shape 15400">
              <a:extLst>
                <a:ext uri="{FF2B5EF4-FFF2-40B4-BE49-F238E27FC236}">
                  <a16:creationId xmlns:a16="http://schemas.microsoft.com/office/drawing/2014/main" id="{22CC7525-0D59-E2C3-4008-BCAE2FF9B44D}"/>
                </a:ext>
              </a:extLst>
            </p:cNvPr>
            <p:cNvSpPr/>
            <p:nvPr/>
          </p:nvSpPr>
          <p:spPr>
            <a:xfrm>
              <a:off x="10640604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2" name="Freeform: Shape 15401">
              <a:extLst>
                <a:ext uri="{FF2B5EF4-FFF2-40B4-BE49-F238E27FC236}">
                  <a16:creationId xmlns:a16="http://schemas.microsoft.com/office/drawing/2014/main" id="{1A81CDFB-6493-CDCE-B08E-B25D78AEE657}"/>
                </a:ext>
              </a:extLst>
            </p:cNvPr>
            <p:cNvSpPr/>
            <p:nvPr/>
          </p:nvSpPr>
          <p:spPr>
            <a:xfrm>
              <a:off x="10485973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3" name="Freeform: Shape 15402">
              <a:extLst>
                <a:ext uri="{FF2B5EF4-FFF2-40B4-BE49-F238E27FC236}">
                  <a16:creationId xmlns:a16="http://schemas.microsoft.com/office/drawing/2014/main" id="{12B2865F-1C46-7E7E-A789-32AE1AE8E3CE}"/>
                </a:ext>
              </a:extLst>
            </p:cNvPr>
            <p:cNvSpPr/>
            <p:nvPr/>
          </p:nvSpPr>
          <p:spPr>
            <a:xfrm>
              <a:off x="10331342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4" name="Freeform: Shape 15403">
              <a:extLst>
                <a:ext uri="{FF2B5EF4-FFF2-40B4-BE49-F238E27FC236}">
                  <a16:creationId xmlns:a16="http://schemas.microsoft.com/office/drawing/2014/main" id="{3D7E2B0D-5873-C91E-FE3F-104A163B2C4A}"/>
                </a:ext>
              </a:extLst>
            </p:cNvPr>
            <p:cNvSpPr/>
            <p:nvPr/>
          </p:nvSpPr>
          <p:spPr>
            <a:xfrm>
              <a:off x="10176710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5" name="Freeform: Shape 15404">
              <a:extLst>
                <a:ext uri="{FF2B5EF4-FFF2-40B4-BE49-F238E27FC236}">
                  <a16:creationId xmlns:a16="http://schemas.microsoft.com/office/drawing/2014/main" id="{6B46849C-0EDD-7E99-7034-0B0F7374A088}"/>
                </a:ext>
              </a:extLst>
            </p:cNvPr>
            <p:cNvSpPr/>
            <p:nvPr/>
          </p:nvSpPr>
          <p:spPr>
            <a:xfrm>
              <a:off x="10022029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6" name="Freeform: Shape 15405">
              <a:extLst>
                <a:ext uri="{FF2B5EF4-FFF2-40B4-BE49-F238E27FC236}">
                  <a16:creationId xmlns:a16="http://schemas.microsoft.com/office/drawing/2014/main" id="{0B8F6DCE-8905-A57F-9FA5-578C60FC9CD4}"/>
                </a:ext>
              </a:extLst>
            </p:cNvPr>
            <p:cNvSpPr/>
            <p:nvPr/>
          </p:nvSpPr>
          <p:spPr>
            <a:xfrm>
              <a:off x="9867397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7" name="Freeform: Shape 15406">
              <a:extLst>
                <a:ext uri="{FF2B5EF4-FFF2-40B4-BE49-F238E27FC236}">
                  <a16:creationId xmlns:a16="http://schemas.microsoft.com/office/drawing/2014/main" id="{F9ACE27A-C23D-4A47-1F5C-6E108B2C5297}"/>
                </a:ext>
              </a:extLst>
            </p:cNvPr>
            <p:cNvSpPr/>
            <p:nvPr/>
          </p:nvSpPr>
          <p:spPr>
            <a:xfrm>
              <a:off x="971271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408" name="Graphic 15264">
            <a:extLst>
              <a:ext uri="{FF2B5EF4-FFF2-40B4-BE49-F238E27FC236}">
                <a16:creationId xmlns:a16="http://schemas.microsoft.com/office/drawing/2014/main" id="{9603DB28-2A68-BAE7-C179-34C4BEE42040}"/>
              </a:ext>
            </a:extLst>
          </p:cNvPr>
          <p:cNvGrpSpPr/>
          <p:nvPr/>
        </p:nvGrpSpPr>
        <p:grpSpPr>
          <a:xfrm>
            <a:off x="590067" y="454867"/>
            <a:ext cx="1362212" cy="169090"/>
            <a:chOff x="10034329" y="5125928"/>
            <a:chExt cx="1362212" cy="169090"/>
          </a:xfrm>
          <a:solidFill>
            <a:srgbClr val="FFFFFF"/>
          </a:solidFill>
        </p:grpSpPr>
        <p:sp>
          <p:nvSpPr>
            <p:cNvPr id="15409" name="Freeform: Shape 15408">
              <a:extLst>
                <a:ext uri="{FF2B5EF4-FFF2-40B4-BE49-F238E27FC236}">
                  <a16:creationId xmlns:a16="http://schemas.microsoft.com/office/drawing/2014/main" id="{5B90482E-53A6-236A-C972-D77F2E01EDB8}"/>
                </a:ext>
              </a:extLst>
            </p:cNvPr>
            <p:cNvSpPr/>
            <p:nvPr/>
          </p:nvSpPr>
          <p:spPr>
            <a:xfrm>
              <a:off x="1134985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0" name="Freeform: Shape 15409">
              <a:extLst>
                <a:ext uri="{FF2B5EF4-FFF2-40B4-BE49-F238E27FC236}">
                  <a16:creationId xmlns:a16="http://schemas.microsoft.com/office/drawing/2014/main" id="{286BDC62-EEBC-A2A2-F83B-80EA4BEFFD3A}"/>
                </a:ext>
              </a:extLst>
            </p:cNvPr>
            <p:cNvSpPr/>
            <p:nvPr/>
          </p:nvSpPr>
          <p:spPr>
            <a:xfrm>
              <a:off x="11195218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6 w 46690"/>
                <a:gd name="connsiteY1" fmla="*/ 0 h 46691"/>
                <a:gd name="connsiteX2" fmla="*/ 46691 w 46690"/>
                <a:gd name="connsiteY2" fmla="*/ 23345 h 46691"/>
                <a:gd name="connsiteX3" fmla="*/ 23346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6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1" name="Freeform: Shape 15410">
              <a:extLst>
                <a:ext uri="{FF2B5EF4-FFF2-40B4-BE49-F238E27FC236}">
                  <a16:creationId xmlns:a16="http://schemas.microsoft.com/office/drawing/2014/main" id="{DAD7EDED-69BD-4023-9F5D-2BDB7268AFDA}"/>
                </a:ext>
              </a:extLst>
            </p:cNvPr>
            <p:cNvSpPr/>
            <p:nvPr/>
          </p:nvSpPr>
          <p:spPr>
            <a:xfrm>
              <a:off x="11040538" y="5248328"/>
              <a:ext cx="46689" cy="46690"/>
            </a:xfrm>
            <a:custGeom>
              <a:avLst/>
              <a:gdLst>
                <a:gd name="connsiteX0" fmla="*/ 0 w 46689"/>
                <a:gd name="connsiteY0" fmla="*/ 23345 h 46690"/>
                <a:gd name="connsiteX1" fmla="*/ 23345 w 46689"/>
                <a:gd name="connsiteY1" fmla="*/ 0 h 46690"/>
                <a:gd name="connsiteX2" fmla="*/ 46690 w 46689"/>
                <a:gd name="connsiteY2" fmla="*/ 23345 h 46690"/>
                <a:gd name="connsiteX3" fmla="*/ 23345 w 46689"/>
                <a:gd name="connsiteY3" fmla="*/ 46691 h 46690"/>
                <a:gd name="connsiteX4" fmla="*/ 0 w 46689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9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2" name="Freeform: Shape 15411">
              <a:extLst>
                <a:ext uri="{FF2B5EF4-FFF2-40B4-BE49-F238E27FC236}">
                  <a16:creationId xmlns:a16="http://schemas.microsoft.com/office/drawing/2014/main" id="{D5C5AAA8-64C2-7AE0-CCE5-AE82CA157CA8}"/>
                </a:ext>
              </a:extLst>
            </p:cNvPr>
            <p:cNvSpPr/>
            <p:nvPr/>
          </p:nvSpPr>
          <p:spPr>
            <a:xfrm>
              <a:off x="10885905" y="5248328"/>
              <a:ext cx="46691" cy="46690"/>
            </a:xfrm>
            <a:custGeom>
              <a:avLst/>
              <a:gdLst>
                <a:gd name="connsiteX0" fmla="*/ 0 w 46691"/>
                <a:gd name="connsiteY0" fmla="*/ 23345 h 46690"/>
                <a:gd name="connsiteX1" fmla="*/ 23345 w 46691"/>
                <a:gd name="connsiteY1" fmla="*/ 0 h 46690"/>
                <a:gd name="connsiteX2" fmla="*/ 46691 w 46691"/>
                <a:gd name="connsiteY2" fmla="*/ 23345 h 46690"/>
                <a:gd name="connsiteX3" fmla="*/ 23345 w 46691"/>
                <a:gd name="connsiteY3" fmla="*/ 46691 h 46690"/>
                <a:gd name="connsiteX4" fmla="*/ 0 w 46691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3" name="Freeform: Shape 15412">
              <a:extLst>
                <a:ext uri="{FF2B5EF4-FFF2-40B4-BE49-F238E27FC236}">
                  <a16:creationId xmlns:a16="http://schemas.microsoft.com/office/drawing/2014/main" id="{94981B3F-A55C-FD75-43DE-D6F4B5F63EB0}"/>
                </a:ext>
              </a:extLst>
            </p:cNvPr>
            <p:cNvSpPr/>
            <p:nvPr/>
          </p:nvSpPr>
          <p:spPr>
            <a:xfrm>
              <a:off x="10731275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4" name="Freeform: Shape 15413">
              <a:extLst>
                <a:ext uri="{FF2B5EF4-FFF2-40B4-BE49-F238E27FC236}">
                  <a16:creationId xmlns:a16="http://schemas.microsoft.com/office/drawing/2014/main" id="{58E0681C-F046-D986-091B-F29610F597CA}"/>
                </a:ext>
              </a:extLst>
            </p:cNvPr>
            <p:cNvSpPr/>
            <p:nvPr/>
          </p:nvSpPr>
          <p:spPr>
            <a:xfrm>
              <a:off x="10576593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5" name="Freeform: Shape 15414">
              <a:extLst>
                <a:ext uri="{FF2B5EF4-FFF2-40B4-BE49-F238E27FC236}">
                  <a16:creationId xmlns:a16="http://schemas.microsoft.com/office/drawing/2014/main" id="{F84193F3-BECD-35EE-B605-49EA9EEFB473}"/>
                </a:ext>
              </a:extLst>
            </p:cNvPr>
            <p:cNvSpPr/>
            <p:nvPr/>
          </p:nvSpPr>
          <p:spPr>
            <a:xfrm>
              <a:off x="10421962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6" name="Freeform: Shape 15415">
              <a:extLst>
                <a:ext uri="{FF2B5EF4-FFF2-40B4-BE49-F238E27FC236}">
                  <a16:creationId xmlns:a16="http://schemas.microsoft.com/office/drawing/2014/main" id="{C2C27FFB-39EE-C44F-44F0-1CC9BB81454B}"/>
                </a:ext>
              </a:extLst>
            </p:cNvPr>
            <p:cNvSpPr/>
            <p:nvPr/>
          </p:nvSpPr>
          <p:spPr>
            <a:xfrm>
              <a:off x="1026733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7" name="Freeform: Shape 15416">
              <a:extLst>
                <a:ext uri="{FF2B5EF4-FFF2-40B4-BE49-F238E27FC236}">
                  <a16:creationId xmlns:a16="http://schemas.microsoft.com/office/drawing/2014/main" id="{D53CA99F-8A6C-77E1-EA2A-C807D08A296E}"/>
                </a:ext>
              </a:extLst>
            </p:cNvPr>
            <p:cNvSpPr/>
            <p:nvPr/>
          </p:nvSpPr>
          <p:spPr>
            <a:xfrm>
              <a:off x="10112649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8" name="Freeform: Shape 15417">
              <a:extLst>
                <a:ext uri="{FF2B5EF4-FFF2-40B4-BE49-F238E27FC236}">
                  <a16:creationId xmlns:a16="http://schemas.microsoft.com/office/drawing/2014/main" id="{381AEAF8-F612-EA03-7C66-962B972085F8}"/>
                </a:ext>
              </a:extLst>
            </p:cNvPr>
            <p:cNvSpPr/>
            <p:nvPr/>
          </p:nvSpPr>
          <p:spPr>
            <a:xfrm>
              <a:off x="11271530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1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9" y="46691"/>
                    <a:pt x="23345" y="46691"/>
                  </a:cubicBezTo>
                  <a:cubicBezTo>
                    <a:pt x="10452" y="46691"/>
                    <a:pt x="1" y="36239"/>
                    <a:pt x="1" y="23345"/>
                  </a:cubicBezTo>
                  <a:cubicBezTo>
                    <a:pt x="1" y="10452"/>
                    <a:pt x="10452" y="0"/>
                    <a:pt x="23345" y="0"/>
                  </a:cubicBezTo>
                  <a:cubicBezTo>
                    <a:pt x="36239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9" name="Freeform: Shape 15418">
              <a:extLst>
                <a:ext uri="{FF2B5EF4-FFF2-40B4-BE49-F238E27FC236}">
                  <a16:creationId xmlns:a16="http://schemas.microsoft.com/office/drawing/2014/main" id="{10574FAD-D72D-27A0-D926-9DC80D53E0BC}"/>
                </a:ext>
              </a:extLst>
            </p:cNvPr>
            <p:cNvSpPr/>
            <p:nvPr/>
          </p:nvSpPr>
          <p:spPr>
            <a:xfrm>
              <a:off x="1111684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0" name="Freeform: Shape 15419">
              <a:extLst>
                <a:ext uri="{FF2B5EF4-FFF2-40B4-BE49-F238E27FC236}">
                  <a16:creationId xmlns:a16="http://schemas.microsoft.com/office/drawing/2014/main" id="{CBAB7751-6FD6-EAF2-D085-C53C4BFDF08E}"/>
                </a:ext>
              </a:extLst>
            </p:cNvPr>
            <p:cNvSpPr/>
            <p:nvPr/>
          </p:nvSpPr>
          <p:spPr>
            <a:xfrm>
              <a:off x="10962217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1" name="Freeform: Shape 15420">
              <a:extLst>
                <a:ext uri="{FF2B5EF4-FFF2-40B4-BE49-F238E27FC236}">
                  <a16:creationId xmlns:a16="http://schemas.microsoft.com/office/drawing/2014/main" id="{DF05A01D-47D3-2C5C-A8D6-358B36DA4EC8}"/>
                </a:ext>
              </a:extLst>
            </p:cNvPr>
            <p:cNvSpPr/>
            <p:nvPr/>
          </p:nvSpPr>
          <p:spPr>
            <a:xfrm>
              <a:off x="10807536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2" name="Freeform: Shape 15421">
              <a:extLst>
                <a:ext uri="{FF2B5EF4-FFF2-40B4-BE49-F238E27FC236}">
                  <a16:creationId xmlns:a16="http://schemas.microsoft.com/office/drawing/2014/main" id="{C7FFECAC-EF04-99DF-CB67-16B8DAEBC71F}"/>
                </a:ext>
              </a:extLst>
            </p:cNvPr>
            <p:cNvSpPr/>
            <p:nvPr/>
          </p:nvSpPr>
          <p:spPr>
            <a:xfrm>
              <a:off x="10652904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3" name="Freeform: Shape 15422">
              <a:extLst>
                <a:ext uri="{FF2B5EF4-FFF2-40B4-BE49-F238E27FC236}">
                  <a16:creationId xmlns:a16="http://schemas.microsoft.com/office/drawing/2014/main" id="{5DC31393-0D61-8592-EE00-3315F710909A}"/>
                </a:ext>
              </a:extLst>
            </p:cNvPr>
            <p:cNvSpPr/>
            <p:nvPr/>
          </p:nvSpPr>
          <p:spPr>
            <a:xfrm>
              <a:off x="10498273" y="5125928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4" name="Freeform: Shape 15423">
              <a:extLst>
                <a:ext uri="{FF2B5EF4-FFF2-40B4-BE49-F238E27FC236}">
                  <a16:creationId xmlns:a16="http://schemas.microsoft.com/office/drawing/2014/main" id="{99752DE0-D3B1-3C0E-7A50-A5B91DA61516}"/>
                </a:ext>
              </a:extLst>
            </p:cNvPr>
            <p:cNvSpPr/>
            <p:nvPr/>
          </p:nvSpPr>
          <p:spPr>
            <a:xfrm>
              <a:off x="10343592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5" name="Freeform: Shape 15424">
              <a:extLst>
                <a:ext uri="{FF2B5EF4-FFF2-40B4-BE49-F238E27FC236}">
                  <a16:creationId xmlns:a16="http://schemas.microsoft.com/office/drawing/2014/main" id="{911AD8D9-02B7-2549-9A57-51C768AB128A}"/>
                </a:ext>
              </a:extLst>
            </p:cNvPr>
            <p:cNvSpPr/>
            <p:nvPr/>
          </p:nvSpPr>
          <p:spPr>
            <a:xfrm>
              <a:off x="10188960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6" name="Freeform: Shape 15425">
              <a:extLst>
                <a:ext uri="{FF2B5EF4-FFF2-40B4-BE49-F238E27FC236}">
                  <a16:creationId xmlns:a16="http://schemas.microsoft.com/office/drawing/2014/main" id="{5C60631E-B393-5986-0B20-4856D66DD4A2}"/>
                </a:ext>
              </a:extLst>
            </p:cNvPr>
            <p:cNvSpPr/>
            <p:nvPr/>
          </p:nvSpPr>
          <p:spPr>
            <a:xfrm>
              <a:off x="1003432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1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439882-7617-71D5-71CF-C62FF6593603}"/>
              </a:ext>
            </a:extLst>
          </p:cNvPr>
          <p:cNvSpPr/>
          <p:nvPr/>
        </p:nvSpPr>
        <p:spPr>
          <a:xfrm flipH="1">
            <a:off x="7189856" y="5192433"/>
            <a:ext cx="5661812" cy="1933051"/>
          </a:xfrm>
          <a:custGeom>
            <a:avLst/>
            <a:gdLst>
              <a:gd name="connsiteX0" fmla="*/ 47944 w 5661812"/>
              <a:gd name="connsiteY0" fmla="*/ 793753 h 1933051"/>
              <a:gd name="connsiteX1" fmla="*/ 1011579 w 5661812"/>
              <a:gd name="connsiteY1" fmla="*/ 52125 h 1933051"/>
              <a:gd name="connsiteX2" fmla="*/ 1341375 w 5661812"/>
              <a:gd name="connsiteY2" fmla="*/ 96557 h 1933051"/>
              <a:gd name="connsiteX3" fmla="*/ 1632966 w 5661812"/>
              <a:gd name="connsiteY3" fmla="*/ 270266 h 1933051"/>
              <a:gd name="connsiteX4" fmla="*/ 1883137 w 5661812"/>
              <a:gd name="connsiteY4" fmla="*/ 483085 h 1933051"/>
              <a:gd name="connsiteX5" fmla="*/ 2162277 w 5661812"/>
              <a:gd name="connsiteY5" fmla="*/ 640026 h 1933051"/>
              <a:gd name="connsiteX6" fmla="*/ 2812030 w 5661812"/>
              <a:gd name="connsiteY6" fmla="*/ 711417 h 1933051"/>
              <a:gd name="connsiteX7" fmla="*/ 3476794 w 5661812"/>
              <a:gd name="connsiteY7" fmla="*/ 741490 h 1933051"/>
              <a:gd name="connsiteX8" fmla="*/ 4498616 w 5661812"/>
              <a:gd name="connsiteY8" fmla="*/ 1257296 h 1933051"/>
              <a:gd name="connsiteX9" fmla="*/ 5495838 w 5661812"/>
              <a:gd name="connsiteY9" fmla="*/ 1861312 h 1933051"/>
              <a:gd name="connsiteX10" fmla="*/ 5630186 w 5661812"/>
              <a:gd name="connsiteY10" fmla="*/ 1907752 h 1933051"/>
              <a:gd name="connsiteX11" fmla="*/ 5624211 w 5661812"/>
              <a:gd name="connsiteY11" fmla="*/ 1861864 h 1933051"/>
              <a:gd name="connsiteX12" fmla="*/ 5573605 w 5661812"/>
              <a:gd name="connsiteY12" fmla="*/ 1886866 h 1933051"/>
              <a:gd name="connsiteX13" fmla="*/ 5598958 w 5661812"/>
              <a:gd name="connsiteY13" fmla="*/ 1930193 h 1933051"/>
              <a:gd name="connsiteX14" fmla="*/ 5649565 w 5661812"/>
              <a:gd name="connsiteY14" fmla="*/ 1905191 h 1933051"/>
              <a:gd name="connsiteX15" fmla="*/ 5643591 w 5661812"/>
              <a:gd name="connsiteY15" fmla="*/ 1859304 h 1933051"/>
              <a:gd name="connsiteX16" fmla="*/ 4615242 w 5661812"/>
              <a:gd name="connsiteY16" fmla="*/ 1278482 h 1933051"/>
              <a:gd name="connsiteX17" fmla="*/ 3595378 w 5661812"/>
              <a:gd name="connsiteY17" fmla="*/ 718546 h 1933051"/>
              <a:gd name="connsiteX18" fmla="*/ 2955666 w 5661812"/>
              <a:gd name="connsiteY18" fmla="*/ 658250 h 1933051"/>
              <a:gd name="connsiteX19" fmla="*/ 2276041 w 5661812"/>
              <a:gd name="connsiteY19" fmla="*/ 621651 h 1933051"/>
              <a:gd name="connsiteX20" fmla="*/ 1973004 w 5661812"/>
              <a:gd name="connsiteY20" fmla="*/ 487101 h 1933051"/>
              <a:gd name="connsiteX21" fmla="*/ 1714448 w 5661812"/>
              <a:gd name="connsiteY21" fmla="*/ 273529 h 1933051"/>
              <a:gd name="connsiteX22" fmla="*/ 1439827 w 5661812"/>
              <a:gd name="connsiteY22" fmla="*/ 82951 h 1933051"/>
              <a:gd name="connsiteX23" fmla="*/ 1116005 w 5661812"/>
              <a:gd name="connsiteY23" fmla="*/ 1268 h 1933051"/>
              <a:gd name="connsiteX24" fmla="*/ 521980 w 5661812"/>
              <a:gd name="connsiteY24" fmla="*/ 190340 h 1933051"/>
              <a:gd name="connsiteX25" fmla="*/ 97145 w 5661812"/>
              <a:gd name="connsiteY25" fmla="*/ 641532 h 1933051"/>
              <a:gd name="connsiteX26" fmla="*/ 4668 w 5661812"/>
              <a:gd name="connsiteY26" fmla="*/ 768349 h 1933051"/>
              <a:gd name="connsiteX27" fmla="*/ 47944 w 5661812"/>
              <a:gd name="connsiteY27" fmla="*/ 793753 h 1933051"/>
              <a:gd name="connsiteX28" fmla="*/ 47944 w 5661812"/>
              <a:gd name="connsiteY28" fmla="*/ 793753 h 19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61812" h="1933051">
                <a:moveTo>
                  <a:pt x="47944" y="793753"/>
                </a:moveTo>
                <a:cubicBezTo>
                  <a:pt x="283757" y="465312"/>
                  <a:pt x="572185" y="82048"/>
                  <a:pt x="1011579" y="52125"/>
                </a:cubicBezTo>
                <a:cubicBezTo>
                  <a:pt x="1123285" y="44544"/>
                  <a:pt x="1235694" y="59606"/>
                  <a:pt x="1341375" y="96557"/>
                </a:cubicBezTo>
                <a:cubicBezTo>
                  <a:pt x="1449667" y="134411"/>
                  <a:pt x="1544906" y="197770"/>
                  <a:pt x="1632966" y="270266"/>
                </a:cubicBezTo>
                <a:cubicBezTo>
                  <a:pt x="1717511" y="339900"/>
                  <a:pt x="1796584" y="415911"/>
                  <a:pt x="1883137" y="483085"/>
                </a:cubicBezTo>
                <a:cubicBezTo>
                  <a:pt x="1968435" y="549356"/>
                  <a:pt x="2060311" y="603577"/>
                  <a:pt x="2162277" y="640026"/>
                </a:cubicBezTo>
                <a:cubicBezTo>
                  <a:pt x="2369674" y="714128"/>
                  <a:pt x="2594542" y="715383"/>
                  <a:pt x="2812030" y="711417"/>
                </a:cubicBezTo>
                <a:cubicBezTo>
                  <a:pt x="3033835" y="707401"/>
                  <a:pt x="3258051" y="696305"/>
                  <a:pt x="3476794" y="741490"/>
                </a:cubicBezTo>
                <a:cubicBezTo>
                  <a:pt x="3856645" y="819910"/>
                  <a:pt x="4186291" y="1037549"/>
                  <a:pt x="4498616" y="1257296"/>
                </a:cubicBezTo>
                <a:cubicBezTo>
                  <a:pt x="4816213" y="1480808"/>
                  <a:pt x="5130646" y="1719885"/>
                  <a:pt x="5495838" y="1861312"/>
                </a:cubicBezTo>
                <a:cubicBezTo>
                  <a:pt x="5540068" y="1878432"/>
                  <a:pt x="5584851" y="1893895"/>
                  <a:pt x="5630186" y="1907752"/>
                </a:cubicBezTo>
                <a:cubicBezTo>
                  <a:pt x="5628178" y="1892439"/>
                  <a:pt x="5626170" y="1877177"/>
                  <a:pt x="5624211" y="1861864"/>
                </a:cubicBezTo>
                <a:cubicBezTo>
                  <a:pt x="5607343" y="1870199"/>
                  <a:pt x="5590474" y="1878532"/>
                  <a:pt x="5573605" y="1886866"/>
                </a:cubicBezTo>
                <a:cubicBezTo>
                  <a:pt x="5544637" y="1901175"/>
                  <a:pt x="5570040" y="1944502"/>
                  <a:pt x="5598958" y="1930193"/>
                </a:cubicBezTo>
                <a:cubicBezTo>
                  <a:pt x="5615827" y="1921859"/>
                  <a:pt x="5632696" y="1913526"/>
                  <a:pt x="5649565" y="1905191"/>
                </a:cubicBezTo>
                <a:cubicBezTo>
                  <a:pt x="5669797" y="1895201"/>
                  <a:pt x="5662970" y="1865228"/>
                  <a:pt x="5643591" y="1859304"/>
                </a:cubicBezTo>
                <a:cubicBezTo>
                  <a:pt x="5262886" y="1742979"/>
                  <a:pt x="4936102" y="1506212"/>
                  <a:pt x="4615242" y="1278482"/>
                </a:cubicBezTo>
                <a:cubicBezTo>
                  <a:pt x="4299352" y="1054317"/>
                  <a:pt x="3973472" y="823474"/>
                  <a:pt x="3595378" y="718546"/>
                </a:cubicBezTo>
                <a:cubicBezTo>
                  <a:pt x="3386224" y="660509"/>
                  <a:pt x="3171397" y="654284"/>
                  <a:pt x="2955666" y="658250"/>
                </a:cubicBezTo>
                <a:cubicBezTo>
                  <a:pt x="2729543" y="662417"/>
                  <a:pt x="2497747" y="676173"/>
                  <a:pt x="2276041" y="621651"/>
                </a:cubicBezTo>
                <a:cubicBezTo>
                  <a:pt x="2167348" y="594891"/>
                  <a:pt x="2065381" y="550460"/>
                  <a:pt x="1973004" y="487101"/>
                </a:cubicBezTo>
                <a:cubicBezTo>
                  <a:pt x="1880677" y="423743"/>
                  <a:pt x="1799094" y="346427"/>
                  <a:pt x="1714448" y="273529"/>
                </a:cubicBezTo>
                <a:cubicBezTo>
                  <a:pt x="1629954" y="200732"/>
                  <a:pt x="1541292" y="130746"/>
                  <a:pt x="1439827" y="82951"/>
                </a:cubicBezTo>
                <a:cubicBezTo>
                  <a:pt x="1338263" y="35106"/>
                  <a:pt x="1228113" y="7543"/>
                  <a:pt x="1116005" y="1268"/>
                </a:cubicBezTo>
                <a:cubicBezTo>
                  <a:pt x="900676" y="-10731"/>
                  <a:pt x="693882" y="63221"/>
                  <a:pt x="521980" y="190340"/>
                </a:cubicBezTo>
                <a:cubicBezTo>
                  <a:pt x="354697" y="314045"/>
                  <a:pt x="220800" y="475755"/>
                  <a:pt x="97145" y="641532"/>
                </a:cubicBezTo>
                <a:cubicBezTo>
                  <a:pt x="65868" y="683453"/>
                  <a:pt x="35192" y="725876"/>
                  <a:pt x="4668" y="768349"/>
                </a:cubicBezTo>
                <a:cubicBezTo>
                  <a:pt x="-14260" y="794707"/>
                  <a:pt x="29268" y="819810"/>
                  <a:pt x="47944" y="793753"/>
                </a:cubicBezTo>
                <a:lnTo>
                  <a:pt x="47944" y="793753"/>
                </a:lnTo>
                <a:close/>
              </a:path>
            </a:pathLst>
          </a:custGeom>
          <a:solidFill>
            <a:srgbClr val="F24B28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BE7FDF-895D-0EBE-962C-09136CF22277}"/>
              </a:ext>
            </a:extLst>
          </p:cNvPr>
          <p:cNvSpPr/>
          <p:nvPr/>
        </p:nvSpPr>
        <p:spPr>
          <a:xfrm flipH="1">
            <a:off x="2112902" y="4148828"/>
            <a:ext cx="10234072" cy="2557588"/>
          </a:xfrm>
          <a:custGeom>
            <a:avLst/>
            <a:gdLst>
              <a:gd name="connsiteX0" fmla="*/ 5215 w 9153623"/>
              <a:gd name="connsiteY0" fmla="*/ 602546 h 2287574"/>
              <a:gd name="connsiteX1" fmla="*/ 1651838 w 9153623"/>
              <a:gd name="connsiteY1" fmla="*/ 46174 h 2287574"/>
              <a:gd name="connsiteX2" fmla="*/ 2470932 w 9153623"/>
              <a:gd name="connsiteY2" fmla="*/ 496663 h 2287574"/>
              <a:gd name="connsiteX3" fmla="*/ 3132333 w 9153623"/>
              <a:gd name="connsiteY3" fmla="*/ 1122769 h 2287574"/>
              <a:gd name="connsiteX4" fmla="*/ 5001514 w 9153623"/>
              <a:gd name="connsiteY4" fmla="*/ 1458189 h 2287574"/>
              <a:gd name="connsiteX5" fmla="*/ 6045928 w 9153623"/>
              <a:gd name="connsiteY5" fmla="*/ 1432785 h 2287574"/>
              <a:gd name="connsiteX6" fmla="*/ 7044405 w 9153623"/>
              <a:gd name="connsiteY6" fmla="*/ 1544240 h 2287574"/>
              <a:gd name="connsiteX7" fmla="*/ 8931258 w 9153623"/>
              <a:gd name="connsiteY7" fmla="*/ 2173660 h 2287574"/>
              <a:gd name="connsiteX8" fmla="*/ 9148897 w 9153623"/>
              <a:gd name="connsiteY8" fmla="*/ 2287174 h 2287574"/>
              <a:gd name="connsiteX9" fmla="*/ 9152060 w 9153623"/>
              <a:gd name="connsiteY9" fmla="*/ 2281752 h 2287574"/>
              <a:gd name="connsiteX10" fmla="*/ 7286694 w 9153623"/>
              <a:gd name="connsiteY10" fmla="*/ 1586714 h 2287574"/>
              <a:gd name="connsiteX11" fmla="*/ 5271717 w 9153623"/>
              <a:gd name="connsiteY11" fmla="*/ 1436651 h 2287574"/>
              <a:gd name="connsiteX12" fmla="*/ 3252573 w 9153623"/>
              <a:gd name="connsiteY12" fmla="*/ 1190546 h 2287574"/>
              <a:gd name="connsiteX13" fmla="*/ 2541119 w 9153623"/>
              <a:gd name="connsiteY13" fmla="*/ 556357 h 2287574"/>
              <a:gd name="connsiteX14" fmla="*/ 1785082 w 9153623"/>
              <a:gd name="connsiteY14" fmla="*/ 75544 h 2287574"/>
              <a:gd name="connsiteX15" fmla="*/ 150408 w 9153623"/>
              <a:gd name="connsiteY15" fmla="*/ 441387 h 2287574"/>
              <a:gd name="connsiteX16" fmla="*/ 797 w 9153623"/>
              <a:gd name="connsiteY16" fmla="*/ 598027 h 2287574"/>
              <a:gd name="connsiteX17" fmla="*/ 5215 w 9153623"/>
              <a:gd name="connsiteY17" fmla="*/ 602546 h 2287574"/>
              <a:gd name="connsiteX18" fmla="*/ 5215 w 9153623"/>
              <a:gd name="connsiteY18" fmla="*/ 602546 h 22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53623" h="2287574">
                <a:moveTo>
                  <a:pt x="5215" y="602546"/>
                </a:moveTo>
                <a:cubicBezTo>
                  <a:pt x="404345" y="128610"/>
                  <a:pt x="1046818" y="-91438"/>
                  <a:pt x="1651838" y="46174"/>
                </a:cubicBezTo>
                <a:cubicBezTo>
                  <a:pt x="1964715" y="117365"/>
                  <a:pt x="2239387" y="276715"/>
                  <a:pt x="2470932" y="496663"/>
                </a:cubicBezTo>
                <a:cubicBezTo>
                  <a:pt x="2690880" y="705666"/>
                  <a:pt x="2880404" y="949462"/>
                  <a:pt x="3132333" y="1122769"/>
                </a:cubicBezTo>
                <a:cubicBezTo>
                  <a:pt x="3676153" y="1496897"/>
                  <a:pt x="4369634" y="1492479"/>
                  <a:pt x="5001514" y="1458189"/>
                </a:cubicBezTo>
                <a:cubicBezTo>
                  <a:pt x="5349786" y="1439312"/>
                  <a:pt x="5697004" y="1418828"/>
                  <a:pt x="6045928" y="1432785"/>
                </a:cubicBezTo>
                <a:cubicBezTo>
                  <a:pt x="6380846" y="1446190"/>
                  <a:pt x="6714759" y="1483592"/>
                  <a:pt x="7044405" y="1544240"/>
                </a:cubicBezTo>
                <a:cubicBezTo>
                  <a:pt x="7698576" y="1664632"/>
                  <a:pt x="8336078" y="1876446"/>
                  <a:pt x="8931258" y="2173660"/>
                </a:cubicBezTo>
                <a:cubicBezTo>
                  <a:pt x="9004457" y="2210210"/>
                  <a:pt x="9076953" y="2248164"/>
                  <a:pt x="9148897" y="2287174"/>
                </a:cubicBezTo>
                <a:cubicBezTo>
                  <a:pt x="9152461" y="2289081"/>
                  <a:pt x="9155624" y="2283659"/>
                  <a:pt x="9152060" y="2281752"/>
                </a:cubicBezTo>
                <a:cubicBezTo>
                  <a:pt x="8566720" y="1964004"/>
                  <a:pt x="7937200" y="1729697"/>
                  <a:pt x="7286694" y="1586714"/>
                </a:cubicBezTo>
                <a:cubicBezTo>
                  <a:pt x="6623035" y="1440868"/>
                  <a:pt x="5949233" y="1399901"/>
                  <a:pt x="5271717" y="1436651"/>
                </a:cubicBezTo>
                <a:cubicBezTo>
                  <a:pt x="4596862" y="1473301"/>
                  <a:pt x="3865074" y="1538215"/>
                  <a:pt x="3252573" y="1190546"/>
                </a:cubicBezTo>
                <a:cubicBezTo>
                  <a:pt x="2971325" y="1030894"/>
                  <a:pt x="2766539" y="781928"/>
                  <a:pt x="2541119" y="556357"/>
                </a:cubicBezTo>
                <a:cubicBezTo>
                  <a:pt x="2324786" y="339873"/>
                  <a:pt x="2079384" y="167670"/>
                  <a:pt x="1785082" y="75544"/>
                </a:cubicBezTo>
                <a:cubicBezTo>
                  <a:pt x="1217314" y="-102232"/>
                  <a:pt x="588798" y="39346"/>
                  <a:pt x="150408" y="441387"/>
                </a:cubicBezTo>
                <a:cubicBezTo>
                  <a:pt x="97090" y="490287"/>
                  <a:pt x="47387" y="542701"/>
                  <a:pt x="797" y="598027"/>
                </a:cubicBezTo>
                <a:cubicBezTo>
                  <a:pt x="-1814" y="601190"/>
                  <a:pt x="2604" y="605658"/>
                  <a:pt x="5215" y="602546"/>
                </a:cubicBezTo>
                <a:lnTo>
                  <a:pt x="5215" y="602546"/>
                </a:lnTo>
                <a:close/>
              </a:path>
            </a:pathLst>
          </a:custGeom>
          <a:solidFill>
            <a:srgbClr val="DCFC62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E2FC2D-9642-BDC6-362E-D1FE4F6FA59F}"/>
              </a:ext>
            </a:extLst>
          </p:cNvPr>
          <p:cNvSpPr/>
          <p:nvPr/>
        </p:nvSpPr>
        <p:spPr>
          <a:xfrm>
            <a:off x="9148211" y="216245"/>
            <a:ext cx="223110" cy="223161"/>
          </a:xfrm>
          <a:custGeom>
            <a:avLst/>
            <a:gdLst>
              <a:gd name="connsiteX0" fmla="*/ 223111 w 223110"/>
              <a:gd name="connsiteY0" fmla="*/ 84445 h 223161"/>
              <a:gd name="connsiteX1" fmla="*/ 138716 w 223110"/>
              <a:gd name="connsiteY1" fmla="*/ 84445 h 223161"/>
              <a:gd name="connsiteX2" fmla="*/ 138716 w 223110"/>
              <a:gd name="connsiteY2" fmla="*/ 0 h 223161"/>
              <a:gd name="connsiteX3" fmla="*/ 84395 w 223110"/>
              <a:gd name="connsiteY3" fmla="*/ 0 h 223161"/>
              <a:gd name="connsiteX4" fmla="*/ 84395 w 223110"/>
              <a:gd name="connsiteY4" fmla="*/ 84445 h 223161"/>
              <a:gd name="connsiteX5" fmla="*/ 0 w 223110"/>
              <a:gd name="connsiteY5" fmla="*/ 84445 h 223161"/>
              <a:gd name="connsiteX6" fmla="*/ 0 w 223110"/>
              <a:gd name="connsiteY6" fmla="*/ 138716 h 223161"/>
              <a:gd name="connsiteX7" fmla="*/ 84395 w 223110"/>
              <a:gd name="connsiteY7" fmla="*/ 138716 h 223161"/>
              <a:gd name="connsiteX8" fmla="*/ 84395 w 223110"/>
              <a:gd name="connsiteY8" fmla="*/ 223161 h 223161"/>
              <a:gd name="connsiteX9" fmla="*/ 138716 w 223110"/>
              <a:gd name="connsiteY9" fmla="*/ 223161 h 223161"/>
              <a:gd name="connsiteX10" fmla="*/ 138716 w 223110"/>
              <a:gd name="connsiteY10" fmla="*/ 138716 h 223161"/>
              <a:gd name="connsiteX11" fmla="*/ 223111 w 223110"/>
              <a:gd name="connsiteY11" fmla="*/ 138716 h 22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110" h="223161">
                <a:moveTo>
                  <a:pt x="223111" y="84445"/>
                </a:moveTo>
                <a:lnTo>
                  <a:pt x="138716" y="84445"/>
                </a:lnTo>
                <a:lnTo>
                  <a:pt x="138716" y="0"/>
                </a:lnTo>
                <a:lnTo>
                  <a:pt x="84395" y="0"/>
                </a:lnTo>
                <a:lnTo>
                  <a:pt x="84395" y="84445"/>
                </a:lnTo>
                <a:lnTo>
                  <a:pt x="0" y="84445"/>
                </a:lnTo>
                <a:lnTo>
                  <a:pt x="0" y="138716"/>
                </a:lnTo>
                <a:lnTo>
                  <a:pt x="84395" y="138716"/>
                </a:lnTo>
                <a:lnTo>
                  <a:pt x="84395" y="223161"/>
                </a:lnTo>
                <a:lnTo>
                  <a:pt x="138716" y="223161"/>
                </a:lnTo>
                <a:lnTo>
                  <a:pt x="138716" y="138716"/>
                </a:lnTo>
                <a:lnTo>
                  <a:pt x="223111" y="138716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9E75CB-2798-03F2-0388-CB80AC4E1186}"/>
              </a:ext>
            </a:extLst>
          </p:cNvPr>
          <p:cNvSpPr/>
          <p:nvPr/>
        </p:nvSpPr>
        <p:spPr>
          <a:xfrm>
            <a:off x="8647216" y="2055605"/>
            <a:ext cx="81532" cy="81532"/>
          </a:xfrm>
          <a:custGeom>
            <a:avLst/>
            <a:gdLst>
              <a:gd name="connsiteX0" fmla="*/ 81533 w 81532"/>
              <a:gd name="connsiteY0" fmla="*/ 30826 h 81532"/>
              <a:gd name="connsiteX1" fmla="*/ 50657 w 81532"/>
              <a:gd name="connsiteY1" fmla="*/ 30826 h 81532"/>
              <a:gd name="connsiteX2" fmla="*/ 50657 w 81532"/>
              <a:gd name="connsiteY2" fmla="*/ 0 h 81532"/>
              <a:gd name="connsiteX3" fmla="*/ 30826 w 81532"/>
              <a:gd name="connsiteY3" fmla="*/ 0 h 81532"/>
              <a:gd name="connsiteX4" fmla="*/ 30826 w 81532"/>
              <a:gd name="connsiteY4" fmla="*/ 30826 h 81532"/>
              <a:gd name="connsiteX5" fmla="*/ 0 w 81532"/>
              <a:gd name="connsiteY5" fmla="*/ 30826 h 81532"/>
              <a:gd name="connsiteX6" fmla="*/ 0 w 81532"/>
              <a:gd name="connsiteY6" fmla="*/ 50657 h 81532"/>
              <a:gd name="connsiteX7" fmla="*/ 30826 w 81532"/>
              <a:gd name="connsiteY7" fmla="*/ 50657 h 81532"/>
              <a:gd name="connsiteX8" fmla="*/ 30826 w 81532"/>
              <a:gd name="connsiteY8" fmla="*/ 81533 h 81532"/>
              <a:gd name="connsiteX9" fmla="*/ 50657 w 81532"/>
              <a:gd name="connsiteY9" fmla="*/ 81533 h 81532"/>
              <a:gd name="connsiteX10" fmla="*/ 50657 w 81532"/>
              <a:gd name="connsiteY10" fmla="*/ 50657 h 81532"/>
              <a:gd name="connsiteX11" fmla="*/ 81533 w 81532"/>
              <a:gd name="connsiteY11" fmla="*/ 50657 h 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32" h="81532">
                <a:moveTo>
                  <a:pt x="81533" y="30826"/>
                </a:moveTo>
                <a:lnTo>
                  <a:pt x="50657" y="30826"/>
                </a:lnTo>
                <a:lnTo>
                  <a:pt x="50657" y="0"/>
                </a:lnTo>
                <a:lnTo>
                  <a:pt x="30826" y="0"/>
                </a:lnTo>
                <a:lnTo>
                  <a:pt x="30826" y="30826"/>
                </a:lnTo>
                <a:lnTo>
                  <a:pt x="0" y="30826"/>
                </a:lnTo>
                <a:lnTo>
                  <a:pt x="0" y="50657"/>
                </a:lnTo>
                <a:lnTo>
                  <a:pt x="30826" y="50657"/>
                </a:lnTo>
                <a:lnTo>
                  <a:pt x="30826" y="81533"/>
                </a:lnTo>
                <a:lnTo>
                  <a:pt x="50657" y="81533"/>
                </a:lnTo>
                <a:lnTo>
                  <a:pt x="50657" y="50657"/>
                </a:lnTo>
                <a:lnTo>
                  <a:pt x="81533" y="50657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2C0453-8822-6CC8-9ACB-734D85F0AF74}"/>
              </a:ext>
            </a:extLst>
          </p:cNvPr>
          <p:cNvSpPr/>
          <p:nvPr/>
        </p:nvSpPr>
        <p:spPr>
          <a:xfrm>
            <a:off x="9238530" y="3167745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62C82C-70DB-E204-8351-D0876F812778}"/>
              </a:ext>
            </a:extLst>
          </p:cNvPr>
          <p:cNvSpPr/>
          <p:nvPr/>
        </p:nvSpPr>
        <p:spPr>
          <a:xfrm>
            <a:off x="9786768" y="2521607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aphic 15264">
            <a:extLst>
              <a:ext uri="{FF2B5EF4-FFF2-40B4-BE49-F238E27FC236}">
                <a16:creationId xmlns:a16="http://schemas.microsoft.com/office/drawing/2014/main" id="{AD988F5E-FC6E-8919-58D8-30AE594B45F0}"/>
              </a:ext>
            </a:extLst>
          </p:cNvPr>
          <p:cNvGrpSpPr/>
          <p:nvPr/>
        </p:nvGrpSpPr>
        <p:grpSpPr>
          <a:xfrm>
            <a:off x="268454" y="194705"/>
            <a:ext cx="1362261" cy="169090"/>
            <a:chOff x="9712716" y="4865766"/>
            <a:chExt cx="1362261" cy="169090"/>
          </a:xfrm>
          <a:solidFill>
            <a:srgbClr val="DCFC6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F6D0FE-C74F-8808-9316-A3A08D4F4F3F}"/>
                </a:ext>
              </a:extLst>
            </p:cNvPr>
            <p:cNvSpPr/>
            <p:nvPr/>
          </p:nvSpPr>
          <p:spPr>
            <a:xfrm>
              <a:off x="1102828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6 w 46690"/>
                <a:gd name="connsiteY1" fmla="*/ 0 h 46690"/>
                <a:gd name="connsiteX2" fmla="*/ 46691 w 46690"/>
                <a:gd name="connsiteY2" fmla="*/ 23345 h 46690"/>
                <a:gd name="connsiteX3" fmla="*/ 23346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6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D4E0B1-214B-3CCA-DAA7-713F2F505694}"/>
                </a:ext>
              </a:extLst>
            </p:cNvPr>
            <p:cNvSpPr/>
            <p:nvPr/>
          </p:nvSpPr>
          <p:spPr>
            <a:xfrm>
              <a:off x="10873605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DF9FFB-9522-BA78-A786-93FB7689BA64}"/>
                </a:ext>
              </a:extLst>
            </p:cNvPr>
            <p:cNvSpPr/>
            <p:nvPr/>
          </p:nvSpPr>
          <p:spPr>
            <a:xfrm>
              <a:off x="10718974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2C6B15-A1DA-B00E-C26B-298771051E67}"/>
                </a:ext>
              </a:extLst>
            </p:cNvPr>
            <p:cNvSpPr/>
            <p:nvPr/>
          </p:nvSpPr>
          <p:spPr>
            <a:xfrm>
              <a:off x="10564343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F380E1-F52D-D138-9B28-934DFB5D5829}"/>
                </a:ext>
              </a:extLst>
            </p:cNvPr>
            <p:cNvSpPr/>
            <p:nvPr/>
          </p:nvSpPr>
          <p:spPr>
            <a:xfrm>
              <a:off x="10409661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B4933-B0FD-1C0B-CE83-5568B185B588}"/>
                </a:ext>
              </a:extLst>
            </p:cNvPr>
            <p:cNvSpPr/>
            <p:nvPr/>
          </p:nvSpPr>
          <p:spPr>
            <a:xfrm>
              <a:off x="10255030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F6574C-2F8B-10D7-6C5B-B8F24679AEAF}"/>
                </a:ext>
              </a:extLst>
            </p:cNvPr>
            <p:cNvSpPr/>
            <p:nvPr/>
          </p:nvSpPr>
          <p:spPr>
            <a:xfrm>
              <a:off x="10100399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23F01-C49E-19BB-ED5B-FA8CE685476D}"/>
                </a:ext>
              </a:extLst>
            </p:cNvPr>
            <p:cNvSpPr/>
            <p:nvPr/>
          </p:nvSpPr>
          <p:spPr>
            <a:xfrm>
              <a:off x="994571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DDF338-A5DD-FAC5-4460-191FD6C5E65C}"/>
                </a:ext>
              </a:extLst>
            </p:cNvPr>
            <p:cNvSpPr/>
            <p:nvPr/>
          </p:nvSpPr>
          <p:spPr>
            <a:xfrm>
              <a:off x="9791086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D3942D-A6FC-BBA3-EF5F-C76B4491D602}"/>
                </a:ext>
              </a:extLst>
            </p:cNvPr>
            <p:cNvSpPr/>
            <p:nvPr/>
          </p:nvSpPr>
          <p:spPr>
            <a:xfrm>
              <a:off x="10949917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6 w 46690"/>
                <a:gd name="connsiteY1" fmla="*/ 46691 h 46690"/>
                <a:gd name="connsiteX2" fmla="*/ 2 w 46690"/>
                <a:gd name="connsiteY2" fmla="*/ 23345 h 46690"/>
                <a:gd name="connsiteX3" fmla="*/ 23346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40" y="46691"/>
                    <a:pt x="23346" y="46691"/>
                  </a:cubicBezTo>
                  <a:cubicBezTo>
                    <a:pt x="10453" y="46691"/>
                    <a:pt x="2" y="36239"/>
                    <a:pt x="2" y="23345"/>
                  </a:cubicBezTo>
                  <a:cubicBezTo>
                    <a:pt x="2" y="10452"/>
                    <a:pt x="10453" y="0"/>
                    <a:pt x="23346" y="0"/>
                  </a:cubicBezTo>
                  <a:cubicBezTo>
                    <a:pt x="36240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1E26F6-0231-51C6-3A42-28EA1EACCCF0}"/>
                </a:ext>
              </a:extLst>
            </p:cNvPr>
            <p:cNvSpPr/>
            <p:nvPr/>
          </p:nvSpPr>
          <p:spPr>
            <a:xfrm>
              <a:off x="1079528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39D3DB9-E24D-8EF1-3235-9BE2D4A8CD3C}"/>
                </a:ext>
              </a:extLst>
            </p:cNvPr>
            <p:cNvSpPr/>
            <p:nvPr/>
          </p:nvSpPr>
          <p:spPr>
            <a:xfrm>
              <a:off x="10640604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23FB7-43FE-68DB-441C-8FADCFED60B6}"/>
                </a:ext>
              </a:extLst>
            </p:cNvPr>
            <p:cNvSpPr/>
            <p:nvPr/>
          </p:nvSpPr>
          <p:spPr>
            <a:xfrm>
              <a:off x="10485973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41783F-0513-5015-C66A-FA1B876F6478}"/>
                </a:ext>
              </a:extLst>
            </p:cNvPr>
            <p:cNvSpPr/>
            <p:nvPr/>
          </p:nvSpPr>
          <p:spPr>
            <a:xfrm>
              <a:off x="10331342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237519-F2BC-A376-12C8-7D9EB63D2C2E}"/>
                </a:ext>
              </a:extLst>
            </p:cNvPr>
            <p:cNvSpPr/>
            <p:nvPr/>
          </p:nvSpPr>
          <p:spPr>
            <a:xfrm>
              <a:off x="10176710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3DC2D2-712D-9FB8-0890-E055E9673EBE}"/>
                </a:ext>
              </a:extLst>
            </p:cNvPr>
            <p:cNvSpPr/>
            <p:nvPr/>
          </p:nvSpPr>
          <p:spPr>
            <a:xfrm>
              <a:off x="10022029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9E5721-95F6-F770-DFDA-D5A442132345}"/>
                </a:ext>
              </a:extLst>
            </p:cNvPr>
            <p:cNvSpPr/>
            <p:nvPr/>
          </p:nvSpPr>
          <p:spPr>
            <a:xfrm>
              <a:off x="9867397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00CAE3-C9E2-95E7-7805-C01F6D04B5E6}"/>
                </a:ext>
              </a:extLst>
            </p:cNvPr>
            <p:cNvSpPr/>
            <p:nvPr/>
          </p:nvSpPr>
          <p:spPr>
            <a:xfrm>
              <a:off x="971271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15264">
            <a:extLst>
              <a:ext uri="{FF2B5EF4-FFF2-40B4-BE49-F238E27FC236}">
                <a16:creationId xmlns:a16="http://schemas.microsoft.com/office/drawing/2014/main" id="{E869850B-3349-B59C-20C3-51EE9C9AD065}"/>
              </a:ext>
            </a:extLst>
          </p:cNvPr>
          <p:cNvGrpSpPr/>
          <p:nvPr/>
        </p:nvGrpSpPr>
        <p:grpSpPr>
          <a:xfrm>
            <a:off x="590067" y="454867"/>
            <a:ext cx="1362212" cy="169090"/>
            <a:chOff x="10034329" y="5125928"/>
            <a:chExt cx="1362212" cy="169090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7AE06E-0F0E-449E-211C-7B641EAB710E}"/>
                </a:ext>
              </a:extLst>
            </p:cNvPr>
            <p:cNvSpPr/>
            <p:nvPr/>
          </p:nvSpPr>
          <p:spPr>
            <a:xfrm>
              <a:off x="1134985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094E011-BAF1-FC9A-2FB7-A961C94683E6}"/>
                </a:ext>
              </a:extLst>
            </p:cNvPr>
            <p:cNvSpPr/>
            <p:nvPr/>
          </p:nvSpPr>
          <p:spPr>
            <a:xfrm>
              <a:off x="11195218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6 w 46690"/>
                <a:gd name="connsiteY1" fmla="*/ 0 h 46691"/>
                <a:gd name="connsiteX2" fmla="*/ 46691 w 46690"/>
                <a:gd name="connsiteY2" fmla="*/ 23345 h 46691"/>
                <a:gd name="connsiteX3" fmla="*/ 23346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6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1697B8-763F-77FA-388A-5A9C67E2EDB6}"/>
                </a:ext>
              </a:extLst>
            </p:cNvPr>
            <p:cNvSpPr/>
            <p:nvPr/>
          </p:nvSpPr>
          <p:spPr>
            <a:xfrm>
              <a:off x="11040538" y="5248328"/>
              <a:ext cx="46689" cy="46690"/>
            </a:xfrm>
            <a:custGeom>
              <a:avLst/>
              <a:gdLst>
                <a:gd name="connsiteX0" fmla="*/ 0 w 46689"/>
                <a:gd name="connsiteY0" fmla="*/ 23345 h 46690"/>
                <a:gd name="connsiteX1" fmla="*/ 23345 w 46689"/>
                <a:gd name="connsiteY1" fmla="*/ 0 h 46690"/>
                <a:gd name="connsiteX2" fmla="*/ 46690 w 46689"/>
                <a:gd name="connsiteY2" fmla="*/ 23345 h 46690"/>
                <a:gd name="connsiteX3" fmla="*/ 23345 w 46689"/>
                <a:gd name="connsiteY3" fmla="*/ 46691 h 46690"/>
                <a:gd name="connsiteX4" fmla="*/ 0 w 46689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9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7C827C-9209-3609-B202-4029C470B0A5}"/>
                </a:ext>
              </a:extLst>
            </p:cNvPr>
            <p:cNvSpPr/>
            <p:nvPr/>
          </p:nvSpPr>
          <p:spPr>
            <a:xfrm>
              <a:off x="10885905" y="5248328"/>
              <a:ext cx="46691" cy="46690"/>
            </a:xfrm>
            <a:custGeom>
              <a:avLst/>
              <a:gdLst>
                <a:gd name="connsiteX0" fmla="*/ 0 w 46691"/>
                <a:gd name="connsiteY0" fmla="*/ 23345 h 46690"/>
                <a:gd name="connsiteX1" fmla="*/ 23345 w 46691"/>
                <a:gd name="connsiteY1" fmla="*/ 0 h 46690"/>
                <a:gd name="connsiteX2" fmla="*/ 46691 w 46691"/>
                <a:gd name="connsiteY2" fmla="*/ 23345 h 46690"/>
                <a:gd name="connsiteX3" fmla="*/ 23345 w 46691"/>
                <a:gd name="connsiteY3" fmla="*/ 46691 h 46690"/>
                <a:gd name="connsiteX4" fmla="*/ 0 w 46691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1AA883-89B1-7A80-8704-99A545F62017}"/>
                </a:ext>
              </a:extLst>
            </p:cNvPr>
            <p:cNvSpPr/>
            <p:nvPr/>
          </p:nvSpPr>
          <p:spPr>
            <a:xfrm>
              <a:off x="10731275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B9E64B4-FE41-74A2-F822-D154BDC608D4}"/>
                </a:ext>
              </a:extLst>
            </p:cNvPr>
            <p:cNvSpPr/>
            <p:nvPr/>
          </p:nvSpPr>
          <p:spPr>
            <a:xfrm>
              <a:off x="10576593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161DAE-A524-55B6-57C2-9A53DE6027B5}"/>
                </a:ext>
              </a:extLst>
            </p:cNvPr>
            <p:cNvSpPr/>
            <p:nvPr/>
          </p:nvSpPr>
          <p:spPr>
            <a:xfrm>
              <a:off x="10421962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9ACE1E-5ED3-CA5D-0A51-D872043EE099}"/>
                </a:ext>
              </a:extLst>
            </p:cNvPr>
            <p:cNvSpPr/>
            <p:nvPr/>
          </p:nvSpPr>
          <p:spPr>
            <a:xfrm>
              <a:off x="1026733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2FC46C-6B8C-ADC4-A50D-CE03838E30BE}"/>
                </a:ext>
              </a:extLst>
            </p:cNvPr>
            <p:cNvSpPr/>
            <p:nvPr/>
          </p:nvSpPr>
          <p:spPr>
            <a:xfrm>
              <a:off x="10112649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6B972A-E1B2-2340-1705-2AFCD48B3616}"/>
                </a:ext>
              </a:extLst>
            </p:cNvPr>
            <p:cNvSpPr/>
            <p:nvPr/>
          </p:nvSpPr>
          <p:spPr>
            <a:xfrm>
              <a:off x="11271530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1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9" y="46691"/>
                    <a:pt x="23345" y="46691"/>
                  </a:cubicBezTo>
                  <a:cubicBezTo>
                    <a:pt x="10452" y="46691"/>
                    <a:pt x="1" y="36239"/>
                    <a:pt x="1" y="23345"/>
                  </a:cubicBezTo>
                  <a:cubicBezTo>
                    <a:pt x="1" y="10452"/>
                    <a:pt x="10452" y="0"/>
                    <a:pt x="23345" y="0"/>
                  </a:cubicBezTo>
                  <a:cubicBezTo>
                    <a:pt x="36239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5AE4D-5E23-E98D-31B5-2323E56165ED}"/>
                </a:ext>
              </a:extLst>
            </p:cNvPr>
            <p:cNvSpPr/>
            <p:nvPr/>
          </p:nvSpPr>
          <p:spPr>
            <a:xfrm>
              <a:off x="1111684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CD6F38-FC91-AC8B-732B-9F427DEA6355}"/>
                </a:ext>
              </a:extLst>
            </p:cNvPr>
            <p:cNvSpPr/>
            <p:nvPr/>
          </p:nvSpPr>
          <p:spPr>
            <a:xfrm>
              <a:off x="10962217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86ECC7F-702C-4724-3B35-AED4287EBCAC}"/>
                </a:ext>
              </a:extLst>
            </p:cNvPr>
            <p:cNvSpPr/>
            <p:nvPr/>
          </p:nvSpPr>
          <p:spPr>
            <a:xfrm>
              <a:off x="10807536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551287-15A4-303D-1509-8ECA5287288C}"/>
                </a:ext>
              </a:extLst>
            </p:cNvPr>
            <p:cNvSpPr/>
            <p:nvPr/>
          </p:nvSpPr>
          <p:spPr>
            <a:xfrm>
              <a:off x="10652904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EFA07F6-DEC7-EE15-2961-BC6E7366D34A}"/>
                </a:ext>
              </a:extLst>
            </p:cNvPr>
            <p:cNvSpPr/>
            <p:nvPr/>
          </p:nvSpPr>
          <p:spPr>
            <a:xfrm>
              <a:off x="10498273" y="5125928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68063E-AF55-2979-0094-6F7B20206E51}"/>
                </a:ext>
              </a:extLst>
            </p:cNvPr>
            <p:cNvSpPr/>
            <p:nvPr/>
          </p:nvSpPr>
          <p:spPr>
            <a:xfrm>
              <a:off x="10343592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5715A9-B377-8822-806D-3F0BF58C0D62}"/>
                </a:ext>
              </a:extLst>
            </p:cNvPr>
            <p:cNvSpPr/>
            <p:nvPr/>
          </p:nvSpPr>
          <p:spPr>
            <a:xfrm>
              <a:off x="10188960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60AC73-9E48-FC7B-6CCC-239E0EFAAD6C}"/>
                </a:ext>
              </a:extLst>
            </p:cNvPr>
            <p:cNvSpPr/>
            <p:nvPr/>
          </p:nvSpPr>
          <p:spPr>
            <a:xfrm>
              <a:off x="1003432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B42948-0274-B999-BA03-27C0BB306F81}"/>
              </a:ext>
            </a:extLst>
          </p:cNvPr>
          <p:cNvSpPr txBox="1"/>
          <p:nvPr/>
        </p:nvSpPr>
        <p:spPr>
          <a:xfrm>
            <a:off x="1132910" y="1901505"/>
            <a:ext cx="7311617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solidFill>
                  <a:srgbClr val="DCFC62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71A01-F328-ECD6-F442-29BB3AFB69BC}"/>
              </a:ext>
            </a:extLst>
          </p:cNvPr>
          <p:cNvSpPr txBox="1"/>
          <p:nvPr/>
        </p:nvSpPr>
        <p:spPr>
          <a:xfrm>
            <a:off x="10395923" y="1901505"/>
            <a:ext cx="6026009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DEUCE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E5D857-9BB1-8946-EE6C-DFE00E58089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1879368" y="111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DCFC62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01</a:t>
            </a:r>
            <a:endParaRPr lang="en-US" dirty="0">
              <a:solidFill>
                <a:srgbClr val="DCFC62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87C41-188F-69A8-404F-CED3EAF21024}"/>
              </a:ext>
            </a:extLst>
          </p:cNvPr>
          <p:cNvSpPr txBox="1"/>
          <p:nvPr/>
        </p:nvSpPr>
        <p:spPr>
          <a:xfrm>
            <a:off x="3458991" y="4193696"/>
            <a:ext cx="500546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4800" dirty="0">
                <a:solidFill>
                  <a:srgbClr val="F24B2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0 – 15 – 30 – 40</a:t>
            </a:r>
            <a:endParaRPr lang="en-US" sz="4800" dirty="0">
              <a:solidFill>
                <a:srgbClr val="F24B2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D6ED-D5F5-7A00-EBEB-D08FC04BA964}"/>
              </a:ext>
            </a:extLst>
          </p:cNvPr>
          <p:cNvSpPr txBox="1"/>
          <p:nvPr/>
        </p:nvSpPr>
        <p:spPr>
          <a:xfrm>
            <a:off x="1271173" y="4070586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Tennis scoring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13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1042 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29167E-6 -7.40741E-7 L -0.01041 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685A5A2-5159-BB2C-1717-C0256C440CCB}"/>
              </a:ext>
            </a:extLst>
          </p:cNvPr>
          <p:cNvSpPr txBox="1"/>
          <p:nvPr/>
        </p:nvSpPr>
        <p:spPr>
          <a:xfrm>
            <a:off x="10779098" y="1894712"/>
            <a:ext cx="3320140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2B75E-8490-AD67-475F-2934C31425CC}"/>
              </a:ext>
            </a:extLst>
          </p:cNvPr>
          <p:cNvSpPr txBox="1"/>
          <p:nvPr/>
        </p:nvSpPr>
        <p:spPr>
          <a:xfrm>
            <a:off x="1132910" y="1894712"/>
            <a:ext cx="6026009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solidFill>
                  <a:srgbClr val="DCFC62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DEUCE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1188720" y="1554480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3651315" y="1096428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DCFC62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02</a:t>
            </a:r>
            <a:endParaRPr lang="en-US" dirty="0">
              <a:solidFill>
                <a:srgbClr val="DCFC62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A2B0F2-1599-9B46-3A41-6D0BCB09D3D6}"/>
              </a:ext>
            </a:extLst>
          </p:cNvPr>
          <p:cNvCxnSpPr>
            <a:cxnSpLocks/>
          </p:cNvCxnSpPr>
          <p:nvPr/>
        </p:nvCxnSpPr>
        <p:spPr>
          <a:xfrm>
            <a:off x="2988720" y="1554480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25DDDB-A9A0-2A5A-C564-337DA52C524E}"/>
              </a:ext>
            </a:extLst>
          </p:cNvPr>
          <p:cNvSpPr txBox="1"/>
          <p:nvPr/>
        </p:nvSpPr>
        <p:spPr>
          <a:xfrm>
            <a:off x="4825589" y="4114372"/>
            <a:ext cx="3260151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2400" dirty="0">
                <a:solidFill>
                  <a:srgbClr val="F24B2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From there a player needs two consecutive points</a:t>
            </a:r>
            <a:endParaRPr lang="en-US" sz="2400" dirty="0">
              <a:solidFill>
                <a:srgbClr val="F24B2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C95ED4-A358-A8E4-DED5-F69E5307B6D1}"/>
              </a:ext>
            </a:extLst>
          </p:cNvPr>
          <p:cNvSpPr txBox="1"/>
          <p:nvPr/>
        </p:nvSpPr>
        <p:spPr>
          <a:xfrm>
            <a:off x="1225590" y="4175928"/>
            <a:ext cx="3260150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If both players are tied 40-40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74452-A5C3-A489-CDBB-9F8B204CF527}"/>
              </a:ext>
            </a:extLst>
          </p:cNvPr>
          <p:cNvSpPr txBox="1"/>
          <p:nvPr/>
        </p:nvSpPr>
        <p:spPr>
          <a:xfrm>
            <a:off x="-6462746" y="1894712"/>
            <a:ext cx="7311617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SYSTEM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8EEBEF3-7DDC-5450-2395-17DB4523326D}"/>
              </a:ext>
            </a:extLst>
          </p:cNvPr>
          <p:cNvSpPr/>
          <p:nvPr/>
        </p:nvSpPr>
        <p:spPr>
          <a:xfrm flipH="1">
            <a:off x="7189856" y="5192433"/>
            <a:ext cx="5661812" cy="1933051"/>
          </a:xfrm>
          <a:custGeom>
            <a:avLst/>
            <a:gdLst>
              <a:gd name="connsiteX0" fmla="*/ 47944 w 5661812"/>
              <a:gd name="connsiteY0" fmla="*/ 793753 h 1933051"/>
              <a:gd name="connsiteX1" fmla="*/ 1011579 w 5661812"/>
              <a:gd name="connsiteY1" fmla="*/ 52125 h 1933051"/>
              <a:gd name="connsiteX2" fmla="*/ 1341375 w 5661812"/>
              <a:gd name="connsiteY2" fmla="*/ 96557 h 1933051"/>
              <a:gd name="connsiteX3" fmla="*/ 1632966 w 5661812"/>
              <a:gd name="connsiteY3" fmla="*/ 270266 h 1933051"/>
              <a:gd name="connsiteX4" fmla="*/ 1883137 w 5661812"/>
              <a:gd name="connsiteY4" fmla="*/ 483085 h 1933051"/>
              <a:gd name="connsiteX5" fmla="*/ 2162277 w 5661812"/>
              <a:gd name="connsiteY5" fmla="*/ 640026 h 1933051"/>
              <a:gd name="connsiteX6" fmla="*/ 2812030 w 5661812"/>
              <a:gd name="connsiteY6" fmla="*/ 711417 h 1933051"/>
              <a:gd name="connsiteX7" fmla="*/ 3476794 w 5661812"/>
              <a:gd name="connsiteY7" fmla="*/ 741490 h 1933051"/>
              <a:gd name="connsiteX8" fmla="*/ 4498616 w 5661812"/>
              <a:gd name="connsiteY8" fmla="*/ 1257296 h 1933051"/>
              <a:gd name="connsiteX9" fmla="*/ 5495838 w 5661812"/>
              <a:gd name="connsiteY9" fmla="*/ 1861312 h 1933051"/>
              <a:gd name="connsiteX10" fmla="*/ 5630186 w 5661812"/>
              <a:gd name="connsiteY10" fmla="*/ 1907752 h 1933051"/>
              <a:gd name="connsiteX11" fmla="*/ 5624211 w 5661812"/>
              <a:gd name="connsiteY11" fmla="*/ 1861864 h 1933051"/>
              <a:gd name="connsiteX12" fmla="*/ 5573605 w 5661812"/>
              <a:gd name="connsiteY12" fmla="*/ 1886866 h 1933051"/>
              <a:gd name="connsiteX13" fmla="*/ 5598958 w 5661812"/>
              <a:gd name="connsiteY13" fmla="*/ 1930193 h 1933051"/>
              <a:gd name="connsiteX14" fmla="*/ 5649565 w 5661812"/>
              <a:gd name="connsiteY14" fmla="*/ 1905191 h 1933051"/>
              <a:gd name="connsiteX15" fmla="*/ 5643591 w 5661812"/>
              <a:gd name="connsiteY15" fmla="*/ 1859304 h 1933051"/>
              <a:gd name="connsiteX16" fmla="*/ 4615242 w 5661812"/>
              <a:gd name="connsiteY16" fmla="*/ 1278482 h 1933051"/>
              <a:gd name="connsiteX17" fmla="*/ 3595378 w 5661812"/>
              <a:gd name="connsiteY17" fmla="*/ 718546 h 1933051"/>
              <a:gd name="connsiteX18" fmla="*/ 2955666 w 5661812"/>
              <a:gd name="connsiteY18" fmla="*/ 658250 h 1933051"/>
              <a:gd name="connsiteX19" fmla="*/ 2276041 w 5661812"/>
              <a:gd name="connsiteY19" fmla="*/ 621651 h 1933051"/>
              <a:gd name="connsiteX20" fmla="*/ 1973004 w 5661812"/>
              <a:gd name="connsiteY20" fmla="*/ 487101 h 1933051"/>
              <a:gd name="connsiteX21" fmla="*/ 1714448 w 5661812"/>
              <a:gd name="connsiteY21" fmla="*/ 273529 h 1933051"/>
              <a:gd name="connsiteX22" fmla="*/ 1439827 w 5661812"/>
              <a:gd name="connsiteY22" fmla="*/ 82951 h 1933051"/>
              <a:gd name="connsiteX23" fmla="*/ 1116005 w 5661812"/>
              <a:gd name="connsiteY23" fmla="*/ 1268 h 1933051"/>
              <a:gd name="connsiteX24" fmla="*/ 521980 w 5661812"/>
              <a:gd name="connsiteY24" fmla="*/ 190340 h 1933051"/>
              <a:gd name="connsiteX25" fmla="*/ 97145 w 5661812"/>
              <a:gd name="connsiteY25" fmla="*/ 641532 h 1933051"/>
              <a:gd name="connsiteX26" fmla="*/ 4668 w 5661812"/>
              <a:gd name="connsiteY26" fmla="*/ 768349 h 1933051"/>
              <a:gd name="connsiteX27" fmla="*/ 47944 w 5661812"/>
              <a:gd name="connsiteY27" fmla="*/ 793753 h 1933051"/>
              <a:gd name="connsiteX28" fmla="*/ 47944 w 5661812"/>
              <a:gd name="connsiteY28" fmla="*/ 793753 h 19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61812" h="1933051">
                <a:moveTo>
                  <a:pt x="47944" y="793753"/>
                </a:moveTo>
                <a:cubicBezTo>
                  <a:pt x="283757" y="465312"/>
                  <a:pt x="572185" y="82048"/>
                  <a:pt x="1011579" y="52125"/>
                </a:cubicBezTo>
                <a:cubicBezTo>
                  <a:pt x="1123285" y="44544"/>
                  <a:pt x="1235694" y="59606"/>
                  <a:pt x="1341375" y="96557"/>
                </a:cubicBezTo>
                <a:cubicBezTo>
                  <a:pt x="1449667" y="134411"/>
                  <a:pt x="1544906" y="197770"/>
                  <a:pt x="1632966" y="270266"/>
                </a:cubicBezTo>
                <a:cubicBezTo>
                  <a:pt x="1717511" y="339900"/>
                  <a:pt x="1796584" y="415911"/>
                  <a:pt x="1883137" y="483085"/>
                </a:cubicBezTo>
                <a:cubicBezTo>
                  <a:pt x="1968435" y="549356"/>
                  <a:pt x="2060311" y="603577"/>
                  <a:pt x="2162277" y="640026"/>
                </a:cubicBezTo>
                <a:cubicBezTo>
                  <a:pt x="2369674" y="714128"/>
                  <a:pt x="2594542" y="715383"/>
                  <a:pt x="2812030" y="711417"/>
                </a:cubicBezTo>
                <a:cubicBezTo>
                  <a:pt x="3033835" y="707401"/>
                  <a:pt x="3258051" y="696305"/>
                  <a:pt x="3476794" y="741490"/>
                </a:cubicBezTo>
                <a:cubicBezTo>
                  <a:pt x="3856645" y="819910"/>
                  <a:pt x="4186291" y="1037549"/>
                  <a:pt x="4498616" y="1257296"/>
                </a:cubicBezTo>
                <a:cubicBezTo>
                  <a:pt x="4816213" y="1480808"/>
                  <a:pt x="5130646" y="1719885"/>
                  <a:pt x="5495838" y="1861312"/>
                </a:cubicBezTo>
                <a:cubicBezTo>
                  <a:pt x="5540068" y="1878432"/>
                  <a:pt x="5584851" y="1893895"/>
                  <a:pt x="5630186" y="1907752"/>
                </a:cubicBezTo>
                <a:cubicBezTo>
                  <a:pt x="5628178" y="1892439"/>
                  <a:pt x="5626170" y="1877177"/>
                  <a:pt x="5624211" y="1861864"/>
                </a:cubicBezTo>
                <a:cubicBezTo>
                  <a:pt x="5607343" y="1870199"/>
                  <a:pt x="5590474" y="1878532"/>
                  <a:pt x="5573605" y="1886866"/>
                </a:cubicBezTo>
                <a:cubicBezTo>
                  <a:pt x="5544637" y="1901175"/>
                  <a:pt x="5570040" y="1944502"/>
                  <a:pt x="5598958" y="1930193"/>
                </a:cubicBezTo>
                <a:cubicBezTo>
                  <a:pt x="5615827" y="1921859"/>
                  <a:pt x="5632696" y="1913526"/>
                  <a:pt x="5649565" y="1905191"/>
                </a:cubicBezTo>
                <a:cubicBezTo>
                  <a:pt x="5669797" y="1895201"/>
                  <a:pt x="5662970" y="1865228"/>
                  <a:pt x="5643591" y="1859304"/>
                </a:cubicBezTo>
                <a:cubicBezTo>
                  <a:pt x="5262886" y="1742979"/>
                  <a:pt x="4936102" y="1506212"/>
                  <a:pt x="4615242" y="1278482"/>
                </a:cubicBezTo>
                <a:cubicBezTo>
                  <a:pt x="4299352" y="1054317"/>
                  <a:pt x="3973472" y="823474"/>
                  <a:pt x="3595378" y="718546"/>
                </a:cubicBezTo>
                <a:cubicBezTo>
                  <a:pt x="3386224" y="660509"/>
                  <a:pt x="3171397" y="654284"/>
                  <a:pt x="2955666" y="658250"/>
                </a:cubicBezTo>
                <a:cubicBezTo>
                  <a:pt x="2729543" y="662417"/>
                  <a:pt x="2497747" y="676173"/>
                  <a:pt x="2276041" y="621651"/>
                </a:cubicBezTo>
                <a:cubicBezTo>
                  <a:pt x="2167348" y="594891"/>
                  <a:pt x="2065381" y="550460"/>
                  <a:pt x="1973004" y="487101"/>
                </a:cubicBezTo>
                <a:cubicBezTo>
                  <a:pt x="1880677" y="423743"/>
                  <a:pt x="1799094" y="346427"/>
                  <a:pt x="1714448" y="273529"/>
                </a:cubicBezTo>
                <a:cubicBezTo>
                  <a:pt x="1629954" y="200732"/>
                  <a:pt x="1541292" y="130746"/>
                  <a:pt x="1439827" y="82951"/>
                </a:cubicBezTo>
                <a:cubicBezTo>
                  <a:pt x="1338263" y="35106"/>
                  <a:pt x="1228113" y="7543"/>
                  <a:pt x="1116005" y="1268"/>
                </a:cubicBezTo>
                <a:cubicBezTo>
                  <a:pt x="900676" y="-10731"/>
                  <a:pt x="693882" y="63221"/>
                  <a:pt x="521980" y="190340"/>
                </a:cubicBezTo>
                <a:cubicBezTo>
                  <a:pt x="354697" y="314045"/>
                  <a:pt x="220800" y="475755"/>
                  <a:pt x="97145" y="641532"/>
                </a:cubicBezTo>
                <a:cubicBezTo>
                  <a:pt x="65868" y="683453"/>
                  <a:pt x="35192" y="725876"/>
                  <a:pt x="4668" y="768349"/>
                </a:cubicBezTo>
                <a:cubicBezTo>
                  <a:pt x="-14260" y="794707"/>
                  <a:pt x="29268" y="819810"/>
                  <a:pt x="47944" y="793753"/>
                </a:cubicBezTo>
                <a:lnTo>
                  <a:pt x="47944" y="793753"/>
                </a:lnTo>
                <a:close/>
              </a:path>
            </a:pathLst>
          </a:custGeom>
          <a:solidFill>
            <a:srgbClr val="F24B28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DB14382-F456-C853-2711-30F55E0A3FF0}"/>
              </a:ext>
            </a:extLst>
          </p:cNvPr>
          <p:cNvSpPr/>
          <p:nvPr/>
        </p:nvSpPr>
        <p:spPr>
          <a:xfrm flipH="1">
            <a:off x="2112902" y="4148828"/>
            <a:ext cx="10234072" cy="2557588"/>
          </a:xfrm>
          <a:custGeom>
            <a:avLst/>
            <a:gdLst>
              <a:gd name="connsiteX0" fmla="*/ 5215 w 9153623"/>
              <a:gd name="connsiteY0" fmla="*/ 602546 h 2287574"/>
              <a:gd name="connsiteX1" fmla="*/ 1651838 w 9153623"/>
              <a:gd name="connsiteY1" fmla="*/ 46174 h 2287574"/>
              <a:gd name="connsiteX2" fmla="*/ 2470932 w 9153623"/>
              <a:gd name="connsiteY2" fmla="*/ 496663 h 2287574"/>
              <a:gd name="connsiteX3" fmla="*/ 3132333 w 9153623"/>
              <a:gd name="connsiteY3" fmla="*/ 1122769 h 2287574"/>
              <a:gd name="connsiteX4" fmla="*/ 5001514 w 9153623"/>
              <a:gd name="connsiteY4" fmla="*/ 1458189 h 2287574"/>
              <a:gd name="connsiteX5" fmla="*/ 6045928 w 9153623"/>
              <a:gd name="connsiteY5" fmla="*/ 1432785 h 2287574"/>
              <a:gd name="connsiteX6" fmla="*/ 7044405 w 9153623"/>
              <a:gd name="connsiteY6" fmla="*/ 1544240 h 2287574"/>
              <a:gd name="connsiteX7" fmla="*/ 8931258 w 9153623"/>
              <a:gd name="connsiteY7" fmla="*/ 2173660 h 2287574"/>
              <a:gd name="connsiteX8" fmla="*/ 9148897 w 9153623"/>
              <a:gd name="connsiteY8" fmla="*/ 2287174 h 2287574"/>
              <a:gd name="connsiteX9" fmla="*/ 9152060 w 9153623"/>
              <a:gd name="connsiteY9" fmla="*/ 2281752 h 2287574"/>
              <a:gd name="connsiteX10" fmla="*/ 7286694 w 9153623"/>
              <a:gd name="connsiteY10" fmla="*/ 1586714 h 2287574"/>
              <a:gd name="connsiteX11" fmla="*/ 5271717 w 9153623"/>
              <a:gd name="connsiteY11" fmla="*/ 1436651 h 2287574"/>
              <a:gd name="connsiteX12" fmla="*/ 3252573 w 9153623"/>
              <a:gd name="connsiteY12" fmla="*/ 1190546 h 2287574"/>
              <a:gd name="connsiteX13" fmla="*/ 2541119 w 9153623"/>
              <a:gd name="connsiteY13" fmla="*/ 556357 h 2287574"/>
              <a:gd name="connsiteX14" fmla="*/ 1785082 w 9153623"/>
              <a:gd name="connsiteY14" fmla="*/ 75544 h 2287574"/>
              <a:gd name="connsiteX15" fmla="*/ 150408 w 9153623"/>
              <a:gd name="connsiteY15" fmla="*/ 441387 h 2287574"/>
              <a:gd name="connsiteX16" fmla="*/ 797 w 9153623"/>
              <a:gd name="connsiteY16" fmla="*/ 598027 h 2287574"/>
              <a:gd name="connsiteX17" fmla="*/ 5215 w 9153623"/>
              <a:gd name="connsiteY17" fmla="*/ 602546 h 2287574"/>
              <a:gd name="connsiteX18" fmla="*/ 5215 w 9153623"/>
              <a:gd name="connsiteY18" fmla="*/ 602546 h 22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53623" h="2287574">
                <a:moveTo>
                  <a:pt x="5215" y="602546"/>
                </a:moveTo>
                <a:cubicBezTo>
                  <a:pt x="404345" y="128610"/>
                  <a:pt x="1046818" y="-91438"/>
                  <a:pt x="1651838" y="46174"/>
                </a:cubicBezTo>
                <a:cubicBezTo>
                  <a:pt x="1964715" y="117365"/>
                  <a:pt x="2239387" y="276715"/>
                  <a:pt x="2470932" y="496663"/>
                </a:cubicBezTo>
                <a:cubicBezTo>
                  <a:pt x="2690880" y="705666"/>
                  <a:pt x="2880404" y="949462"/>
                  <a:pt x="3132333" y="1122769"/>
                </a:cubicBezTo>
                <a:cubicBezTo>
                  <a:pt x="3676153" y="1496897"/>
                  <a:pt x="4369634" y="1492479"/>
                  <a:pt x="5001514" y="1458189"/>
                </a:cubicBezTo>
                <a:cubicBezTo>
                  <a:pt x="5349786" y="1439312"/>
                  <a:pt x="5697004" y="1418828"/>
                  <a:pt x="6045928" y="1432785"/>
                </a:cubicBezTo>
                <a:cubicBezTo>
                  <a:pt x="6380846" y="1446190"/>
                  <a:pt x="6714759" y="1483592"/>
                  <a:pt x="7044405" y="1544240"/>
                </a:cubicBezTo>
                <a:cubicBezTo>
                  <a:pt x="7698576" y="1664632"/>
                  <a:pt x="8336078" y="1876446"/>
                  <a:pt x="8931258" y="2173660"/>
                </a:cubicBezTo>
                <a:cubicBezTo>
                  <a:pt x="9004457" y="2210210"/>
                  <a:pt x="9076953" y="2248164"/>
                  <a:pt x="9148897" y="2287174"/>
                </a:cubicBezTo>
                <a:cubicBezTo>
                  <a:pt x="9152461" y="2289081"/>
                  <a:pt x="9155624" y="2283659"/>
                  <a:pt x="9152060" y="2281752"/>
                </a:cubicBezTo>
                <a:cubicBezTo>
                  <a:pt x="8566720" y="1964004"/>
                  <a:pt x="7937200" y="1729697"/>
                  <a:pt x="7286694" y="1586714"/>
                </a:cubicBezTo>
                <a:cubicBezTo>
                  <a:pt x="6623035" y="1440868"/>
                  <a:pt x="5949233" y="1399901"/>
                  <a:pt x="5271717" y="1436651"/>
                </a:cubicBezTo>
                <a:cubicBezTo>
                  <a:pt x="4596862" y="1473301"/>
                  <a:pt x="3865074" y="1538215"/>
                  <a:pt x="3252573" y="1190546"/>
                </a:cubicBezTo>
                <a:cubicBezTo>
                  <a:pt x="2971325" y="1030894"/>
                  <a:pt x="2766539" y="781928"/>
                  <a:pt x="2541119" y="556357"/>
                </a:cubicBezTo>
                <a:cubicBezTo>
                  <a:pt x="2324786" y="339873"/>
                  <a:pt x="2079384" y="167670"/>
                  <a:pt x="1785082" y="75544"/>
                </a:cubicBezTo>
                <a:cubicBezTo>
                  <a:pt x="1217314" y="-102232"/>
                  <a:pt x="588798" y="39346"/>
                  <a:pt x="150408" y="441387"/>
                </a:cubicBezTo>
                <a:cubicBezTo>
                  <a:pt x="97090" y="490287"/>
                  <a:pt x="47387" y="542701"/>
                  <a:pt x="797" y="598027"/>
                </a:cubicBezTo>
                <a:cubicBezTo>
                  <a:pt x="-1814" y="601190"/>
                  <a:pt x="2604" y="605658"/>
                  <a:pt x="5215" y="602546"/>
                </a:cubicBezTo>
                <a:lnTo>
                  <a:pt x="5215" y="602546"/>
                </a:lnTo>
                <a:close/>
              </a:path>
            </a:pathLst>
          </a:custGeom>
          <a:solidFill>
            <a:srgbClr val="DCFC62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ACA0319-565D-310F-FE68-B2784EFDA7D8}"/>
              </a:ext>
            </a:extLst>
          </p:cNvPr>
          <p:cNvSpPr/>
          <p:nvPr/>
        </p:nvSpPr>
        <p:spPr>
          <a:xfrm>
            <a:off x="9148211" y="216245"/>
            <a:ext cx="223110" cy="223161"/>
          </a:xfrm>
          <a:custGeom>
            <a:avLst/>
            <a:gdLst>
              <a:gd name="connsiteX0" fmla="*/ 223111 w 223110"/>
              <a:gd name="connsiteY0" fmla="*/ 84445 h 223161"/>
              <a:gd name="connsiteX1" fmla="*/ 138716 w 223110"/>
              <a:gd name="connsiteY1" fmla="*/ 84445 h 223161"/>
              <a:gd name="connsiteX2" fmla="*/ 138716 w 223110"/>
              <a:gd name="connsiteY2" fmla="*/ 0 h 223161"/>
              <a:gd name="connsiteX3" fmla="*/ 84395 w 223110"/>
              <a:gd name="connsiteY3" fmla="*/ 0 h 223161"/>
              <a:gd name="connsiteX4" fmla="*/ 84395 w 223110"/>
              <a:gd name="connsiteY4" fmla="*/ 84445 h 223161"/>
              <a:gd name="connsiteX5" fmla="*/ 0 w 223110"/>
              <a:gd name="connsiteY5" fmla="*/ 84445 h 223161"/>
              <a:gd name="connsiteX6" fmla="*/ 0 w 223110"/>
              <a:gd name="connsiteY6" fmla="*/ 138716 h 223161"/>
              <a:gd name="connsiteX7" fmla="*/ 84395 w 223110"/>
              <a:gd name="connsiteY7" fmla="*/ 138716 h 223161"/>
              <a:gd name="connsiteX8" fmla="*/ 84395 w 223110"/>
              <a:gd name="connsiteY8" fmla="*/ 223161 h 223161"/>
              <a:gd name="connsiteX9" fmla="*/ 138716 w 223110"/>
              <a:gd name="connsiteY9" fmla="*/ 223161 h 223161"/>
              <a:gd name="connsiteX10" fmla="*/ 138716 w 223110"/>
              <a:gd name="connsiteY10" fmla="*/ 138716 h 223161"/>
              <a:gd name="connsiteX11" fmla="*/ 223111 w 223110"/>
              <a:gd name="connsiteY11" fmla="*/ 138716 h 22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110" h="223161">
                <a:moveTo>
                  <a:pt x="223111" y="84445"/>
                </a:moveTo>
                <a:lnTo>
                  <a:pt x="138716" y="84445"/>
                </a:lnTo>
                <a:lnTo>
                  <a:pt x="138716" y="0"/>
                </a:lnTo>
                <a:lnTo>
                  <a:pt x="84395" y="0"/>
                </a:lnTo>
                <a:lnTo>
                  <a:pt x="84395" y="84445"/>
                </a:lnTo>
                <a:lnTo>
                  <a:pt x="0" y="84445"/>
                </a:lnTo>
                <a:lnTo>
                  <a:pt x="0" y="138716"/>
                </a:lnTo>
                <a:lnTo>
                  <a:pt x="84395" y="138716"/>
                </a:lnTo>
                <a:lnTo>
                  <a:pt x="84395" y="223161"/>
                </a:lnTo>
                <a:lnTo>
                  <a:pt x="138716" y="223161"/>
                </a:lnTo>
                <a:lnTo>
                  <a:pt x="138716" y="138716"/>
                </a:lnTo>
                <a:lnTo>
                  <a:pt x="223111" y="138716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5DC5175-D95C-BB47-EE80-9A4F91E824F3}"/>
              </a:ext>
            </a:extLst>
          </p:cNvPr>
          <p:cNvSpPr/>
          <p:nvPr/>
        </p:nvSpPr>
        <p:spPr>
          <a:xfrm>
            <a:off x="8647216" y="2055605"/>
            <a:ext cx="81532" cy="81532"/>
          </a:xfrm>
          <a:custGeom>
            <a:avLst/>
            <a:gdLst>
              <a:gd name="connsiteX0" fmla="*/ 81533 w 81532"/>
              <a:gd name="connsiteY0" fmla="*/ 30826 h 81532"/>
              <a:gd name="connsiteX1" fmla="*/ 50657 w 81532"/>
              <a:gd name="connsiteY1" fmla="*/ 30826 h 81532"/>
              <a:gd name="connsiteX2" fmla="*/ 50657 w 81532"/>
              <a:gd name="connsiteY2" fmla="*/ 0 h 81532"/>
              <a:gd name="connsiteX3" fmla="*/ 30826 w 81532"/>
              <a:gd name="connsiteY3" fmla="*/ 0 h 81532"/>
              <a:gd name="connsiteX4" fmla="*/ 30826 w 81532"/>
              <a:gd name="connsiteY4" fmla="*/ 30826 h 81532"/>
              <a:gd name="connsiteX5" fmla="*/ 0 w 81532"/>
              <a:gd name="connsiteY5" fmla="*/ 30826 h 81532"/>
              <a:gd name="connsiteX6" fmla="*/ 0 w 81532"/>
              <a:gd name="connsiteY6" fmla="*/ 50657 h 81532"/>
              <a:gd name="connsiteX7" fmla="*/ 30826 w 81532"/>
              <a:gd name="connsiteY7" fmla="*/ 50657 h 81532"/>
              <a:gd name="connsiteX8" fmla="*/ 30826 w 81532"/>
              <a:gd name="connsiteY8" fmla="*/ 81533 h 81532"/>
              <a:gd name="connsiteX9" fmla="*/ 50657 w 81532"/>
              <a:gd name="connsiteY9" fmla="*/ 81533 h 81532"/>
              <a:gd name="connsiteX10" fmla="*/ 50657 w 81532"/>
              <a:gd name="connsiteY10" fmla="*/ 50657 h 81532"/>
              <a:gd name="connsiteX11" fmla="*/ 81533 w 81532"/>
              <a:gd name="connsiteY11" fmla="*/ 50657 h 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32" h="81532">
                <a:moveTo>
                  <a:pt x="81533" y="30826"/>
                </a:moveTo>
                <a:lnTo>
                  <a:pt x="50657" y="30826"/>
                </a:lnTo>
                <a:lnTo>
                  <a:pt x="50657" y="0"/>
                </a:lnTo>
                <a:lnTo>
                  <a:pt x="30826" y="0"/>
                </a:lnTo>
                <a:lnTo>
                  <a:pt x="30826" y="30826"/>
                </a:lnTo>
                <a:lnTo>
                  <a:pt x="0" y="30826"/>
                </a:lnTo>
                <a:lnTo>
                  <a:pt x="0" y="50657"/>
                </a:lnTo>
                <a:lnTo>
                  <a:pt x="30826" y="50657"/>
                </a:lnTo>
                <a:lnTo>
                  <a:pt x="30826" y="81533"/>
                </a:lnTo>
                <a:lnTo>
                  <a:pt x="50657" y="81533"/>
                </a:lnTo>
                <a:lnTo>
                  <a:pt x="50657" y="50657"/>
                </a:lnTo>
                <a:lnTo>
                  <a:pt x="81533" y="50657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5B70515-A489-4D53-7AD8-AC454D9DC95E}"/>
              </a:ext>
            </a:extLst>
          </p:cNvPr>
          <p:cNvSpPr/>
          <p:nvPr/>
        </p:nvSpPr>
        <p:spPr>
          <a:xfrm>
            <a:off x="9238530" y="3167745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968A359-05CC-8160-B875-D07453FEAACA}"/>
              </a:ext>
            </a:extLst>
          </p:cNvPr>
          <p:cNvSpPr/>
          <p:nvPr/>
        </p:nvSpPr>
        <p:spPr>
          <a:xfrm>
            <a:off x="9786768" y="2521607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aphic 15264">
            <a:extLst>
              <a:ext uri="{FF2B5EF4-FFF2-40B4-BE49-F238E27FC236}">
                <a16:creationId xmlns:a16="http://schemas.microsoft.com/office/drawing/2014/main" id="{CE27D166-D4E9-7D5A-4C04-FA7526BF4A5A}"/>
              </a:ext>
            </a:extLst>
          </p:cNvPr>
          <p:cNvGrpSpPr/>
          <p:nvPr/>
        </p:nvGrpSpPr>
        <p:grpSpPr>
          <a:xfrm>
            <a:off x="268454" y="194705"/>
            <a:ext cx="1362261" cy="169090"/>
            <a:chOff x="9712716" y="4865766"/>
            <a:chExt cx="1362261" cy="169090"/>
          </a:xfrm>
          <a:solidFill>
            <a:srgbClr val="DCFC6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7F2138-779C-520E-2F64-DE5FEE215BAF}"/>
                </a:ext>
              </a:extLst>
            </p:cNvPr>
            <p:cNvSpPr/>
            <p:nvPr/>
          </p:nvSpPr>
          <p:spPr>
            <a:xfrm>
              <a:off x="1102828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6 w 46690"/>
                <a:gd name="connsiteY1" fmla="*/ 0 h 46690"/>
                <a:gd name="connsiteX2" fmla="*/ 46691 w 46690"/>
                <a:gd name="connsiteY2" fmla="*/ 23345 h 46690"/>
                <a:gd name="connsiteX3" fmla="*/ 23346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6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5CF94A-023B-FF2E-57AA-24916F4199A3}"/>
                </a:ext>
              </a:extLst>
            </p:cNvPr>
            <p:cNvSpPr/>
            <p:nvPr/>
          </p:nvSpPr>
          <p:spPr>
            <a:xfrm>
              <a:off x="10873605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1FBE43-CB30-47A6-5F72-6AE2A5A6505D}"/>
                </a:ext>
              </a:extLst>
            </p:cNvPr>
            <p:cNvSpPr/>
            <p:nvPr/>
          </p:nvSpPr>
          <p:spPr>
            <a:xfrm>
              <a:off x="10718974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ABEA706-D1CC-20F6-AF62-0708D16F4674}"/>
                </a:ext>
              </a:extLst>
            </p:cNvPr>
            <p:cNvSpPr/>
            <p:nvPr/>
          </p:nvSpPr>
          <p:spPr>
            <a:xfrm>
              <a:off x="10564343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5280EC-97B8-B3F7-70C2-8380CF57CFC2}"/>
                </a:ext>
              </a:extLst>
            </p:cNvPr>
            <p:cNvSpPr/>
            <p:nvPr/>
          </p:nvSpPr>
          <p:spPr>
            <a:xfrm>
              <a:off x="10409661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3042DD9-2A19-1874-F250-628E7273CFF0}"/>
                </a:ext>
              </a:extLst>
            </p:cNvPr>
            <p:cNvSpPr/>
            <p:nvPr/>
          </p:nvSpPr>
          <p:spPr>
            <a:xfrm>
              <a:off x="10255030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FC6A7D2-2AF9-9C38-F7B1-CDF952195F71}"/>
                </a:ext>
              </a:extLst>
            </p:cNvPr>
            <p:cNvSpPr/>
            <p:nvPr/>
          </p:nvSpPr>
          <p:spPr>
            <a:xfrm>
              <a:off x="10100399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75FB224-451B-49AB-3FD8-D1C876B7308A}"/>
                </a:ext>
              </a:extLst>
            </p:cNvPr>
            <p:cNvSpPr/>
            <p:nvPr/>
          </p:nvSpPr>
          <p:spPr>
            <a:xfrm>
              <a:off x="994571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74BEF9-2E2F-277A-7AAA-748944F96D4A}"/>
                </a:ext>
              </a:extLst>
            </p:cNvPr>
            <p:cNvSpPr/>
            <p:nvPr/>
          </p:nvSpPr>
          <p:spPr>
            <a:xfrm>
              <a:off x="9791086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D72F29F-53C7-9C39-2633-8867D3C1F9F8}"/>
                </a:ext>
              </a:extLst>
            </p:cNvPr>
            <p:cNvSpPr/>
            <p:nvPr/>
          </p:nvSpPr>
          <p:spPr>
            <a:xfrm>
              <a:off x="10949917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6 w 46690"/>
                <a:gd name="connsiteY1" fmla="*/ 46691 h 46690"/>
                <a:gd name="connsiteX2" fmla="*/ 2 w 46690"/>
                <a:gd name="connsiteY2" fmla="*/ 23345 h 46690"/>
                <a:gd name="connsiteX3" fmla="*/ 23346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40" y="46691"/>
                    <a:pt x="23346" y="46691"/>
                  </a:cubicBezTo>
                  <a:cubicBezTo>
                    <a:pt x="10453" y="46691"/>
                    <a:pt x="2" y="36239"/>
                    <a:pt x="2" y="23345"/>
                  </a:cubicBezTo>
                  <a:cubicBezTo>
                    <a:pt x="2" y="10452"/>
                    <a:pt x="10453" y="0"/>
                    <a:pt x="23346" y="0"/>
                  </a:cubicBezTo>
                  <a:cubicBezTo>
                    <a:pt x="36240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6FE08A-058E-9907-7997-BB6B343C68BF}"/>
                </a:ext>
              </a:extLst>
            </p:cNvPr>
            <p:cNvSpPr/>
            <p:nvPr/>
          </p:nvSpPr>
          <p:spPr>
            <a:xfrm>
              <a:off x="1079528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ECDF70A-BE9B-170F-4D85-245F52983158}"/>
                </a:ext>
              </a:extLst>
            </p:cNvPr>
            <p:cNvSpPr/>
            <p:nvPr/>
          </p:nvSpPr>
          <p:spPr>
            <a:xfrm>
              <a:off x="10640604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1E192E0-9D92-D049-90CD-B1D83D449A4D}"/>
                </a:ext>
              </a:extLst>
            </p:cNvPr>
            <p:cNvSpPr/>
            <p:nvPr/>
          </p:nvSpPr>
          <p:spPr>
            <a:xfrm>
              <a:off x="10485973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5CFC599-4B47-7EBA-76B8-A186ADDA6B36}"/>
                </a:ext>
              </a:extLst>
            </p:cNvPr>
            <p:cNvSpPr/>
            <p:nvPr/>
          </p:nvSpPr>
          <p:spPr>
            <a:xfrm>
              <a:off x="10331342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15B1D7E-E375-C531-E6C6-C129226EDCAE}"/>
                </a:ext>
              </a:extLst>
            </p:cNvPr>
            <p:cNvSpPr/>
            <p:nvPr/>
          </p:nvSpPr>
          <p:spPr>
            <a:xfrm>
              <a:off x="10176710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79D0E5-95A0-D8B9-9E34-681C2178993C}"/>
                </a:ext>
              </a:extLst>
            </p:cNvPr>
            <p:cNvSpPr/>
            <p:nvPr/>
          </p:nvSpPr>
          <p:spPr>
            <a:xfrm>
              <a:off x="10022029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126839B-7373-01F1-F1B0-E4001AB077DC}"/>
                </a:ext>
              </a:extLst>
            </p:cNvPr>
            <p:cNvSpPr/>
            <p:nvPr/>
          </p:nvSpPr>
          <p:spPr>
            <a:xfrm>
              <a:off x="9867397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084D765-BCC2-7102-A14F-40CE8D0F7D8B}"/>
                </a:ext>
              </a:extLst>
            </p:cNvPr>
            <p:cNvSpPr/>
            <p:nvPr/>
          </p:nvSpPr>
          <p:spPr>
            <a:xfrm>
              <a:off x="971271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15264">
            <a:extLst>
              <a:ext uri="{FF2B5EF4-FFF2-40B4-BE49-F238E27FC236}">
                <a16:creationId xmlns:a16="http://schemas.microsoft.com/office/drawing/2014/main" id="{4CA47F0A-899B-492F-F2B1-FB57CE2230FD}"/>
              </a:ext>
            </a:extLst>
          </p:cNvPr>
          <p:cNvGrpSpPr/>
          <p:nvPr/>
        </p:nvGrpSpPr>
        <p:grpSpPr>
          <a:xfrm>
            <a:off x="590067" y="454867"/>
            <a:ext cx="1362212" cy="169090"/>
            <a:chOff x="10034329" y="5125928"/>
            <a:chExt cx="1362212" cy="169090"/>
          </a:xfrm>
          <a:solidFill>
            <a:srgbClr val="FFFFFF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E9A6B4-5C1E-ACB1-FE2E-E427FD1409EF}"/>
                </a:ext>
              </a:extLst>
            </p:cNvPr>
            <p:cNvSpPr/>
            <p:nvPr/>
          </p:nvSpPr>
          <p:spPr>
            <a:xfrm>
              <a:off x="1134985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F58C891-2107-EF0B-B764-E8E3B20D989B}"/>
                </a:ext>
              </a:extLst>
            </p:cNvPr>
            <p:cNvSpPr/>
            <p:nvPr/>
          </p:nvSpPr>
          <p:spPr>
            <a:xfrm>
              <a:off x="11195218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6 w 46690"/>
                <a:gd name="connsiteY1" fmla="*/ 0 h 46691"/>
                <a:gd name="connsiteX2" fmla="*/ 46691 w 46690"/>
                <a:gd name="connsiteY2" fmla="*/ 23345 h 46691"/>
                <a:gd name="connsiteX3" fmla="*/ 23346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6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FF7B14-7B28-ABC5-B8D9-95E7F6EDCD55}"/>
                </a:ext>
              </a:extLst>
            </p:cNvPr>
            <p:cNvSpPr/>
            <p:nvPr/>
          </p:nvSpPr>
          <p:spPr>
            <a:xfrm>
              <a:off x="11040538" y="5248328"/>
              <a:ext cx="46689" cy="46690"/>
            </a:xfrm>
            <a:custGeom>
              <a:avLst/>
              <a:gdLst>
                <a:gd name="connsiteX0" fmla="*/ 0 w 46689"/>
                <a:gd name="connsiteY0" fmla="*/ 23345 h 46690"/>
                <a:gd name="connsiteX1" fmla="*/ 23345 w 46689"/>
                <a:gd name="connsiteY1" fmla="*/ 0 h 46690"/>
                <a:gd name="connsiteX2" fmla="*/ 46690 w 46689"/>
                <a:gd name="connsiteY2" fmla="*/ 23345 h 46690"/>
                <a:gd name="connsiteX3" fmla="*/ 23345 w 46689"/>
                <a:gd name="connsiteY3" fmla="*/ 46691 h 46690"/>
                <a:gd name="connsiteX4" fmla="*/ 0 w 46689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9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874978B-5331-84AE-1321-2E3FFCE95FFC}"/>
                </a:ext>
              </a:extLst>
            </p:cNvPr>
            <p:cNvSpPr/>
            <p:nvPr/>
          </p:nvSpPr>
          <p:spPr>
            <a:xfrm>
              <a:off x="10885905" y="5248328"/>
              <a:ext cx="46691" cy="46690"/>
            </a:xfrm>
            <a:custGeom>
              <a:avLst/>
              <a:gdLst>
                <a:gd name="connsiteX0" fmla="*/ 0 w 46691"/>
                <a:gd name="connsiteY0" fmla="*/ 23345 h 46690"/>
                <a:gd name="connsiteX1" fmla="*/ 23345 w 46691"/>
                <a:gd name="connsiteY1" fmla="*/ 0 h 46690"/>
                <a:gd name="connsiteX2" fmla="*/ 46691 w 46691"/>
                <a:gd name="connsiteY2" fmla="*/ 23345 h 46690"/>
                <a:gd name="connsiteX3" fmla="*/ 23345 w 46691"/>
                <a:gd name="connsiteY3" fmla="*/ 46691 h 46690"/>
                <a:gd name="connsiteX4" fmla="*/ 0 w 46691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9C7AC3F-7F2E-2D8E-0DAF-1623E3A81BAC}"/>
                </a:ext>
              </a:extLst>
            </p:cNvPr>
            <p:cNvSpPr/>
            <p:nvPr/>
          </p:nvSpPr>
          <p:spPr>
            <a:xfrm>
              <a:off x="10731275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1C8BEE-AA83-DD3D-A3B1-1AD679231A67}"/>
                </a:ext>
              </a:extLst>
            </p:cNvPr>
            <p:cNvSpPr/>
            <p:nvPr/>
          </p:nvSpPr>
          <p:spPr>
            <a:xfrm>
              <a:off x="10576593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BFFD9ED-88C6-1419-D3D8-96C12726DF02}"/>
                </a:ext>
              </a:extLst>
            </p:cNvPr>
            <p:cNvSpPr/>
            <p:nvPr/>
          </p:nvSpPr>
          <p:spPr>
            <a:xfrm>
              <a:off x="10421962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4D798EF-055D-8BB6-C6BD-ACA33184A399}"/>
                </a:ext>
              </a:extLst>
            </p:cNvPr>
            <p:cNvSpPr/>
            <p:nvPr/>
          </p:nvSpPr>
          <p:spPr>
            <a:xfrm>
              <a:off x="1026733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CBE6DEC-8402-7FCF-55EE-79D1D30078EF}"/>
                </a:ext>
              </a:extLst>
            </p:cNvPr>
            <p:cNvSpPr/>
            <p:nvPr/>
          </p:nvSpPr>
          <p:spPr>
            <a:xfrm>
              <a:off x="10112649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0A6F4CB-A896-F2AF-1481-B820079FA376}"/>
                </a:ext>
              </a:extLst>
            </p:cNvPr>
            <p:cNvSpPr/>
            <p:nvPr/>
          </p:nvSpPr>
          <p:spPr>
            <a:xfrm>
              <a:off x="11271530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1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9" y="46691"/>
                    <a:pt x="23345" y="46691"/>
                  </a:cubicBezTo>
                  <a:cubicBezTo>
                    <a:pt x="10452" y="46691"/>
                    <a:pt x="1" y="36239"/>
                    <a:pt x="1" y="23345"/>
                  </a:cubicBezTo>
                  <a:cubicBezTo>
                    <a:pt x="1" y="10452"/>
                    <a:pt x="10452" y="0"/>
                    <a:pt x="23345" y="0"/>
                  </a:cubicBezTo>
                  <a:cubicBezTo>
                    <a:pt x="36239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A92279C-AE44-9229-AF7F-406F54F40E7D}"/>
                </a:ext>
              </a:extLst>
            </p:cNvPr>
            <p:cNvSpPr/>
            <p:nvPr/>
          </p:nvSpPr>
          <p:spPr>
            <a:xfrm>
              <a:off x="1111684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C3EEFBD-8BA7-FF30-CC7A-70FF19C2C9B9}"/>
                </a:ext>
              </a:extLst>
            </p:cNvPr>
            <p:cNvSpPr/>
            <p:nvPr/>
          </p:nvSpPr>
          <p:spPr>
            <a:xfrm>
              <a:off x="10962217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A8903B-1174-92C0-858E-1D7A787A4D6F}"/>
                </a:ext>
              </a:extLst>
            </p:cNvPr>
            <p:cNvSpPr/>
            <p:nvPr/>
          </p:nvSpPr>
          <p:spPr>
            <a:xfrm>
              <a:off x="10807536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EBD0186-C855-78AD-B967-82BA26E2346D}"/>
                </a:ext>
              </a:extLst>
            </p:cNvPr>
            <p:cNvSpPr/>
            <p:nvPr/>
          </p:nvSpPr>
          <p:spPr>
            <a:xfrm>
              <a:off x="10652904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59E4C35-F8D9-3F9A-98B5-3B5F878AC76A}"/>
                </a:ext>
              </a:extLst>
            </p:cNvPr>
            <p:cNvSpPr/>
            <p:nvPr/>
          </p:nvSpPr>
          <p:spPr>
            <a:xfrm>
              <a:off x="10498273" y="5125928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9D77140-6A0B-9F74-3D8B-AAF12A2EE9D8}"/>
                </a:ext>
              </a:extLst>
            </p:cNvPr>
            <p:cNvSpPr/>
            <p:nvPr/>
          </p:nvSpPr>
          <p:spPr>
            <a:xfrm>
              <a:off x="10343592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456F5C4-6E5E-4B80-FCBD-1F26C96256D4}"/>
                </a:ext>
              </a:extLst>
            </p:cNvPr>
            <p:cNvSpPr/>
            <p:nvPr/>
          </p:nvSpPr>
          <p:spPr>
            <a:xfrm>
              <a:off x="10188960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69AB5E2-52CC-B3D9-DA37-70E7B12C2B43}"/>
                </a:ext>
              </a:extLst>
            </p:cNvPr>
            <p:cNvSpPr/>
            <p:nvPr/>
          </p:nvSpPr>
          <p:spPr>
            <a:xfrm>
              <a:off x="1003432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646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022E-16 L -0.01041 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91667E-6 1.11022E-16 L -0.01042 0.0002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1188720" y="1554480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5447308" y="109642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DCFC62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03</a:t>
            </a:r>
            <a:endParaRPr lang="en-US" dirty="0">
              <a:solidFill>
                <a:srgbClr val="DCFC62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A2B0F2-1599-9B46-3A41-6D0BCB09D3D6}"/>
              </a:ext>
            </a:extLst>
          </p:cNvPr>
          <p:cNvCxnSpPr>
            <a:cxnSpLocks/>
          </p:cNvCxnSpPr>
          <p:nvPr/>
        </p:nvCxnSpPr>
        <p:spPr>
          <a:xfrm>
            <a:off x="4794816" y="1554480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10E08E-C37A-CA69-5563-98253ECC4AB9}"/>
              </a:ext>
            </a:extLst>
          </p:cNvPr>
          <p:cNvSpPr txBox="1"/>
          <p:nvPr/>
        </p:nvSpPr>
        <p:spPr>
          <a:xfrm>
            <a:off x="3860083" y="4461642"/>
            <a:ext cx="2456374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dirty="0">
                <a:solidFill>
                  <a:srgbClr val="F24B28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 player who reaches 6 with a 2 game advantage…</a:t>
            </a:r>
            <a:endParaRPr lang="en-US" dirty="0">
              <a:solidFill>
                <a:srgbClr val="F24B28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5CE31-8420-1A29-D737-A64437AC20E1}"/>
              </a:ext>
            </a:extLst>
          </p:cNvPr>
          <p:cNvSpPr txBox="1"/>
          <p:nvPr/>
        </p:nvSpPr>
        <p:spPr>
          <a:xfrm>
            <a:off x="1233723" y="4274850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Sequence of games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57AAE-6CD5-30ED-2B37-29272A2D1FCA}"/>
              </a:ext>
            </a:extLst>
          </p:cNvPr>
          <p:cNvSpPr txBox="1"/>
          <p:nvPr/>
        </p:nvSpPr>
        <p:spPr>
          <a:xfrm>
            <a:off x="6493818" y="4630919"/>
            <a:ext cx="2456374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24B28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Wins!</a:t>
            </a:r>
            <a:endParaRPr lang="en-US" sz="3200" dirty="0">
              <a:solidFill>
                <a:srgbClr val="F24B28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8350-C39A-20CA-65FD-410375FB8169}"/>
              </a:ext>
            </a:extLst>
          </p:cNvPr>
          <p:cNvSpPr txBox="1"/>
          <p:nvPr/>
        </p:nvSpPr>
        <p:spPr>
          <a:xfrm>
            <a:off x="1132910" y="1894712"/>
            <a:ext cx="3320140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solidFill>
                  <a:srgbClr val="DCFC62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B6AC2-4D9C-6068-6842-A2D4E4E8CECE}"/>
              </a:ext>
            </a:extLst>
          </p:cNvPr>
          <p:cNvSpPr txBox="1"/>
          <p:nvPr/>
        </p:nvSpPr>
        <p:spPr>
          <a:xfrm>
            <a:off x="-5174105" y="1894712"/>
            <a:ext cx="6026009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DEUCE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342CC30-282D-67F0-598F-5A59FCC73109}"/>
              </a:ext>
            </a:extLst>
          </p:cNvPr>
          <p:cNvSpPr/>
          <p:nvPr/>
        </p:nvSpPr>
        <p:spPr>
          <a:xfrm flipH="1">
            <a:off x="7189856" y="5192433"/>
            <a:ext cx="5661812" cy="1933051"/>
          </a:xfrm>
          <a:custGeom>
            <a:avLst/>
            <a:gdLst>
              <a:gd name="connsiteX0" fmla="*/ 47944 w 5661812"/>
              <a:gd name="connsiteY0" fmla="*/ 793753 h 1933051"/>
              <a:gd name="connsiteX1" fmla="*/ 1011579 w 5661812"/>
              <a:gd name="connsiteY1" fmla="*/ 52125 h 1933051"/>
              <a:gd name="connsiteX2" fmla="*/ 1341375 w 5661812"/>
              <a:gd name="connsiteY2" fmla="*/ 96557 h 1933051"/>
              <a:gd name="connsiteX3" fmla="*/ 1632966 w 5661812"/>
              <a:gd name="connsiteY3" fmla="*/ 270266 h 1933051"/>
              <a:gd name="connsiteX4" fmla="*/ 1883137 w 5661812"/>
              <a:gd name="connsiteY4" fmla="*/ 483085 h 1933051"/>
              <a:gd name="connsiteX5" fmla="*/ 2162277 w 5661812"/>
              <a:gd name="connsiteY5" fmla="*/ 640026 h 1933051"/>
              <a:gd name="connsiteX6" fmla="*/ 2812030 w 5661812"/>
              <a:gd name="connsiteY6" fmla="*/ 711417 h 1933051"/>
              <a:gd name="connsiteX7" fmla="*/ 3476794 w 5661812"/>
              <a:gd name="connsiteY7" fmla="*/ 741490 h 1933051"/>
              <a:gd name="connsiteX8" fmla="*/ 4498616 w 5661812"/>
              <a:gd name="connsiteY8" fmla="*/ 1257296 h 1933051"/>
              <a:gd name="connsiteX9" fmla="*/ 5495838 w 5661812"/>
              <a:gd name="connsiteY9" fmla="*/ 1861312 h 1933051"/>
              <a:gd name="connsiteX10" fmla="*/ 5630186 w 5661812"/>
              <a:gd name="connsiteY10" fmla="*/ 1907752 h 1933051"/>
              <a:gd name="connsiteX11" fmla="*/ 5624211 w 5661812"/>
              <a:gd name="connsiteY11" fmla="*/ 1861864 h 1933051"/>
              <a:gd name="connsiteX12" fmla="*/ 5573605 w 5661812"/>
              <a:gd name="connsiteY12" fmla="*/ 1886866 h 1933051"/>
              <a:gd name="connsiteX13" fmla="*/ 5598958 w 5661812"/>
              <a:gd name="connsiteY13" fmla="*/ 1930193 h 1933051"/>
              <a:gd name="connsiteX14" fmla="*/ 5649565 w 5661812"/>
              <a:gd name="connsiteY14" fmla="*/ 1905191 h 1933051"/>
              <a:gd name="connsiteX15" fmla="*/ 5643591 w 5661812"/>
              <a:gd name="connsiteY15" fmla="*/ 1859304 h 1933051"/>
              <a:gd name="connsiteX16" fmla="*/ 4615242 w 5661812"/>
              <a:gd name="connsiteY16" fmla="*/ 1278482 h 1933051"/>
              <a:gd name="connsiteX17" fmla="*/ 3595378 w 5661812"/>
              <a:gd name="connsiteY17" fmla="*/ 718546 h 1933051"/>
              <a:gd name="connsiteX18" fmla="*/ 2955666 w 5661812"/>
              <a:gd name="connsiteY18" fmla="*/ 658250 h 1933051"/>
              <a:gd name="connsiteX19" fmla="*/ 2276041 w 5661812"/>
              <a:gd name="connsiteY19" fmla="*/ 621651 h 1933051"/>
              <a:gd name="connsiteX20" fmla="*/ 1973004 w 5661812"/>
              <a:gd name="connsiteY20" fmla="*/ 487101 h 1933051"/>
              <a:gd name="connsiteX21" fmla="*/ 1714448 w 5661812"/>
              <a:gd name="connsiteY21" fmla="*/ 273529 h 1933051"/>
              <a:gd name="connsiteX22" fmla="*/ 1439827 w 5661812"/>
              <a:gd name="connsiteY22" fmla="*/ 82951 h 1933051"/>
              <a:gd name="connsiteX23" fmla="*/ 1116005 w 5661812"/>
              <a:gd name="connsiteY23" fmla="*/ 1268 h 1933051"/>
              <a:gd name="connsiteX24" fmla="*/ 521980 w 5661812"/>
              <a:gd name="connsiteY24" fmla="*/ 190340 h 1933051"/>
              <a:gd name="connsiteX25" fmla="*/ 97145 w 5661812"/>
              <a:gd name="connsiteY25" fmla="*/ 641532 h 1933051"/>
              <a:gd name="connsiteX26" fmla="*/ 4668 w 5661812"/>
              <a:gd name="connsiteY26" fmla="*/ 768349 h 1933051"/>
              <a:gd name="connsiteX27" fmla="*/ 47944 w 5661812"/>
              <a:gd name="connsiteY27" fmla="*/ 793753 h 1933051"/>
              <a:gd name="connsiteX28" fmla="*/ 47944 w 5661812"/>
              <a:gd name="connsiteY28" fmla="*/ 793753 h 19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61812" h="1933051">
                <a:moveTo>
                  <a:pt x="47944" y="793753"/>
                </a:moveTo>
                <a:cubicBezTo>
                  <a:pt x="283757" y="465312"/>
                  <a:pt x="572185" y="82048"/>
                  <a:pt x="1011579" y="52125"/>
                </a:cubicBezTo>
                <a:cubicBezTo>
                  <a:pt x="1123285" y="44544"/>
                  <a:pt x="1235694" y="59606"/>
                  <a:pt x="1341375" y="96557"/>
                </a:cubicBezTo>
                <a:cubicBezTo>
                  <a:pt x="1449667" y="134411"/>
                  <a:pt x="1544906" y="197770"/>
                  <a:pt x="1632966" y="270266"/>
                </a:cubicBezTo>
                <a:cubicBezTo>
                  <a:pt x="1717511" y="339900"/>
                  <a:pt x="1796584" y="415911"/>
                  <a:pt x="1883137" y="483085"/>
                </a:cubicBezTo>
                <a:cubicBezTo>
                  <a:pt x="1968435" y="549356"/>
                  <a:pt x="2060311" y="603577"/>
                  <a:pt x="2162277" y="640026"/>
                </a:cubicBezTo>
                <a:cubicBezTo>
                  <a:pt x="2369674" y="714128"/>
                  <a:pt x="2594542" y="715383"/>
                  <a:pt x="2812030" y="711417"/>
                </a:cubicBezTo>
                <a:cubicBezTo>
                  <a:pt x="3033835" y="707401"/>
                  <a:pt x="3258051" y="696305"/>
                  <a:pt x="3476794" y="741490"/>
                </a:cubicBezTo>
                <a:cubicBezTo>
                  <a:pt x="3856645" y="819910"/>
                  <a:pt x="4186291" y="1037549"/>
                  <a:pt x="4498616" y="1257296"/>
                </a:cubicBezTo>
                <a:cubicBezTo>
                  <a:pt x="4816213" y="1480808"/>
                  <a:pt x="5130646" y="1719885"/>
                  <a:pt x="5495838" y="1861312"/>
                </a:cubicBezTo>
                <a:cubicBezTo>
                  <a:pt x="5540068" y="1878432"/>
                  <a:pt x="5584851" y="1893895"/>
                  <a:pt x="5630186" y="1907752"/>
                </a:cubicBezTo>
                <a:cubicBezTo>
                  <a:pt x="5628178" y="1892439"/>
                  <a:pt x="5626170" y="1877177"/>
                  <a:pt x="5624211" y="1861864"/>
                </a:cubicBezTo>
                <a:cubicBezTo>
                  <a:pt x="5607343" y="1870199"/>
                  <a:pt x="5590474" y="1878532"/>
                  <a:pt x="5573605" y="1886866"/>
                </a:cubicBezTo>
                <a:cubicBezTo>
                  <a:pt x="5544637" y="1901175"/>
                  <a:pt x="5570040" y="1944502"/>
                  <a:pt x="5598958" y="1930193"/>
                </a:cubicBezTo>
                <a:cubicBezTo>
                  <a:pt x="5615827" y="1921859"/>
                  <a:pt x="5632696" y="1913526"/>
                  <a:pt x="5649565" y="1905191"/>
                </a:cubicBezTo>
                <a:cubicBezTo>
                  <a:pt x="5669797" y="1895201"/>
                  <a:pt x="5662970" y="1865228"/>
                  <a:pt x="5643591" y="1859304"/>
                </a:cubicBezTo>
                <a:cubicBezTo>
                  <a:pt x="5262886" y="1742979"/>
                  <a:pt x="4936102" y="1506212"/>
                  <a:pt x="4615242" y="1278482"/>
                </a:cubicBezTo>
                <a:cubicBezTo>
                  <a:pt x="4299352" y="1054317"/>
                  <a:pt x="3973472" y="823474"/>
                  <a:pt x="3595378" y="718546"/>
                </a:cubicBezTo>
                <a:cubicBezTo>
                  <a:pt x="3386224" y="660509"/>
                  <a:pt x="3171397" y="654284"/>
                  <a:pt x="2955666" y="658250"/>
                </a:cubicBezTo>
                <a:cubicBezTo>
                  <a:pt x="2729543" y="662417"/>
                  <a:pt x="2497747" y="676173"/>
                  <a:pt x="2276041" y="621651"/>
                </a:cubicBezTo>
                <a:cubicBezTo>
                  <a:pt x="2167348" y="594891"/>
                  <a:pt x="2065381" y="550460"/>
                  <a:pt x="1973004" y="487101"/>
                </a:cubicBezTo>
                <a:cubicBezTo>
                  <a:pt x="1880677" y="423743"/>
                  <a:pt x="1799094" y="346427"/>
                  <a:pt x="1714448" y="273529"/>
                </a:cubicBezTo>
                <a:cubicBezTo>
                  <a:pt x="1629954" y="200732"/>
                  <a:pt x="1541292" y="130746"/>
                  <a:pt x="1439827" y="82951"/>
                </a:cubicBezTo>
                <a:cubicBezTo>
                  <a:pt x="1338263" y="35106"/>
                  <a:pt x="1228113" y="7543"/>
                  <a:pt x="1116005" y="1268"/>
                </a:cubicBezTo>
                <a:cubicBezTo>
                  <a:pt x="900676" y="-10731"/>
                  <a:pt x="693882" y="63221"/>
                  <a:pt x="521980" y="190340"/>
                </a:cubicBezTo>
                <a:cubicBezTo>
                  <a:pt x="354697" y="314045"/>
                  <a:pt x="220800" y="475755"/>
                  <a:pt x="97145" y="641532"/>
                </a:cubicBezTo>
                <a:cubicBezTo>
                  <a:pt x="65868" y="683453"/>
                  <a:pt x="35192" y="725876"/>
                  <a:pt x="4668" y="768349"/>
                </a:cubicBezTo>
                <a:cubicBezTo>
                  <a:pt x="-14260" y="794707"/>
                  <a:pt x="29268" y="819810"/>
                  <a:pt x="47944" y="793753"/>
                </a:cubicBezTo>
                <a:lnTo>
                  <a:pt x="47944" y="793753"/>
                </a:lnTo>
                <a:close/>
              </a:path>
            </a:pathLst>
          </a:custGeom>
          <a:solidFill>
            <a:srgbClr val="F24B28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D5B860-8286-8888-122C-3E1B845624F4}"/>
              </a:ext>
            </a:extLst>
          </p:cNvPr>
          <p:cNvSpPr/>
          <p:nvPr/>
        </p:nvSpPr>
        <p:spPr>
          <a:xfrm flipH="1">
            <a:off x="2112902" y="4148828"/>
            <a:ext cx="10234072" cy="2557588"/>
          </a:xfrm>
          <a:custGeom>
            <a:avLst/>
            <a:gdLst>
              <a:gd name="connsiteX0" fmla="*/ 5215 w 9153623"/>
              <a:gd name="connsiteY0" fmla="*/ 602546 h 2287574"/>
              <a:gd name="connsiteX1" fmla="*/ 1651838 w 9153623"/>
              <a:gd name="connsiteY1" fmla="*/ 46174 h 2287574"/>
              <a:gd name="connsiteX2" fmla="*/ 2470932 w 9153623"/>
              <a:gd name="connsiteY2" fmla="*/ 496663 h 2287574"/>
              <a:gd name="connsiteX3" fmla="*/ 3132333 w 9153623"/>
              <a:gd name="connsiteY3" fmla="*/ 1122769 h 2287574"/>
              <a:gd name="connsiteX4" fmla="*/ 5001514 w 9153623"/>
              <a:gd name="connsiteY4" fmla="*/ 1458189 h 2287574"/>
              <a:gd name="connsiteX5" fmla="*/ 6045928 w 9153623"/>
              <a:gd name="connsiteY5" fmla="*/ 1432785 h 2287574"/>
              <a:gd name="connsiteX6" fmla="*/ 7044405 w 9153623"/>
              <a:gd name="connsiteY6" fmla="*/ 1544240 h 2287574"/>
              <a:gd name="connsiteX7" fmla="*/ 8931258 w 9153623"/>
              <a:gd name="connsiteY7" fmla="*/ 2173660 h 2287574"/>
              <a:gd name="connsiteX8" fmla="*/ 9148897 w 9153623"/>
              <a:gd name="connsiteY8" fmla="*/ 2287174 h 2287574"/>
              <a:gd name="connsiteX9" fmla="*/ 9152060 w 9153623"/>
              <a:gd name="connsiteY9" fmla="*/ 2281752 h 2287574"/>
              <a:gd name="connsiteX10" fmla="*/ 7286694 w 9153623"/>
              <a:gd name="connsiteY10" fmla="*/ 1586714 h 2287574"/>
              <a:gd name="connsiteX11" fmla="*/ 5271717 w 9153623"/>
              <a:gd name="connsiteY11" fmla="*/ 1436651 h 2287574"/>
              <a:gd name="connsiteX12" fmla="*/ 3252573 w 9153623"/>
              <a:gd name="connsiteY12" fmla="*/ 1190546 h 2287574"/>
              <a:gd name="connsiteX13" fmla="*/ 2541119 w 9153623"/>
              <a:gd name="connsiteY13" fmla="*/ 556357 h 2287574"/>
              <a:gd name="connsiteX14" fmla="*/ 1785082 w 9153623"/>
              <a:gd name="connsiteY14" fmla="*/ 75544 h 2287574"/>
              <a:gd name="connsiteX15" fmla="*/ 150408 w 9153623"/>
              <a:gd name="connsiteY15" fmla="*/ 441387 h 2287574"/>
              <a:gd name="connsiteX16" fmla="*/ 797 w 9153623"/>
              <a:gd name="connsiteY16" fmla="*/ 598027 h 2287574"/>
              <a:gd name="connsiteX17" fmla="*/ 5215 w 9153623"/>
              <a:gd name="connsiteY17" fmla="*/ 602546 h 2287574"/>
              <a:gd name="connsiteX18" fmla="*/ 5215 w 9153623"/>
              <a:gd name="connsiteY18" fmla="*/ 602546 h 22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53623" h="2287574">
                <a:moveTo>
                  <a:pt x="5215" y="602546"/>
                </a:moveTo>
                <a:cubicBezTo>
                  <a:pt x="404345" y="128610"/>
                  <a:pt x="1046818" y="-91438"/>
                  <a:pt x="1651838" y="46174"/>
                </a:cubicBezTo>
                <a:cubicBezTo>
                  <a:pt x="1964715" y="117365"/>
                  <a:pt x="2239387" y="276715"/>
                  <a:pt x="2470932" y="496663"/>
                </a:cubicBezTo>
                <a:cubicBezTo>
                  <a:pt x="2690880" y="705666"/>
                  <a:pt x="2880404" y="949462"/>
                  <a:pt x="3132333" y="1122769"/>
                </a:cubicBezTo>
                <a:cubicBezTo>
                  <a:pt x="3676153" y="1496897"/>
                  <a:pt x="4369634" y="1492479"/>
                  <a:pt x="5001514" y="1458189"/>
                </a:cubicBezTo>
                <a:cubicBezTo>
                  <a:pt x="5349786" y="1439312"/>
                  <a:pt x="5697004" y="1418828"/>
                  <a:pt x="6045928" y="1432785"/>
                </a:cubicBezTo>
                <a:cubicBezTo>
                  <a:pt x="6380846" y="1446190"/>
                  <a:pt x="6714759" y="1483592"/>
                  <a:pt x="7044405" y="1544240"/>
                </a:cubicBezTo>
                <a:cubicBezTo>
                  <a:pt x="7698576" y="1664632"/>
                  <a:pt x="8336078" y="1876446"/>
                  <a:pt x="8931258" y="2173660"/>
                </a:cubicBezTo>
                <a:cubicBezTo>
                  <a:pt x="9004457" y="2210210"/>
                  <a:pt x="9076953" y="2248164"/>
                  <a:pt x="9148897" y="2287174"/>
                </a:cubicBezTo>
                <a:cubicBezTo>
                  <a:pt x="9152461" y="2289081"/>
                  <a:pt x="9155624" y="2283659"/>
                  <a:pt x="9152060" y="2281752"/>
                </a:cubicBezTo>
                <a:cubicBezTo>
                  <a:pt x="8566720" y="1964004"/>
                  <a:pt x="7937200" y="1729697"/>
                  <a:pt x="7286694" y="1586714"/>
                </a:cubicBezTo>
                <a:cubicBezTo>
                  <a:pt x="6623035" y="1440868"/>
                  <a:pt x="5949233" y="1399901"/>
                  <a:pt x="5271717" y="1436651"/>
                </a:cubicBezTo>
                <a:cubicBezTo>
                  <a:pt x="4596862" y="1473301"/>
                  <a:pt x="3865074" y="1538215"/>
                  <a:pt x="3252573" y="1190546"/>
                </a:cubicBezTo>
                <a:cubicBezTo>
                  <a:pt x="2971325" y="1030894"/>
                  <a:pt x="2766539" y="781928"/>
                  <a:pt x="2541119" y="556357"/>
                </a:cubicBezTo>
                <a:cubicBezTo>
                  <a:pt x="2324786" y="339873"/>
                  <a:pt x="2079384" y="167670"/>
                  <a:pt x="1785082" y="75544"/>
                </a:cubicBezTo>
                <a:cubicBezTo>
                  <a:pt x="1217314" y="-102232"/>
                  <a:pt x="588798" y="39346"/>
                  <a:pt x="150408" y="441387"/>
                </a:cubicBezTo>
                <a:cubicBezTo>
                  <a:pt x="97090" y="490287"/>
                  <a:pt x="47387" y="542701"/>
                  <a:pt x="797" y="598027"/>
                </a:cubicBezTo>
                <a:cubicBezTo>
                  <a:pt x="-1814" y="601190"/>
                  <a:pt x="2604" y="605658"/>
                  <a:pt x="5215" y="602546"/>
                </a:cubicBezTo>
                <a:lnTo>
                  <a:pt x="5215" y="602546"/>
                </a:lnTo>
                <a:close/>
              </a:path>
            </a:pathLst>
          </a:custGeom>
          <a:solidFill>
            <a:srgbClr val="DCFC62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130C99-DE0C-33D1-FA8C-AE4705926315}"/>
              </a:ext>
            </a:extLst>
          </p:cNvPr>
          <p:cNvSpPr/>
          <p:nvPr/>
        </p:nvSpPr>
        <p:spPr>
          <a:xfrm>
            <a:off x="9148211" y="216245"/>
            <a:ext cx="223110" cy="223161"/>
          </a:xfrm>
          <a:custGeom>
            <a:avLst/>
            <a:gdLst>
              <a:gd name="connsiteX0" fmla="*/ 223111 w 223110"/>
              <a:gd name="connsiteY0" fmla="*/ 84445 h 223161"/>
              <a:gd name="connsiteX1" fmla="*/ 138716 w 223110"/>
              <a:gd name="connsiteY1" fmla="*/ 84445 h 223161"/>
              <a:gd name="connsiteX2" fmla="*/ 138716 w 223110"/>
              <a:gd name="connsiteY2" fmla="*/ 0 h 223161"/>
              <a:gd name="connsiteX3" fmla="*/ 84395 w 223110"/>
              <a:gd name="connsiteY3" fmla="*/ 0 h 223161"/>
              <a:gd name="connsiteX4" fmla="*/ 84395 w 223110"/>
              <a:gd name="connsiteY4" fmla="*/ 84445 h 223161"/>
              <a:gd name="connsiteX5" fmla="*/ 0 w 223110"/>
              <a:gd name="connsiteY5" fmla="*/ 84445 h 223161"/>
              <a:gd name="connsiteX6" fmla="*/ 0 w 223110"/>
              <a:gd name="connsiteY6" fmla="*/ 138716 h 223161"/>
              <a:gd name="connsiteX7" fmla="*/ 84395 w 223110"/>
              <a:gd name="connsiteY7" fmla="*/ 138716 h 223161"/>
              <a:gd name="connsiteX8" fmla="*/ 84395 w 223110"/>
              <a:gd name="connsiteY8" fmla="*/ 223161 h 223161"/>
              <a:gd name="connsiteX9" fmla="*/ 138716 w 223110"/>
              <a:gd name="connsiteY9" fmla="*/ 223161 h 223161"/>
              <a:gd name="connsiteX10" fmla="*/ 138716 w 223110"/>
              <a:gd name="connsiteY10" fmla="*/ 138716 h 223161"/>
              <a:gd name="connsiteX11" fmla="*/ 223111 w 223110"/>
              <a:gd name="connsiteY11" fmla="*/ 138716 h 22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110" h="223161">
                <a:moveTo>
                  <a:pt x="223111" y="84445"/>
                </a:moveTo>
                <a:lnTo>
                  <a:pt x="138716" y="84445"/>
                </a:lnTo>
                <a:lnTo>
                  <a:pt x="138716" y="0"/>
                </a:lnTo>
                <a:lnTo>
                  <a:pt x="84395" y="0"/>
                </a:lnTo>
                <a:lnTo>
                  <a:pt x="84395" y="84445"/>
                </a:lnTo>
                <a:lnTo>
                  <a:pt x="0" y="84445"/>
                </a:lnTo>
                <a:lnTo>
                  <a:pt x="0" y="138716"/>
                </a:lnTo>
                <a:lnTo>
                  <a:pt x="84395" y="138716"/>
                </a:lnTo>
                <a:lnTo>
                  <a:pt x="84395" y="223161"/>
                </a:lnTo>
                <a:lnTo>
                  <a:pt x="138716" y="223161"/>
                </a:lnTo>
                <a:lnTo>
                  <a:pt x="138716" y="138716"/>
                </a:lnTo>
                <a:lnTo>
                  <a:pt x="223111" y="138716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E99F24D-7433-2997-E711-665A0FF94787}"/>
              </a:ext>
            </a:extLst>
          </p:cNvPr>
          <p:cNvSpPr/>
          <p:nvPr/>
        </p:nvSpPr>
        <p:spPr>
          <a:xfrm>
            <a:off x="8647216" y="2055605"/>
            <a:ext cx="81532" cy="81532"/>
          </a:xfrm>
          <a:custGeom>
            <a:avLst/>
            <a:gdLst>
              <a:gd name="connsiteX0" fmla="*/ 81533 w 81532"/>
              <a:gd name="connsiteY0" fmla="*/ 30826 h 81532"/>
              <a:gd name="connsiteX1" fmla="*/ 50657 w 81532"/>
              <a:gd name="connsiteY1" fmla="*/ 30826 h 81532"/>
              <a:gd name="connsiteX2" fmla="*/ 50657 w 81532"/>
              <a:gd name="connsiteY2" fmla="*/ 0 h 81532"/>
              <a:gd name="connsiteX3" fmla="*/ 30826 w 81532"/>
              <a:gd name="connsiteY3" fmla="*/ 0 h 81532"/>
              <a:gd name="connsiteX4" fmla="*/ 30826 w 81532"/>
              <a:gd name="connsiteY4" fmla="*/ 30826 h 81532"/>
              <a:gd name="connsiteX5" fmla="*/ 0 w 81532"/>
              <a:gd name="connsiteY5" fmla="*/ 30826 h 81532"/>
              <a:gd name="connsiteX6" fmla="*/ 0 w 81532"/>
              <a:gd name="connsiteY6" fmla="*/ 50657 h 81532"/>
              <a:gd name="connsiteX7" fmla="*/ 30826 w 81532"/>
              <a:gd name="connsiteY7" fmla="*/ 50657 h 81532"/>
              <a:gd name="connsiteX8" fmla="*/ 30826 w 81532"/>
              <a:gd name="connsiteY8" fmla="*/ 81533 h 81532"/>
              <a:gd name="connsiteX9" fmla="*/ 50657 w 81532"/>
              <a:gd name="connsiteY9" fmla="*/ 81533 h 81532"/>
              <a:gd name="connsiteX10" fmla="*/ 50657 w 81532"/>
              <a:gd name="connsiteY10" fmla="*/ 50657 h 81532"/>
              <a:gd name="connsiteX11" fmla="*/ 81533 w 81532"/>
              <a:gd name="connsiteY11" fmla="*/ 50657 h 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32" h="81532">
                <a:moveTo>
                  <a:pt x="81533" y="30826"/>
                </a:moveTo>
                <a:lnTo>
                  <a:pt x="50657" y="30826"/>
                </a:lnTo>
                <a:lnTo>
                  <a:pt x="50657" y="0"/>
                </a:lnTo>
                <a:lnTo>
                  <a:pt x="30826" y="0"/>
                </a:lnTo>
                <a:lnTo>
                  <a:pt x="30826" y="30826"/>
                </a:lnTo>
                <a:lnTo>
                  <a:pt x="0" y="30826"/>
                </a:lnTo>
                <a:lnTo>
                  <a:pt x="0" y="50657"/>
                </a:lnTo>
                <a:lnTo>
                  <a:pt x="30826" y="50657"/>
                </a:lnTo>
                <a:lnTo>
                  <a:pt x="30826" y="81533"/>
                </a:lnTo>
                <a:lnTo>
                  <a:pt x="50657" y="81533"/>
                </a:lnTo>
                <a:lnTo>
                  <a:pt x="50657" y="50657"/>
                </a:lnTo>
                <a:lnTo>
                  <a:pt x="81533" y="50657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6D9529-28E6-DEA4-9314-3294CCD52566}"/>
              </a:ext>
            </a:extLst>
          </p:cNvPr>
          <p:cNvSpPr/>
          <p:nvPr/>
        </p:nvSpPr>
        <p:spPr>
          <a:xfrm>
            <a:off x="9238530" y="3167745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0494BF-5CEB-CC34-AAD0-779CE15C0042}"/>
              </a:ext>
            </a:extLst>
          </p:cNvPr>
          <p:cNvSpPr/>
          <p:nvPr/>
        </p:nvSpPr>
        <p:spPr>
          <a:xfrm>
            <a:off x="9786768" y="2521607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aphic 15264">
            <a:extLst>
              <a:ext uri="{FF2B5EF4-FFF2-40B4-BE49-F238E27FC236}">
                <a16:creationId xmlns:a16="http://schemas.microsoft.com/office/drawing/2014/main" id="{15C3E7A6-0D78-945B-8134-8769D63CDC49}"/>
              </a:ext>
            </a:extLst>
          </p:cNvPr>
          <p:cNvGrpSpPr/>
          <p:nvPr/>
        </p:nvGrpSpPr>
        <p:grpSpPr>
          <a:xfrm>
            <a:off x="268454" y="194705"/>
            <a:ext cx="1362261" cy="169090"/>
            <a:chOff x="9712716" y="4865766"/>
            <a:chExt cx="1362261" cy="169090"/>
          </a:xfrm>
          <a:solidFill>
            <a:srgbClr val="DCFC6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3B7525-4F6F-D449-FA20-AD92155C3E49}"/>
                </a:ext>
              </a:extLst>
            </p:cNvPr>
            <p:cNvSpPr/>
            <p:nvPr/>
          </p:nvSpPr>
          <p:spPr>
            <a:xfrm>
              <a:off x="1102828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6 w 46690"/>
                <a:gd name="connsiteY1" fmla="*/ 0 h 46690"/>
                <a:gd name="connsiteX2" fmla="*/ 46691 w 46690"/>
                <a:gd name="connsiteY2" fmla="*/ 23345 h 46690"/>
                <a:gd name="connsiteX3" fmla="*/ 23346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6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5B9F7A-A1DB-752F-B689-5BE35B1CFBD3}"/>
                </a:ext>
              </a:extLst>
            </p:cNvPr>
            <p:cNvSpPr/>
            <p:nvPr/>
          </p:nvSpPr>
          <p:spPr>
            <a:xfrm>
              <a:off x="10873605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F1F478-7FB9-C5A4-6004-FCEAE405F608}"/>
                </a:ext>
              </a:extLst>
            </p:cNvPr>
            <p:cNvSpPr/>
            <p:nvPr/>
          </p:nvSpPr>
          <p:spPr>
            <a:xfrm>
              <a:off x="10718974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14D4E9-9402-88B8-FCBF-96C32DAB742D}"/>
                </a:ext>
              </a:extLst>
            </p:cNvPr>
            <p:cNvSpPr/>
            <p:nvPr/>
          </p:nvSpPr>
          <p:spPr>
            <a:xfrm>
              <a:off x="10564343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1D5C75-5FBF-72AE-D5A2-50CF84BD4E29}"/>
                </a:ext>
              </a:extLst>
            </p:cNvPr>
            <p:cNvSpPr/>
            <p:nvPr/>
          </p:nvSpPr>
          <p:spPr>
            <a:xfrm>
              <a:off x="10409661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63DD3DD-66AF-CF8D-E5D8-86323A192F2A}"/>
                </a:ext>
              </a:extLst>
            </p:cNvPr>
            <p:cNvSpPr/>
            <p:nvPr/>
          </p:nvSpPr>
          <p:spPr>
            <a:xfrm>
              <a:off x="10255030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DFD16D0-4A6B-BA06-7711-FB81F678A481}"/>
                </a:ext>
              </a:extLst>
            </p:cNvPr>
            <p:cNvSpPr/>
            <p:nvPr/>
          </p:nvSpPr>
          <p:spPr>
            <a:xfrm>
              <a:off x="10100399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94D8C76-B58E-3735-EFFA-16BA8F900837}"/>
                </a:ext>
              </a:extLst>
            </p:cNvPr>
            <p:cNvSpPr/>
            <p:nvPr/>
          </p:nvSpPr>
          <p:spPr>
            <a:xfrm>
              <a:off x="994571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47D78FE-5424-15A7-A47D-A0A143D25BCF}"/>
                </a:ext>
              </a:extLst>
            </p:cNvPr>
            <p:cNvSpPr/>
            <p:nvPr/>
          </p:nvSpPr>
          <p:spPr>
            <a:xfrm>
              <a:off x="9791086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8164F26-13DA-A770-CA95-9CBBCF477C2F}"/>
                </a:ext>
              </a:extLst>
            </p:cNvPr>
            <p:cNvSpPr/>
            <p:nvPr/>
          </p:nvSpPr>
          <p:spPr>
            <a:xfrm>
              <a:off x="10949917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6 w 46690"/>
                <a:gd name="connsiteY1" fmla="*/ 46691 h 46690"/>
                <a:gd name="connsiteX2" fmla="*/ 2 w 46690"/>
                <a:gd name="connsiteY2" fmla="*/ 23345 h 46690"/>
                <a:gd name="connsiteX3" fmla="*/ 23346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40" y="46691"/>
                    <a:pt x="23346" y="46691"/>
                  </a:cubicBezTo>
                  <a:cubicBezTo>
                    <a:pt x="10453" y="46691"/>
                    <a:pt x="2" y="36239"/>
                    <a:pt x="2" y="23345"/>
                  </a:cubicBezTo>
                  <a:cubicBezTo>
                    <a:pt x="2" y="10452"/>
                    <a:pt x="10453" y="0"/>
                    <a:pt x="23346" y="0"/>
                  </a:cubicBezTo>
                  <a:cubicBezTo>
                    <a:pt x="36240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B0B887-F27D-1571-B32F-1E91F5C4DB5B}"/>
                </a:ext>
              </a:extLst>
            </p:cNvPr>
            <p:cNvSpPr/>
            <p:nvPr/>
          </p:nvSpPr>
          <p:spPr>
            <a:xfrm>
              <a:off x="1079528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AF2A3C-B943-025E-E514-B3800C2A4B56}"/>
                </a:ext>
              </a:extLst>
            </p:cNvPr>
            <p:cNvSpPr/>
            <p:nvPr/>
          </p:nvSpPr>
          <p:spPr>
            <a:xfrm>
              <a:off x="10640604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0D897A2-0484-BB95-0B00-A17CD2F55065}"/>
                </a:ext>
              </a:extLst>
            </p:cNvPr>
            <p:cNvSpPr/>
            <p:nvPr/>
          </p:nvSpPr>
          <p:spPr>
            <a:xfrm>
              <a:off x="10485973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834116-E54B-917C-85B9-5A4A9F21FF9F}"/>
                </a:ext>
              </a:extLst>
            </p:cNvPr>
            <p:cNvSpPr/>
            <p:nvPr/>
          </p:nvSpPr>
          <p:spPr>
            <a:xfrm>
              <a:off x="10331342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65FBCD1-3C19-9E9A-F998-56CE86E06DDD}"/>
                </a:ext>
              </a:extLst>
            </p:cNvPr>
            <p:cNvSpPr/>
            <p:nvPr/>
          </p:nvSpPr>
          <p:spPr>
            <a:xfrm>
              <a:off x="10176710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F4FB42A-F147-4C75-3861-F311C4810DDE}"/>
                </a:ext>
              </a:extLst>
            </p:cNvPr>
            <p:cNvSpPr/>
            <p:nvPr/>
          </p:nvSpPr>
          <p:spPr>
            <a:xfrm>
              <a:off x="10022029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0A59FF7-649C-03BB-F2A9-CD3E6F52B2F8}"/>
                </a:ext>
              </a:extLst>
            </p:cNvPr>
            <p:cNvSpPr/>
            <p:nvPr/>
          </p:nvSpPr>
          <p:spPr>
            <a:xfrm>
              <a:off x="9867397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29230B2-23F3-958E-8E99-CA664767EA5E}"/>
                </a:ext>
              </a:extLst>
            </p:cNvPr>
            <p:cNvSpPr/>
            <p:nvPr/>
          </p:nvSpPr>
          <p:spPr>
            <a:xfrm>
              <a:off x="971271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15264">
            <a:extLst>
              <a:ext uri="{FF2B5EF4-FFF2-40B4-BE49-F238E27FC236}">
                <a16:creationId xmlns:a16="http://schemas.microsoft.com/office/drawing/2014/main" id="{6C3E90BF-849D-F8AA-EE01-763F70233320}"/>
              </a:ext>
            </a:extLst>
          </p:cNvPr>
          <p:cNvGrpSpPr/>
          <p:nvPr/>
        </p:nvGrpSpPr>
        <p:grpSpPr>
          <a:xfrm>
            <a:off x="590067" y="454867"/>
            <a:ext cx="1362212" cy="169090"/>
            <a:chOff x="10034329" y="5125928"/>
            <a:chExt cx="1362212" cy="169090"/>
          </a:xfrm>
          <a:solidFill>
            <a:srgbClr val="FFFFFF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8DE5409-4876-F982-C8FD-10D5102F9E87}"/>
                </a:ext>
              </a:extLst>
            </p:cNvPr>
            <p:cNvSpPr/>
            <p:nvPr/>
          </p:nvSpPr>
          <p:spPr>
            <a:xfrm>
              <a:off x="1134985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3798B7F-0D73-C78C-BDF5-A9E837228E1B}"/>
                </a:ext>
              </a:extLst>
            </p:cNvPr>
            <p:cNvSpPr/>
            <p:nvPr/>
          </p:nvSpPr>
          <p:spPr>
            <a:xfrm>
              <a:off x="11195218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6 w 46690"/>
                <a:gd name="connsiteY1" fmla="*/ 0 h 46691"/>
                <a:gd name="connsiteX2" fmla="*/ 46691 w 46690"/>
                <a:gd name="connsiteY2" fmla="*/ 23345 h 46691"/>
                <a:gd name="connsiteX3" fmla="*/ 23346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6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B9CD794-9A4D-0E9C-1320-08946C74C7CA}"/>
                </a:ext>
              </a:extLst>
            </p:cNvPr>
            <p:cNvSpPr/>
            <p:nvPr/>
          </p:nvSpPr>
          <p:spPr>
            <a:xfrm>
              <a:off x="11040538" y="5248328"/>
              <a:ext cx="46689" cy="46690"/>
            </a:xfrm>
            <a:custGeom>
              <a:avLst/>
              <a:gdLst>
                <a:gd name="connsiteX0" fmla="*/ 0 w 46689"/>
                <a:gd name="connsiteY0" fmla="*/ 23345 h 46690"/>
                <a:gd name="connsiteX1" fmla="*/ 23345 w 46689"/>
                <a:gd name="connsiteY1" fmla="*/ 0 h 46690"/>
                <a:gd name="connsiteX2" fmla="*/ 46690 w 46689"/>
                <a:gd name="connsiteY2" fmla="*/ 23345 h 46690"/>
                <a:gd name="connsiteX3" fmla="*/ 23345 w 46689"/>
                <a:gd name="connsiteY3" fmla="*/ 46691 h 46690"/>
                <a:gd name="connsiteX4" fmla="*/ 0 w 46689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9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B7D5D4-89E5-17BF-F968-9C9BDC98231C}"/>
                </a:ext>
              </a:extLst>
            </p:cNvPr>
            <p:cNvSpPr/>
            <p:nvPr/>
          </p:nvSpPr>
          <p:spPr>
            <a:xfrm>
              <a:off x="10885905" y="5248328"/>
              <a:ext cx="46691" cy="46690"/>
            </a:xfrm>
            <a:custGeom>
              <a:avLst/>
              <a:gdLst>
                <a:gd name="connsiteX0" fmla="*/ 0 w 46691"/>
                <a:gd name="connsiteY0" fmla="*/ 23345 h 46690"/>
                <a:gd name="connsiteX1" fmla="*/ 23345 w 46691"/>
                <a:gd name="connsiteY1" fmla="*/ 0 h 46690"/>
                <a:gd name="connsiteX2" fmla="*/ 46691 w 46691"/>
                <a:gd name="connsiteY2" fmla="*/ 23345 h 46690"/>
                <a:gd name="connsiteX3" fmla="*/ 23345 w 46691"/>
                <a:gd name="connsiteY3" fmla="*/ 46691 h 46690"/>
                <a:gd name="connsiteX4" fmla="*/ 0 w 46691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D1C414-AAC3-0017-D936-8182EA2A0160}"/>
                </a:ext>
              </a:extLst>
            </p:cNvPr>
            <p:cNvSpPr/>
            <p:nvPr/>
          </p:nvSpPr>
          <p:spPr>
            <a:xfrm>
              <a:off x="10731275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0DF1684-C55D-BB63-9E10-60460931E32F}"/>
                </a:ext>
              </a:extLst>
            </p:cNvPr>
            <p:cNvSpPr/>
            <p:nvPr/>
          </p:nvSpPr>
          <p:spPr>
            <a:xfrm>
              <a:off x="10576593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0B4B1F2-1B2F-0003-BE09-45E5EB99E830}"/>
                </a:ext>
              </a:extLst>
            </p:cNvPr>
            <p:cNvSpPr/>
            <p:nvPr/>
          </p:nvSpPr>
          <p:spPr>
            <a:xfrm>
              <a:off x="10421962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3212E65-470F-BFEB-5C5B-50348DFC4EB1}"/>
                </a:ext>
              </a:extLst>
            </p:cNvPr>
            <p:cNvSpPr/>
            <p:nvPr/>
          </p:nvSpPr>
          <p:spPr>
            <a:xfrm>
              <a:off x="1026733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E75F252-7A3F-C7A6-4146-F7F983FDF13B}"/>
                </a:ext>
              </a:extLst>
            </p:cNvPr>
            <p:cNvSpPr/>
            <p:nvPr/>
          </p:nvSpPr>
          <p:spPr>
            <a:xfrm>
              <a:off x="10112649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EE78C4-FE53-02FE-CFDF-0DF086A49C01}"/>
                </a:ext>
              </a:extLst>
            </p:cNvPr>
            <p:cNvSpPr/>
            <p:nvPr/>
          </p:nvSpPr>
          <p:spPr>
            <a:xfrm>
              <a:off x="11271530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1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9" y="46691"/>
                    <a:pt x="23345" y="46691"/>
                  </a:cubicBezTo>
                  <a:cubicBezTo>
                    <a:pt x="10452" y="46691"/>
                    <a:pt x="1" y="36239"/>
                    <a:pt x="1" y="23345"/>
                  </a:cubicBezTo>
                  <a:cubicBezTo>
                    <a:pt x="1" y="10452"/>
                    <a:pt x="10452" y="0"/>
                    <a:pt x="23345" y="0"/>
                  </a:cubicBezTo>
                  <a:cubicBezTo>
                    <a:pt x="36239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1CBC76-EA49-9240-672F-EC4BB496A010}"/>
                </a:ext>
              </a:extLst>
            </p:cNvPr>
            <p:cNvSpPr/>
            <p:nvPr/>
          </p:nvSpPr>
          <p:spPr>
            <a:xfrm>
              <a:off x="1111684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B2BCBD0-A8E2-AE4C-FADE-24D711A08705}"/>
                </a:ext>
              </a:extLst>
            </p:cNvPr>
            <p:cNvSpPr/>
            <p:nvPr/>
          </p:nvSpPr>
          <p:spPr>
            <a:xfrm>
              <a:off x="10962217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632BEFE-76B4-38EE-76F1-0FEE70B2FEBB}"/>
                </a:ext>
              </a:extLst>
            </p:cNvPr>
            <p:cNvSpPr/>
            <p:nvPr/>
          </p:nvSpPr>
          <p:spPr>
            <a:xfrm>
              <a:off x="10807536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942826F-6943-3B37-634C-B6142A4A1171}"/>
                </a:ext>
              </a:extLst>
            </p:cNvPr>
            <p:cNvSpPr/>
            <p:nvPr/>
          </p:nvSpPr>
          <p:spPr>
            <a:xfrm>
              <a:off x="10652904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770C5-D61D-29F6-F3B1-2C7E04C8F0A5}"/>
                </a:ext>
              </a:extLst>
            </p:cNvPr>
            <p:cNvSpPr/>
            <p:nvPr/>
          </p:nvSpPr>
          <p:spPr>
            <a:xfrm>
              <a:off x="10498273" y="5125928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711D23E-7E59-06FF-813D-D1210203BE82}"/>
                </a:ext>
              </a:extLst>
            </p:cNvPr>
            <p:cNvSpPr/>
            <p:nvPr/>
          </p:nvSpPr>
          <p:spPr>
            <a:xfrm>
              <a:off x="10343592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8DC0D42-9A1D-8C76-8B98-FAEF988BFC5A}"/>
                </a:ext>
              </a:extLst>
            </p:cNvPr>
            <p:cNvSpPr/>
            <p:nvPr/>
          </p:nvSpPr>
          <p:spPr>
            <a:xfrm>
              <a:off x="10188960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CF1C9D-DA00-F7F6-64BF-DD1D0A839424}"/>
                </a:ext>
              </a:extLst>
            </p:cNvPr>
            <p:cNvSpPr/>
            <p:nvPr/>
          </p:nvSpPr>
          <p:spPr>
            <a:xfrm>
              <a:off x="1003432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194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85185E-6 L -0.01041 0.0002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29167E-6 -4.07407E-6 L -0.01042 0.0002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-4.07407E-6 L -0.01041 0.00024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-3405395" y="-1078375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853193" y="-1536427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rgbClr val="FDCF49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03</a:t>
            </a:r>
            <a:endParaRPr lang="en-US" dirty="0">
              <a:solidFill>
                <a:srgbClr val="FDCF49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A2B0F2-1599-9B46-3A41-6D0BCB09D3D6}"/>
              </a:ext>
            </a:extLst>
          </p:cNvPr>
          <p:cNvCxnSpPr>
            <a:cxnSpLocks/>
          </p:cNvCxnSpPr>
          <p:nvPr/>
        </p:nvCxnSpPr>
        <p:spPr>
          <a:xfrm>
            <a:off x="200701" y="-1078375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110E08E-C37A-CA69-5563-98253ECC4AB9}"/>
              </a:ext>
            </a:extLst>
          </p:cNvPr>
          <p:cNvSpPr txBox="1"/>
          <p:nvPr/>
        </p:nvSpPr>
        <p:spPr>
          <a:xfrm>
            <a:off x="1054011" y="7189602"/>
            <a:ext cx="2456374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dirty="0">
                <a:solidFill>
                  <a:srgbClr val="FDCF49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 player who reaches 6 with a 2 game advantage…</a:t>
            </a:r>
            <a:endParaRPr lang="en-US" dirty="0">
              <a:solidFill>
                <a:srgbClr val="FDCF49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E5CE31-8420-1A29-D737-A64437AC20E1}"/>
              </a:ext>
            </a:extLst>
          </p:cNvPr>
          <p:cNvSpPr txBox="1"/>
          <p:nvPr/>
        </p:nvSpPr>
        <p:spPr>
          <a:xfrm>
            <a:off x="-1723926" y="7002810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DCF49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Sequence of games</a:t>
            </a:r>
            <a:endParaRPr lang="en-US" sz="3200" dirty="0">
              <a:solidFill>
                <a:srgbClr val="FDCF49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C57AAE-6CD5-30ED-2B37-29272A2D1FCA}"/>
              </a:ext>
            </a:extLst>
          </p:cNvPr>
          <p:cNvSpPr txBox="1"/>
          <p:nvPr/>
        </p:nvSpPr>
        <p:spPr>
          <a:xfrm>
            <a:off x="3419779" y="7340840"/>
            <a:ext cx="2456374" cy="5847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pl-PL" sz="3200" dirty="0">
                <a:solidFill>
                  <a:srgbClr val="FDCF49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Wins!</a:t>
            </a:r>
            <a:endParaRPr lang="en-US" sz="3200" dirty="0">
              <a:solidFill>
                <a:srgbClr val="FDCF49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E8350-C39A-20CA-65FD-410375FB8169}"/>
              </a:ext>
            </a:extLst>
          </p:cNvPr>
          <p:cNvSpPr txBox="1"/>
          <p:nvPr/>
        </p:nvSpPr>
        <p:spPr>
          <a:xfrm>
            <a:off x="-3320140" y="1894712"/>
            <a:ext cx="3320140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solidFill>
                  <a:schemeClr val="bg1"/>
                </a:solidFill>
                <a:latin typeface="Poppins ExtraBold" panose="00000900000000000000" pitchFamily="2" charset="-18"/>
                <a:cs typeface="Poppins ExtraBold" panose="00000900000000000000" pitchFamily="2" charset="-18"/>
              </a:rPr>
              <a:t>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B6AC2-4D9C-6068-6842-A2D4E4E8CECE}"/>
              </a:ext>
            </a:extLst>
          </p:cNvPr>
          <p:cNvSpPr txBox="1"/>
          <p:nvPr/>
        </p:nvSpPr>
        <p:spPr>
          <a:xfrm>
            <a:off x="-9627155" y="1894712"/>
            <a:ext cx="6026009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pl-PL" sz="13800" dirty="0">
                <a:ln>
                  <a:solidFill>
                    <a:srgbClr val="DCFC62"/>
                  </a:solidFill>
                </a:ln>
                <a:noFill/>
                <a:latin typeface="Poppins ExtraBold" panose="00000900000000000000" pitchFamily="2" charset="-18"/>
                <a:cs typeface="Poppins ExtraBold" panose="00000900000000000000" pitchFamily="2" charset="-18"/>
              </a:rPr>
              <a:t>DEUCE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1EA8D9D-4B60-CD25-51F2-04B5EE87784B}"/>
              </a:ext>
            </a:extLst>
          </p:cNvPr>
          <p:cNvSpPr/>
          <p:nvPr/>
        </p:nvSpPr>
        <p:spPr>
          <a:xfrm flipH="1">
            <a:off x="7699142" y="5529576"/>
            <a:ext cx="5661812" cy="1933051"/>
          </a:xfrm>
          <a:custGeom>
            <a:avLst/>
            <a:gdLst>
              <a:gd name="connsiteX0" fmla="*/ 47944 w 5661812"/>
              <a:gd name="connsiteY0" fmla="*/ 793753 h 1933051"/>
              <a:gd name="connsiteX1" fmla="*/ 1011579 w 5661812"/>
              <a:gd name="connsiteY1" fmla="*/ 52125 h 1933051"/>
              <a:gd name="connsiteX2" fmla="*/ 1341375 w 5661812"/>
              <a:gd name="connsiteY2" fmla="*/ 96557 h 1933051"/>
              <a:gd name="connsiteX3" fmla="*/ 1632966 w 5661812"/>
              <a:gd name="connsiteY3" fmla="*/ 270266 h 1933051"/>
              <a:gd name="connsiteX4" fmla="*/ 1883137 w 5661812"/>
              <a:gd name="connsiteY4" fmla="*/ 483085 h 1933051"/>
              <a:gd name="connsiteX5" fmla="*/ 2162277 w 5661812"/>
              <a:gd name="connsiteY5" fmla="*/ 640026 h 1933051"/>
              <a:gd name="connsiteX6" fmla="*/ 2812030 w 5661812"/>
              <a:gd name="connsiteY6" fmla="*/ 711417 h 1933051"/>
              <a:gd name="connsiteX7" fmla="*/ 3476794 w 5661812"/>
              <a:gd name="connsiteY7" fmla="*/ 741490 h 1933051"/>
              <a:gd name="connsiteX8" fmla="*/ 4498616 w 5661812"/>
              <a:gd name="connsiteY8" fmla="*/ 1257296 h 1933051"/>
              <a:gd name="connsiteX9" fmla="*/ 5495838 w 5661812"/>
              <a:gd name="connsiteY9" fmla="*/ 1861312 h 1933051"/>
              <a:gd name="connsiteX10" fmla="*/ 5630186 w 5661812"/>
              <a:gd name="connsiteY10" fmla="*/ 1907752 h 1933051"/>
              <a:gd name="connsiteX11" fmla="*/ 5624211 w 5661812"/>
              <a:gd name="connsiteY11" fmla="*/ 1861864 h 1933051"/>
              <a:gd name="connsiteX12" fmla="*/ 5573605 w 5661812"/>
              <a:gd name="connsiteY12" fmla="*/ 1886866 h 1933051"/>
              <a:gd name="connsiteX13" fmla="*/ 5598958 w 5661812"/>
              <a:gd name="connsiteY13" fmla="*/ 1930193 h 1933051"/>
              <a:gd name="connsiteX14" fmla="*/ 5649565 w 5661812"/>
              <a:gd name="connsiteY14" fmla="*/ 1905191 h 1933051"/>
              <a:gd name="connsiteX15" fmla="*/ 5643591 w 5661812"/>
              <a:gd name="connsiteY15" fmla="*/ 1859304 h 1933051"/>
              <a:gd name="connsiteX16" fmla="*/ 4615242 w 5661812"/>
              <a:gd name="connsiteY16" fmla="*/ 1278482 h 1933051"/>
              <a:gd name="connsiteX17" fmla="*/ 3595378 w 5661812"/>
              <a:gd name="connsiteY17" fmla="*/ 718546 h 1933051"/>
              <a:gd name="connsiteX18" fmla="*/ 2955666 w 5661812"/>
              <a:gd name="connsiteY18" fmla="*/ 658250 h 1933051"/>
              <a:gd name="connsiteX19" fmla="*/ 2276041 w 5661812"/>
              <a:gd name="connsiteY19" fmla="*/ 621651 h 1933051"/>
              <a:gd name="connsiteX20" fmla="*/ 1973004 w 5661812"/>
              <a:gd name="connsiteY20" fmla="*/ 487101 h 1933051"/>
              <a:gd name="connsiteX21" fmla="*/ 1714448 w 5661812"/>
              <a:gd name="connsiteY21" fmla="*/ 273529 h 1933051"/>
              <a:gd name="connsiteX22" fmla="*/ 1439827 w 5661812"/>
              <a:gd name="connsiteY22" fmla="*/ 82951 h 1933051"/>
              <a:gd name="connsiteX23" fmla="*/ 1116005 w 5661812"/>
              <a:gd name="connsiteY23" fmla="*/ 1268 h 1933051"/>
              <a:gd name="connsiteX24" fmla="*/ 521980 w 5661812"/>
              <a:gd name="connsiteY24" fmla="*/ 190340 h 1933051"/>
              <a:gd name="connsiteX25" fmla="*/ 97145 w 5661812"/>
              <a:gd name="connsiteY25" fmla="*/ 641532 h 1933051"/>
              <a:gd name="connsiteX26" fmla="*/ 4668 w 5661812"/>
              <a:gd name="connsiteY26" fmla="*/ 768349 h 1933051"/>
              <a:gd name="connsiteX27" fmla="*/ 47944 w 5661812"/>
              <a:gd name="connsiteY27" fmla="*/ 793753 h 1933051"/>
              <a:gd name="connsiteX28" fmla="*/ 47944 w 5661812"/>
              <a:gd name="connsiteY28" fmla="*/ 793753 h 19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61812" h="1933051">
                <a:moveTo>
                  <a:pt x="47944" y="793753"/>
                </a:moveTo>
                <a:cubicBezTo>
                  <a:pt x="283757" y="465312"/>
                  <a:pt x="572185" y="82048"/>
                  <a:pt x="1011579" y="52125"/>
                </a:cubicBezTo>
                <a:cubicBezTo>
                  <a:pt x="1123285" y="44544"/>
                  <a:pt x="1235694" y="59606"/>
                  <a:pt x="1341375" y="96557"/>
                </a:cubicBezTo>
                <a:cubicBezTo>
                  <a:pt x="1449667" y="134411"/>
                  <a:pt x="1544906" y="197770"/>
                  <a:pt x="1632966" y="270266"/>
                </a:cubicBezTo>
                <a:cubicBezTo>
                  <a:pt x="1717511" y="339900"/>
                  <a:pt x="1796584" y="415911"/>
                  <a:pt x="1883137" y="483085"/>
                </a:cubicBezTo>
                <a:cubicBezTo>
                  <a:pt x="1968435" y="549356"/>
                  <a:pt x="2060311" y="603577"/>
                  <a:pt x="2162277" y="640026"/>
                </a:cubicBezTo>
                <a:cubicBezTo>
                  <a:pt x="2369674" y="714128"/>
                  <a:pt x="2594542" y="715383"/>
                  <a:pt x="2812030" y="711417"/>
                </a:cubicBezTo>
                <a:cubicBezTo>
                  <a:pt x="3033835" y="707401"/>
                  <a:pt x="3258051" y="696305"/>
                  <a:pt x="3476794" y="741490"/>
                </a:cubicBezTo>
                <a:cubicBezTo>
                  <a:pt x="3856645" y="819910"/>
                  <a:pt x="4186291" y="1037549"/>
                  <a:pt x="4498616" y="1257296"/>
                </a:cubicBezTo>
                <a:cubicBezTo>
                  <a:pt x="4816213" y="1480808"/>
                  <a:pt x="5130646" y="1719885"/>
                  <a:pt x="5495838" y="1861312"/>
                </a:cubicBezTo>
                <a:cubicBezTo>
                  <a:pt x="5540068" y="1878432"/>
                  <a:pt x="5584851" y="1893895"/>
                  <a:pt x="5630186" y="1907752"/>
                </a:cubicBezTo>
                <a:cubicBezTo>
                  <a:pt x="5628178" y="1892439"/>
                  <a:pt x="5626170" y="1877177"/>
                  <a:pt x="5624211" y="1861864"/>
                </a:cubicBezTo>
                <a:cubicBezTo>
                  <a:pt x="5607343" y="1870199"/>
                  <a:pt x="5590474" y="1878532"/>
                  <a:pt x="5573605" y="1886866"/>
                </a:cubicBezTo>
                <a:cubicBezTo>
                  <a:pt x="5544637" y="1901175"/>
                  <a:pt x="5570040" y="1944502"/>
                  <a:pt x="5598958" y="1930193"/>
                </a:cubicBezTo>
                <a:cubicBezTo>
                  <a:pt x="5615827" y="1921859"/>
                  <a:pt x="5632696" y="1913526"/>
                  <a:pt x="5649565" y="1905191"/>
                </a:cubicBezTo>
                <a:cubicBezTo>
                  <a:pt x="5669797" y="1895201"/>
                  <a:pt x="5662970" y="1865228"/>
                  <a:pt x="5643591" y="1859304"/>
                </a:cubicBezTo>
                <a:cubicBezTo>
                  <a:pt x="5262886" y="1742979"/>
                  <a:pt x="4936102" y="1506212"/>
                  <a:pt x="4615242" y="1278482"/>
                </a:cubicBezTo>
                <a:cubicBezTo>
                  <a:pt x="4299352" y="1054317"/>
                  <a:pt x="3973472" y="823474"/>
                  <a:pt x="3595378" y="718546"/>
                </a:cubicBezTo>
                <a:cubicBezTo>
                  <a:pt x="3386224" y="660509"/>
                  <a:pt x="3171397" y="654284"/>
                  <a:pt x="2955666" y="658250"/>
                </a:cubicBezTo>
                <a:cubicBezTo>
                  <a:pt x="2729543" y="662417"/>
                  <a:pt x="2497747" y="676173"/>
                  <a:pt x="2276041" y="621651"/>
                </a:cubicBezTo>
                <a:cubicBezTo>
                  <a:pt x="2167348" y="594891"/>
                  <a:pt x="2065381" y="550460"/>
                  <a:pt x="1973004" y="487101"/>
                </a:cubicBezTo>
                <a:cubicBezTo>
                  <a:pt x="1880677" y="423743"/>
                  <a:pt x="1799094" y="346427"/>
                  <a:pt x="1714448" y="273529"/>
                </a:cubicBezTo>
                <a:cubicBezTo>
                  <a:pt x="1629954" y="200732"/>
                  <a:pt x="1541292" y="130746"/>
                  <a:pt x="1439827" y="82951"/>
                </a:cubicBezTo>
                <a:cubicBezTo>
                  <a:pt x="1338263" y="35106"/>
                  <a:pt x="1228113" y="7543"/>
                  <a:pt x="1116005" y="1268"/>
                </a:cubicBezTo>
                <a:cubicBezTo>
                  <a:pt x="900676" y="-10731"/>
                  <a:pt x="693882" y="63221"/>
                  <a:pt x="521980" y="190340"/>
                </a:cubicBezTo>
                <a:cubicBezTo>
                  <a:pt x="354697" y="314045"/>
                  <a:pt x="220800" y="475755"/>
                  <a:pt x="97145" y="641532"/>
                </a:cubicBezTo>
                <a:cubicBezTo>
                  <a:pt x="65868" y="683453"/>
                  <a:pt x="35192" y="725876"/>
                  <a:pt x="4668" y="768349"/>
                </a:cubicBezTo>
                <a:cubicBezTo>
                  <a:pt x="-14260" y="794707"/>
                  <a:pt x="29268" y="819810"/>
                  <a:pt x="47944" y="793753"/>
                </a:cubicBezTo>
                <a:lnTo>
                  <a:pt x="47944" y="793753"/>
                </a:lnTo>
                <a:close/>
              </a:path>
            </a:pathLst>
          </a:custGeom>
          <a:solidFill>
            <a:srgbClr val="F24B28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12AE150-1172-46A6-61E7-B0BFD715C92D}"/>
              </a:ext>
            </a:extLst>
          </p:cNvPr>
          <p:cNvSpPr/>
          <p:nvPr/>
        </p:nvSpPr>
        <p:spPr>
          <a:xfrm flipH="1">
            <a:off x="2899981" y="4444697"/>
            <a:ext cx="10234072" cy="2557588"/>
          </a:xfrm>
          <a:custGeom>
            <a:avLst/>
            <a:gdLst>
              <a:gd name="connsiteX0" fmla="*/ 5215 w 9153623"/>
              <a:gd name="connsiteY0" fmla="*/ 602546 h 2287574"/>
              <a:gd name="connsiteX1" fmla="*/ 1651838 w 9153623"/>
              <a:gd name="connsiteY1" fmla="*/ 46174 h 2287574"/>
              <a:gd name="connsiteX2" fmla="*/ 2470932 w 9153623"/>
              <a:gd name="connsiteY2" fmla="*/ 496663 h 2287574"/>
              <a:gd name="connsiteX3" fmla="*/ 3132333 w 9153623"/>
              <a:gd name="connsiteY3" fmla="*/ 1122769 h 2287574"/>
              <a:gd name="connsiteX4" fmla="*/ 5001514 w 9153623"/>
              <a:gd name="connsiteY4" fmla="*/ 1458189 h 2287574"/>
              <a:gd name="connsiteX5" fmla="*/ 6045928 w 9153623"/>
              <a:gd name="connsiteY5" fmla="*/ 1432785 h 2287574"/>
              <a:gd name="connsiteX6" fmla="*/ 7044405 w 9153623"/>
              <a:gd name="connsiteY6" fmla="*/ 1544240 h 2287574"/>
              <a:gd name="connsiteX7" fmla="*/ 8931258 w 9153623"/>
              <a:gd name="connsiteY7" fmla="*/ 2173660 h 2287574"/>
              <a:gd name="connsiteX8" fmla="*/ 9148897 w 9153623"/>
              <a:gd name="connsiteY8" fmla="*/ 2287174 h 2287574"/>
              <a:gd name="connsiteX9" fmla="*/ 9152060 w 9153623"/>
              <a:gd name="connsiteY9" fmla="*/ 2281752 h 2287574"/>
              <a:gd name="connsiteX10" fmla="*/ 7286694 w 9153623"/>
              <a:gd name="connsiteY10" fmla="*/ 1586714 h 2287574"/>
              <a:gd name="connsiteX11" fmla="*/ 5271717 w 9153623"/>
              <a:gd name="connsiteY11" fmla="*/ 1436651 h 2287574"/>
              <a:gd name="connsiteX12" fmla="*/ 3252573 w 9153623"/>
              <a:gd name="connsiteY12" fmla="*/ 1190546 h 2287574"/>
              <a:gd name="connsiteX13" fmla="*/ 2541119 w 9153623"/>
              <a:gd name="connsiteY13" fmla="*/ 556357 h 2287574"/>
              <a:gd name="connsiteX14" fmla="*/ 1785082 w 9153623"/>
              <a:gd name="connsiteY14" fmla="*/ 75544 h 2287574"/>
              <a:gd name="connsiteX15" fmla="*/ 150408 w 9153623"/>
              <a:gd name="connsiteY15" fmla="*/ 441387 h 2287574"/>
              <a:gd name="connsiteX16" fmla="*/ 797 w 9153623"/>
              <a:gd name="connsiteY16" fmla="*/ 598027 h 2287574"/>
              <a:gd name="connsiteX17" fmla="*/ 5215 w 9153623"/>
              <a:gd name="connsiteY17" fmla="*/ 602546 h 2287574"/>
              <a:gd name="connsiteX18" fmla="*/ 5215 w 9153623"/>
              <a:gd name="connsiteY18" fmla="*/ 602546 h 22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53623" h="2287574">
                <a:moveTo>
                  <a:pt x="5215" y="602546"/>
                </a:moveTo>
                <a:cubicBezTo>
                  <a:pt x="404345" y="128610"/>
                  <a:pt x="1046818" y="-91438"/>
                  <a:pt x="1651838" y="46174"/>
                </a:cubicBezTo>
                <a:cubicBezTo>
                  <a:pt x="1964715" y="117365"/>
                  <a:pt x="2239387" y="276715"/>
                  <a:pt x="2470932" y="496663"/>
                </a:cubicBezTo>
                <a:cubicBezTo>
                  <a:pt x="2690880" y="705666"/>
                  <a:pt x="2880404" y="949462"/>
                  <a:pt x="3132333" y="1122769"/>
                </a:cubicBezTo>
                <a:cubicBezTo>
                  <a:pt x="3676153" y="1496897"/>
                  <a:pt x="4369634" y="1492479"/>
                  <a:pt x="5001514" y="1458189"/>
                </a:cubicBezTo>
                <a:cubicBezTo>
                  <a:pt x="5349786" y="1439312"/>
                  <a:pt x="5697004" y="1418828"/>
                  <a:pt x="6045928" y="1432785"/>
                </a:cubicBezTo>
                <a:cubicBezTo>
                  <a:pt x="6380846" y="1446190"/>
                  <a:pt x="6714759" y="1483592"/>
                  <a:pt x="7044405" y="1544240"/>
                </a:cubicBezTo>
                <a:cubicBezTo>
                  <a:pt x="7698576" y="1664632"/>
                  <a:pt x="8336078" y="1876446"/>
                  <a:pt x="8931258" y="2173660"/>
                </a:cubicBezTo>
                <a:cubicBezTo>
                  <a:pt x="9004457" y="2210210"/>
                  <a:pt x="9076953" y="2248164"/>
                  <a:pt x="9148897" y="2287174"/>
                </a:cubicBezTo>
                <a:cubicBezTo>
                  <a:pt x="9152461" y="2289081"/>
                  <a:pt x="9155624" y="2283659"/>
                  <a:pt x="9152060" y="2281752"/>
                </a:cubicBezTo>
                <a:cubicBezTo>
                  <a:pt x="8566720" y="1964004"/>
                  <a:pt x="7937200" y="1729697"/>
                  <a:pt x="7286694" y="1586714"/>
                </a:cubicBezTo>
                <a:cubicBezTo>
                  <a:pt x="6623035" y="1440868"/>
                  <a:pt x="5949233" y="1399901"/>
                  <a:pt x="5271717" y="1436651"/>
                </a:cubicBezTo>
                <a:cubicBezTo>
                  <a:pt x="4596862" y="1473301"/>
                  <a:pt x="3865074" y="1538215"/>
                  <a:pt x="3252573" y="1190546"/>
                </a:cubicBezTo>
                <a:cubicBezTo>
                  <a:pt x="2971325" y="1030894"/>
                  <a:pt x="2766539" y="781928"/>
                  <a:pt x="2541119" y="556357"/>
                </a:cubicBezTo>
                <a:cubicBezTo>
                  <a:pt x="2324786" y="339873"/>
                  <a:pt x="2079384" y="167670"/>
                  <a:pt x="1785082" y="75544"/>
                </a:cubicBezTo>
                <a:cubicBezTo>
                  <a:pt x="1217314" y="-102232"/>
                  <a:pt x="588798" y="39346"/>
                  <a:pt x="150408" y="441387"/>
                </a:cubicBezTo>
                <a:cubicBezTo>
                  <a:pt x="97090" y="490287"/>
                  <a:pt x="47387" y="542701"/>
                  <a:pt x="797" y="598027"/>
                </a:cubicBezTo>
                <a:cubicBezTo>
                  <a:pt x="-1814" y="601190"/>
                  <a:pt x="2604" y="605658"/>
                  <a:pt x="5215" y="602546"/>
                </a:cubicBezTo>
                <a:lnTo>
                  <a:pt x="5215" y="602546"/>
                </a:lnTo>
                <a:close/>
              </a:path>
            </a:pathLst>
          </a:custGeom>
          <a:solidFill>
            <a:srgbClr val="DCFC62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60FAC5-C778-69FF-CFA8-679BC1DE718B}"/>
              </a:ext>
            </a:extLst>
          </p:cNvPr>
          <p:cNvSpPr/>
          <p:nvPr/>
        </p:nvSpPr>
        <p:spPr>
          <a:xfrm>
            <a:off x="11492232" y="216245"/>
            <a:ext cx="223110" cy="223161"/>
          </a:xfrm>
          <a:custGeom>
            <a:avLst/>
            <a:gdLst>
              <a:gd name="connsiteX0" fmla="*/ 223111 w 223110"/>
              <a:gd name="connsiteY0" fmla="*/ 84445 h 223161"/>
              <a:gd name="connsiteX1" fmla="*/ 138716 w 223110"/>
              <a:gd name="connsiteY1" fmla="*/ 84445 h 223161"/>
              <a:gd name="connsiteX2" fmla="*/ 138716 w 223110"/>
              <a:gd name="connsiteY2" fmla="*/ 0 h 223161"/>
              <a:gd name="connsiteX3" fmla="*/ 84395 w 223110"/>
              <a:gd name="connsiteY3" fmla="*/ 0 h 223161"/>
              <a:gd name="connsiteX4" fmla="*/ 84395 w 223110"/>
              <a:gd name="connsiteY4" fmla="*/ 84445 h 223161"/>
              <a:gd name="connsiteX5" fmla="*/ 0 w 223110"/>
              <a:gd name="connsiteY5" fmla="*/ 84445 h 223161"/>
              <a:gd name="connsiteX6" fmla="*/ 0 w 223110"/>
              <a:gd name="connsiteY6" fmla="*/ 138716 h 223161"/>
              <a:gd name="connsiteX7" fmla="*/ 84395 w 223110"/>
              <a:gd name="connsiteY7" fmla="*/ 138716 h 223161"/>
              <a:gd name="connsiteX8" fmla="*/ 84395 w 223110"/>
              <a:gd name="connsiteY8" fmla="*/ 223161 h 223161"/>
              <a:gd name="connsiteX9" fmla="*/ 138716 w 223110"/>
              <a:gd name="connsiteY9" fmla="*/ 223161 h 223161"/>
              <a:gd name="connsiteX10" fmla="*/ 138716 w 223110"/>
              <a:gd name="connsiteY10" fmla="*/ 138716 h 223161"/>
              <a:gd name="connsiteX11" fmla="*/ 223111 w 223110"/>
              <a:gd name="connsiteY11" fmla="*/ 138716 h 22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110" h="223161">
                <a:moveTo>
                  <a:pt x="223111" y="84445"/>
                </a:moveTo>
                <a:lnTo>
                  <a:pt x="138716" y="84445"/>
                </a:lnTo>
                <a:lnTo>
                  <a:pt x="138716" y="0"/>
                </a:lnTo>
                <a:lnTo>
                  <a:pt x="84395" y="0"/>
                </a:lnTo>
                <a:lnTo>
                  <a:pt x="84395" y="84445"/>
                </a:lnTo>
                <a:lnTo>
                  <a:pt x="0" y="84445"/>
                </a:lnTo>
                <a:lnTo>
                  <a:pt x="0" y="138716"/>
                </a:lnTo>
                <a:lnTo>
                  <a:pt x="84395" y="138716"/>
                </a:lnTo>
                <a:lnTo>
                  <a:pt x="84395" y="223161"/>
                </a:lnTo>
                <a:lnTo>
                  <a:pt x="138716" y="223161"/>
                </a:lnTo>
                <a:lnTo>
                  <a:pt x="138716" y="138716"/>
                </a:lnTo>
                <a:lnTo>
                  <a:pt x="223111" y="138716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3D40FB1-112A-8F57-5FED-FC42ED620BB5}"/>
              </a:ext>
            </a:extLst>
          </p:cNvPr>
          <p:cNvSpPr/>
          <p:nvPr/>
        </p:nvSpPr>
        <p:spPr>
          <a:xfrm>
            <a:off x="11274669" y="1418998"/>
            <a:ext cx="81532" cy="81532"/>
          </a:xfrm>
          <a:custGeom>
            <a:avLst/>
            <a:gdLst>
              <a:gd name="connsiteX0" fmla="*/ 81533 w 81532"/>
              <a:gd name="connsiteY0" fmla="*/ 30826 h 81532"/>
              <a:gd name="connsiteX1" fmla="*/ 50657 w 81532"/>
              <a:gd name="connsiteY1" fmla="*/ 30826 h 81532"/>
              <a:gd name="connsiteX2" fmla="*/ 50657 w 81532"/>
              <a:gd name="connsiteY2" fmla="*/ 0 h 81532"/>
              <a:gd name="connsiteX3" fmla="*/ 30826 w 81532"/>
              <a:gd name="connsiteY3" fmla="*/ 0 h 81532"/>
              <a:gd name="connsiteX4" fmla="*/ 30826 w 81532"/>
              <a:gd name="connsiteY4" fmla="*/ 30826 h 81532"/>
              <a:gd name="connsiteX5" fmla="*/ 0 w 81532"/>
              <a:gd name="connsiteY5" fmla="*/ 30826 h 81532"/>
              <a:gd name="connsiteX6" fmla="*/ 0 w 81532"/>
              <a:gd name="connsiteY6" fmla="*/ 50657 h 81532"/>
              <a:gd name="connsiteX7" fmla="*/ 30826 w 81532"/>
              <a:gd name="connsiteY7" fmla="*/ 50657 h 81532"/>
              <a:gd name="connsiteX8" fmla="*/ 30826 w 81532"/>
              <a:gd name="connsiteY8" fmla="*/ 81533 h 81532"/>
              <a:gd name="connsiteX9" fmla="*/ 50657 w 81532"/>
              <a:gd name="connsiteY9" fmla="*/ 81533 h 81532"/>
              <a:gd name="connsiteX10" fmla="*/ 50657 w 81532"/>
              <a:gd name="connsiteY10" fmla="*/ 50657 h 81532"/>
              <a:gd name="connsiteX11" fmla="*/ 81533 w 81532"/>
              <a:gd name="connsiteY11" fmla="*/ 50657 h 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32" h="81532">
                <a:moveTo>
                  <a:pt x="81533" y="30826"/>
                </a:moveTo>
                <a:lnTo>
                  <a:pt x="50657" y="30826"/>
                </a:lnTo>
                <a:lnTo>
                  <a:pt x="50657" y="0"/>
                </a:lnTo>
                <a:lnTo>
                  <a:pt x="30826" y="0"/>
                </a:lnTo>
                <a:lnTo>
                  <a:pt x="30826" y="30826"/>
                </a:lnTo>
                <a:lnTo>
                  <a:pt x="0" y="30826"/>
                </a:lnTo>
                <a:lnTo>
                  <a:pt x="0" y="50657"/>
                </a:lnTo>
                <a:lnTo>
                  <a:pt x="30826" y="50657"/>
                </a:lnTo>
                <a:lnTo>
                  <a:pt x="30826" y="81533"/>
                </a:lnTo>
                <a:lnTo>
                  <a:pt x="50657" y="81533"/>
                </a:lnTo>
                <a:lnTo>
                  <a:pt x="50657" y="50657"/>
                </a:lnTo>
                <a:lnTo>
                  <a:pt x="81533" y="50657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EA4697D-BEAA-9589-217A-C03722B222BF}"/>
              </a:ext>
            </a:extLst>
          </p:cNvPr>
          <p:cNvSpPr/>
          <p:nvPr/>
        </p:nvSpPr>
        <p:spPr>
          <a:xfrm>
            <a:off x="11492232" y="2612160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263DD6-CD84-3D0D-D230-E8484451883A}"/>
              </a:ext>
            </a:extLst>
          </p:cNvPr>
          <p:cNvSpPr/>
          <p:nvPr/>
        </p:nvSpPr>
        <p:spPr>
          <a:xfrm>
            <a:off x="11465097" y="1885000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aphic 15264">
            <a:extLst>
              <a:ext uri="{FF2B5EF4-FFF2-40B4-BE49-F238E27FC236}">
                <a16:creationId xmlns:a16="http://schemas.microsoft.com/office/drawing/2014/main" id="{1927A6BE-3D64-4078-F46E-F7B433B0664C}"/>
              </a:ext>
            </a:extLst>
          </p:cNvPr>
          <p:cNvGrpSpPr/>
          <p:nvPr/>
        </p:nvGrpSpPr>
        <p:grpSpPr>
          <a:xfrm>
            <a:off x="268454" y="194705"/>
            <a:ext cx="1362261" cy="169090"/>
            <a:chOff x="9712716" y="4865766"/>
            <a:chExt cx="1362261" cy="169090"/>
          </a:xfrm>
          <a:solidFill>
            <a:srgbClr val="DCFC6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8131B43-04A7-1434-5E94-9F575FCF11CC}"/>
                </a:ext>
              </a:extLst>
            </p:cNvPr>
            <p:cNvSpPr/>
            <p:nvPr/>
          </p:nvSpPr>
          <p:spPr>
            <a:xfrm>
              <a:off x="1102828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6 w 46690"/>
                <a:gd name="connsiteY1" fmla="*/ 0 h 46690"/>
                <a:gd name="connsiteX2" fmla="*/ 46691 w 46690"/>
                <a:gd name="connsiteY2" fmla="*/ 23345 h 46690"/>
                <a:gd name="connsiteX3" fmla="*/ 23346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6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8A52D7-12B3-EBB2-3985-4445DCE052BB}"/>
                </a:ext>
              </a:extLst>
            </p:cNvPr>
            <p:cNvSpPr/>
            <p:nvPr/>
          </p:nvSpPr>
          <p:spPr>
            <a:xfrm>
              <a:off x="10873605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9230FD-462D-81C6-01EA-5E499351D09D}"/>
                </a:ext>
              </a:extLst>
            </p:cNvPr>
            <p:cNvSpPr/>
            <p:nvPr/>
          </p:nvSpPr>
          <p:spPr>
            <a:xfrm>
              <a:off x="10718974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D5F093A-AF73-9FA6-643C-91776638758F}"/>
                </a:ext>
              </a:extLst>
            </p:cNvPr>
            <p:cNvSpPr/>
            <p:nvPr/>
          </p:nvSpPr>
          <p:spPr>
            <a:xfrm>
              <a:off x="10564343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094FD2-B36E-4769-EAB6-D56F3DBBB64C}"/>
                </a:ext>
              </a:extLst>
            </p:cNvPr>
            <p:cNvSpPr/>
            <p:nvPr/>
          </p:nvSpPr>
          <p:spPr>
            <a:xfrm>
              <a:off x="10409661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0E51190-670D-01E0-A743-105D6B70EE82}"/>
                </a:ext>
              </a:extLst>
            </p:cNvPr>
            <p:cNvSpPr/>
            <p:nvPr/>
          </p:nvSpPr>
          <p:spPr>
            <a:xfrm>
              <a:off x="10255030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E298-FD18-512C-0A7B-FBF2E483E5E9}"/>
                </a:ext>
              </a:extLst>
            </p:cNvPr>
            <p:cNvSpPr/>
            <p:nvPr/>
          </p:nvSpPr>
          <p:spPr>
            <a:xfrm>
              <a:off x="10100399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008F459-9C41-810F-E84F-EAF83E6D1243}"/>
                </a:ext>
              </a:extLst>
            </p:cNvPr>
            <p:cNvSpPr/>
            <p:nvPr/>
          </p:nvSpPr>
          <p:spPr>
            <a:xfrm>
              <a:off x="994571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8C05D2-417B-05BD-5AB0-A47A0B21BFE5}"/>
                </a:ext>
              </a:extLst>
            </p:cNvPr>
            <p:cNvSpPr/>
            <p:nvPr/>
          </p:nvSpPr>
          <p:spPr>
            <a:xfrm>
              <a:off x="9791086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BD4C4A-5A62-FEE4-6909-43B7A7B63232}"/>
                </a:ext>
              </a:extLst>
            </p:cNvPr>
            <p:cNvSpPr/>
            <p:nvPr/>
          </p:nvSpPr>
          <p:spPr>
            <a:xfrm>
              <a:off x="10949917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6 w 46690"/>
                <a:gd name="connsiteY1" fmla="*/ 46691 h 46690"/>
                <a:gd name="connsiteX2" fmla="*/ 2 w 46690"/>
                <a:gd name="connsiteY2" fmla="*/ 23345 h 46690"/>
                <a:gd name="connsiteX3" fmla="*/ 23346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40" y="46691"/>
                    <a:pt x="23346" y="46691"/>
                  </a:cubicBezTo>
                  <a:cubicBezTo>
                    <a:pt x="10453" y="46691"/>
                    <a:pt x="2" y="36239"/>
                    <a:pt x="2" y="23345"/>
                  </a:cubicBezTo>
                  <a:cubicBezTo>
                    <a:pt x="2" y="10452"/>
                    <a:pt x="10453" y="0"/>
                    <a:pt x="23346" y="0"/>
                  </a:cubicBezTo>
                  <a:cubicBezTo>
                    <a:pt x="36240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89B008-3498-DB3A-57E9-096F13257714}"/>
                </a:ext>
              </a:extLst>
            </p:cNvPr>
            <p:cNvSpPr/>
            <p:nvPr/>
          </p:nvSpPr>
          <p:spPr>
            <a:xfrm>
              <a:off x="1079528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841AB03-D6CD-FD85-58F9-B5C0C5B94640}"/>
                </a:ext>
              </a:extLst>
            </p:cNvPr>
            <p:cNvSpPr/>
            <p:nvPr/>
          </p:nvSpPr>
          <p:spPr>
            <a:xfrm>
              <a:off x="10640604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826B689-DACC-683B-2A1B-E26B58273937}"/>
                </a:ext>
              </a:extLst>
            </p:cNvPr>
            <p:cNvSpPr/>
            <p:nvPr/>
          </p:nvSpPr>
          <p:spPr>
            <a:xfrm>
              <a:off x="10485973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8FB9A2-B03A-C0FB-6C76-610EAC6260B8}"/>
                </a:ext>
              </a:extLst>
            </p:cNvPr>
            <p:cNvSpPr/>
            <p:nvPr/>
          </p:nvSpPr>
          <p:spPr>
            <a:xfrm>
              <a:off x="10331342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9023923-215B-B785-93BC-D0D1D7F9F274}"/>
                </a:ext>
              </a:extLst>
            </p:cNvPr>
            <p:cNvSpPr/>
            <p:nvPr/>
          </p:nvSpPr>
          <p:spPr>
            <a:xfrm>
              <a:off x="10176710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883617-38A0-3A56-3D61-3F6360359E48}"/>
                </a:ext>
              </a:extLst>
            </p:cNvPr>
            <p:cNvSpPr/>
            <p:nvPr/>
          </p:nvSpPr>
          <p:spPr>
            <a:xfrm>
              <a:off x="10022029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4B62D91-7A29-AD48-0846-039F495DF6B9}"/>
                </a:ext>
              </a:extLst>
            </p:cNvPr>
            <p:cNvSpPr/>
            <p:nvPr/>
          </p:nvSpPr>
          <p:spPr>
            <a:xfrm>
              <a:off x="9867397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81E5AD7-99C2-B9DC-8D09-5E19B170103A}"/>
                </a:ext>
              </a:extLst>
            </p:cNvPr>
            <p:cNvSpPr/>
            <p:nvPr/>
          </p:nvSpPr>
          <p:spPr>
            <a:xfrm>
              <a:off x="971271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aphic 15264">
            <a:extLst>
              <a:ext uri="{FF2B5EF4-FFF2-40B4-BE49-F238E27FC236}">
                <a16:creationId xmlns:a16="http://schemas.microsoft.com/office/drawing/2014/main" id="{8FACC812-3E21-EDFA-409C-D0B82EA96074}"/>
              </a:ext>
            </a:extLst>
          </p:cNvPr>
          <p:cNvGrpSpPr/>
          <p:nvPr/>
        </p:nvGrpSpPr>
        <p:grpSpPr>
          <a:xfrm>
            <a:off x="590067" y="454867"/>
            <a:ext cx="1362212" cy="169090"/>
            <a:chOff x="10034329" y="5125928"/>
            <a:chExt cx="1362212" cy="169090"/>
          </a:xfrm>
          <a:solidFill>
            <a:srgbClr val="FFFFFF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546C79A-8B2A-E05E-4F78-ADAA34CEE9D4}"/>
                </a:ext>
              </a:extLst>
            </p:cNvPr>
            <p:cNvSpPr/>
            <p:nvPr/>
          </p:nvSpPr>
          <p:spPr>
            <a:xfrm>
              <a:off x="1134985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85B5BD1-F2D6-F293-B7B2-320451D57B70}"/>
                </a:ext>
              </a:extLst>
            </p:cNvPr>
            <p:cNvSpPr/>
            <p:nvPr/>
          </p:nvSpPr>
          <p:spPr>
            <a:xfrm>
              <a:off x="11195218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6 w 46690"/>
                <a:gd name="connsiteY1" fmla="*/ 0 h 46691"/>
                <a:gd name="connsiteX2" fmla="*/ 46691 w 46690"/>
                <a:gd name="connsiteY2" fmla="*/ 23345 h 46691"/>
                <a:gd name="connsiteX3" fmla="*/ 23346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6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C42987F-4090-7CA6-C380-B0AB02B77132}"/>
                </a:ext>
              </a:extLst>
            </p:cNvPr>
            <p:cNvSpPr/>
            <p:nvPr/>
          </p:nvSpPr>
          <p:spPr>
            <a:xfrm>
              <a:off x="11040538" y="5248328"/>
              <a:ext cx="46689" cy="46690"/>
            </a:xfrm>
            <a:custGeom>
              <a:avLst/>
              <a:gdLst>
                <a:gd name="connsiteX0" fmla="*/ 0 w 46689"/>
                <a:gd name="connsiteY0" fmla="*/ 23345 h 46690"/>
                <a:gd name="connsiteX1" fmla="*/ 23345 w 46689"/>
                <a:gd name="connsiteY1" fmla="*/ 0 h 46690"/>
                <a:gd name="connsiteX2" fmla="*/ 46690 w 46689"/>
                <a:gd name="connsiteY2" fmla="*/ 23345 h 46690"/>
                <a:gd name="connsiteX3" fmla="*/ 23345 w 46689"/>
                <a:gd name="connsiteY3" fmla="*/ 46691 h 46690"/>
                <a:gd name="connsiteX4" fmla="*/ 0 w 46689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9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406FAF-353E-D54E-0374-1D40AF629BEB}"/>
                </a:ext>
              </a:extLst>
            </p:cNvPr>
            <p:cNvSpPr/>
            <p:nvPr/>
          </p:nvSpPr>
          <p:spPr>
            <a:xfrm>
              <a:off x="10885905" y="5248328"/>
              <a:ext cx="46691" cy="46690"/>
            </a:xfrm>
            <a:custGeom>
              <a:avLst/>
              <a:gdLst>
                <a:gd name="connsiteX0" fmla="*/ 0 w 46691"/>
                <a:gd name="connsiteY0" fmla="*/ 23345 h 46690"/>
                <a:gd name="connsiteX1" fmla="*/ 23345 w 46691"/>
                <a:gd name="connsiteY1" fmla="*/ 0 h 46690"/>
                <a:gd name="connsiteX2" fmla="*/ 46691 w 46691"/>
                <a:gd name="connsiteY2" fmla="*/ 23345 h 46690"/>
                <a:gd name="connsiteX3" fmla="*/ 23345 w 46691"/>
                <a:gd name="connsiteY3" fmla="*/ 46691 h 46690"/>
                <a:gd name="connsiteX4" fmla="*/ 0 w 46691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D56A66-E8BF-2BBA-79A8-98246DE53723}"/>
                </a:ext>
              </a:extLst>
            </p:cNvPr>
            <p:cNvSpPr/>
            <p:nvPr/>
          </p:nvSpPr>
          <p:spPr>
            <a:xfrm>
              <a:off x="10731275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4E89E17-D065-71A3-31C0-C23B61AB55B2}"/>
                </a:ext>
              </a:extLst>
            </p:cNvPr>
            <p:cNvSpPr/>
            <p:nvPr/>
          </p:nvSpPr>
          <p:spPr>
            <a:xfrm>
              <a:off x="10576593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E921CF9-7A7D-AEBA-FAAE-C710BEB29580}"/>
                </a:ext>
              </a:extLst>
            </p:cNvPr>
            <p:cNvSpPr/>
            <p:nvPr/>
          </p:nvSpPr>
          <p:spPr>
            <a:xfrm>
              <a:off x="10421962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E82270F-EE99-D069-21F0-47F051B7213E}"/>
                </a:ext>
              </a:extLst>
            </p:cNvPr>
            <p:cNvSpPr/>
            <p:nvPr/>
          </p:nvSpPr>
          <p:spPr>
            <a:xfrm>
              <a:off x="1026733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A0ADEBB-C5CF-8617-2B89-CEE910D5AA20}"/>
                </a:ext>
              </a:extLst>
            </p:cNvPr>
            <p:cNvSpPr/>
            <p:nvPr/>
          </p:nvSpPr>
          <p:spPr>
            <a:xfrm>
              <a:off x="10112649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350F9B9-52E0-6520-4014-67BD813D0DE6}"/>
                </a:ext>
              </a:extLst>
            </p:cNvPr>
            <p:cNvSpPr/>
            <p:nvPr/>
          </p:nvSpPr>
          <p:spPr>
            <a:xfrm>
              <a:off x="11271530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1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9" y="46691"/>
                    <a:pt x="23345" y="46691"/>
                  </a:cubicBezTo>
                  <a:cubicBezTo>
                    <a:pt x="10452" y="46691"/>
                    <a:pt x="1" y="36239"/>
                    <a:pt x="1" y="23345"/>
                  </a:cubicBezTo>
                  <a:cubicBezTo>
                    <a:pt x="1" y="10452"/>
                    <a:pt x="10452" y="0"/>
                    <a:pt x="23345" y="0"/>
                  </a:cubicBezTo>
                  <a:cubicBezTo>
                    <a:pt x="36239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38B95AF-3C54-4CD9-B1A7-916713A42338}"/>
                </a:ext>
              </a:extLst>
            </p:cNvPr>
            <p:cNvSpPr/>
            <p:nvPr/>
          </p:nvSpPr>
          <p:spPr>
            <a:xfrm>
              <a:off x="1111684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1C7DCC9-B2BF-9D93-4A4B-D261ACB5D1C6}"/>
                </a:ext>
              </a:extLst>
            </p:cNvPr>
            <p:cNvSpPr/>
            <p:nvPr/>
          </p:nvSpPr>
          <p:spPr>
            <a:xfrm>
              <a:off x="10962217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C72537-CC4F-E627-82FC-B585A04011A7}"/>
                </a:ext>
              </a:extLst>
            </p:cNvPr>
            <p:cNvSpPr/>
            <p:nvPr/>
          </p:nvSpPr>
          <p:spPr>
            <a:xfrm>
              <a:off x="10807536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FEA2D15-3655-E992-5944-7C89C80113EE}"/>
                </a:ext>
              </a:extLst>
            </p:cNvPr>
            <p:cNvSpPr/>
            <p:nvPr/>
          </p:nvSpPr>
          <p:spPr>
            <a:xfrm>
              <a:off x="10652904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151951B-0F9E-0869-42AB-3F35D448444D}"/>
                </a:ext>
              </a:extLst>
            </p:cNvPr>
            <p:cNvSpPr/>
            <p:nvPr/>
          </p:nvSpPr>
          <p:spPr>
            <a:xfrm>
              <a:off x="10498273" y="5125928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126C3A5-F751-21EA-8B72-B702EDBF91FD}"/>
                </a:ext>
              </a:extLst>
            </p:cNvPr>
            <p:cNvSpPr/>
            <p:nvPr/>
          </p:nvSpPr>
          <p:spPr>
            <a:xfrm>
              <a:off x="10343592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56F839C-EC01-3EFC-62BA-FC7B0884D3A0}"/>
                </a:ext>
              </a:extLst>
            </p:cNvPr>
            <p:cNvSpPr/>
            <p:nvPr/>
          </p:nvSpPr>
          <p:spPr>
            <a:xfrm>
              <a:off x="10188960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6AE0DF9-A2D3-62EF-D311-6031CA0797D1}"/>
                </a:ext>
              </a:extLst>
            </p:cNvPr>
            <p:cNvSpPr/>
            <p:nvPr/>
          </p:nvSpPr>
          <p:spPr>
            <a:xfrm>
              <a:off x="1003432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80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EF9999A-45A7-1713-DA53-548D6CAD54C9}"/>
              </a:ext>
            </a:extLst>
          </p:cNvPr>
          <p:cNvGrpSpPr/>
          <p:nvPr/>
        </p:nvGrpSpPr>
        <p:grpSpPr>
          <a:xfrm>
            <a:off x="1330960" y="1117600"/>
            <a:ext cx="1044135" cy="182880"/>
            <a:chOff x="1889760" y="2062480"/>
            <a:chExt cx="6786880" cy="11887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0B1B78-7C49-931A-247F-62BD78EFF345}"/>
                </a:ext>
              </a:extLst>
            </p:cNvPr>
            <p:cNvSpPr/>
            <p:nvPr/>
          </p:nvSpPr>
          <p:spPr>
            <a:xfrm>
              <a:off x="18897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B2EFFE6-8813-76CE-B5FC-7E1027B1F0F3}"/>
                </a:ext>
              </a:extLst>
            </p:cNvPr>
            <p:cNvSpPr/>
            <p:nvPr/>
          </p:nvSpPr>
          <p:spPr>
            <a:xfrm>
              <a:off x="25501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3B7820-0CC6-A89E-B0B4-6C8FD6ADF178}"/>
                </a:ext>
              </a:extLst>
            </p:cNvPr>
            <p:cNvSpPr/>
            <p:nvPr/>
          </p:nvSpPr>
          <p:spPr>
            <a:xfrm>
              <a:off x="32105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10F2CA-659E-E94F-8F85-8605F9616991}"/>
                </a:ext>
              </a:extLst>
            </p:cNvPr>
            <p:cNvSpPr/>
            <p:nvPr/>
          </p:nvSpPr>
          <p:spPr>
            <a:xfrm>
              <a:off x="38709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8F9E2E-F99D-21C1-B76E-6AEDFABCF36A}"/>
                </a:ext>
              </a:extLst>
            </p:cNvPr>
            <p:cNvSpPr/>
            <p:nvPr/>
          </p:nvSpPr>
          <p:spPr>
            <a:xfrm>
              <a:off x="45313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0F88113-E398-ED07-5B2B-937CE4A069A8}"/>
                </a:ext>
              </a:extLst>
            </p:cNvPr>
            <p:cNvSpPr/>
            <p:nvPr/>
          </p:nvSpPr>
          <p:spPr>
            <a:xfrm>
              <a:off x="51917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D56A808-2DF9-1FD5-0FC2-9127AFE06DC4}"/>
                </a:ext>
              </a:extLst>
            </p:cNvPr>
            <p:cNvSpPr/>
            <p:nvPr/>
          </p:nvSpPr>
          <p:spPr>
            <a:xfrm>
              <a:off x="58521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51B00A4-707B-6D88-2DF5-C208DEAED365}"/>
                </a:ext>
              </a:extLst>
            </p:cNvPr>
            <p:cNvSpPr/>
            <p:nvPr/>
          </p:nvSpPr>
          <p:spPr>
            <a:xfrm>
              <a:off x="65125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F2182B-1057-CD32-8A19-DA3AE3A0CD18}"/>
                </a:ext>
              </a:extLst>
            </p:cNvPr>
            <p:cNvSpPr/>
            <p:nvPr/>
          </p:nvSpPr>
          <p:spPr>
            <a:xfrm>
              <a:off x="71729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590F26-3C5A-1A91-0611-A64EB8D8E437}"/>
                </a:ext>
              </a:extLst>
            </p:cNvPr>
            <p:cNvSpPr/>
            <p:nvPr/>
          </p:nvSpPr>
          <p:spPr>
            <a:xfrm>
              <a:off x="7833360" y="206248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8F369A-E155-D825-E186-8BCCF1275168}"/>
                </a:ext>
              </a:extLst>
            </p:cNvPr>
            <p:cNvSpPr/>
            <p:nvPr/>
          </p:nvSpPr>
          <p:spPr>
            <a:xfrm>
              <a:off x="22250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A998AA-0440-5BAC-00CB-711FA35C7FD4}"/>
                </a:ext>
              </a:extLst>
            </p:cNvPr>
            <p:cNvSpPr/>
            <p:nvPr/>
          </p:nvSpPr>
          <p:spPr>
            <a:xfrm>
              <a:off x="28854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3226BFD-98E4-A88C-E8F9-D10121EE7E88}"/>
                </a:ext>
              </a:extLst>
            </p:cNvPr>
            <p:cNvSpPr/>
            <p:nvPr/>
          </p:nvSpPr>
          <p:spPr>
            <a:xfrm>
              <a:off x="35458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F666D09-E91D-0218-F82A-00358728A3F0}"/>
                </a:ext>
              </a:extLst>
            </p:cNvPr>
            <p:cNvSpPr/>
            <p:nvPr/>
          </p:nvSpPr>
          <p:spPr>
            <a:xfrm>
              <a:off x="42062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4B2A7A2-77D1-07BA-FD0E-4B36370210ED}"/>
                </a:ext>
              </a:extLst>
            </p:cNvPr>
            <p:cNvSpPr/>
            <p:nvPr/>
          </p:nvSpPr>
          <p:spPr>
            <a:xfrm>
              <a:off x="48666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085D68-8BCB-5637-A0C4-F4F8458A088C}"/>
                </a:ext>
              </a:extLst>
            </p:cNvPr>
            <p:cNvSpPr/>
            <p:nvPr/>
          </p:nvSpPr>
          <p:spPr>
            <a:xfrm>
              <a:off x="55270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46D10E5-8195-9EDC-EE6C-5BEAA82A70C6}"/>
                </a:ext>
              </a:extLst>
            </p:cNvPr>
            <p:cNvSpPr/>
            <p:nvPr/>
          </p:nvSpPr>
          <p:spPr>
            <a:xfrm>
              <a:off x="61874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0C8850-D26B-2848-CE54-16867743D330}"/>
                </a:ext>
              </a:extLst>
            </p:cNvPr>
            <p:cNvSpPr/>
            <p:nvPr/>
          </p:nvSpPr>
          <p:spPr>
            <a:xfrm>
              <a:off x="68478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CCF413-1260-6F5D-EDC4-FFDE57A85274}"/>
                </a:ext>
              </a:extLst>
            </p:cNvPr>
            <p:cNvSpPr/>
            <p:nvPr/>
          </p:nvSpPr>
          <p:spPr>
            <a:xfrm>
              <a:off x="75082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B68324-2D75-6E87-B591-1E343867F563}"/>
                </a:ext>
              </a:extLst>
            </p:cNvPr>
            <p:cNvSpPr/>
            <p:nvPr/>
          </p:nvSpPr>
          <p:spPr>
            <a:xfrm>
              <a:off x="8168640" y="2743200"/>
              <a:ext cx="508000" cy="508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0B28AD-B4C7-581D-40EE-91B808292828}"/>
              </a:ext>
            </a:extLst>
          </p:cNvPr>
          <p:cNvGrpSpPr/>
          <p:nvPr/>
        </p:nvGrpSpPr>
        <p:grpSpPr>
          <a:xfrm>
            <a:off x="1461477" y="1381760"/>
            <a:ext cx="1044135" cy="182880"/>
            <a:chOff x="1889760" y="2062480"/>
            <a:chExt cx="6786880" cy="1188720"/>
          </a:xfrm>
          <a:solidFill>
            <a:schemeClr val="accent5"/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A96420E-759F-7B42-E8F2-DF7EDF2B4DE2}"/>
                </a:ext>
              </a:extLst>
            </p:cNvPr>
            <p:cNvSpPr/>
            <p:nvPr/>
          </p:nvSpPr>
          <p:spPr>
            <a:xfrm>
              <a:off x="18897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273E7D1-81A8-F384-E8A7-372C3970DBA0}"/>
                </a:ext>
              </a:extLst>
            </p:cNvPr>
            <p:cNvSpPr/>
            <p:nvPr/>
          </p:nvSpPr>
          <p:spPr>
            <a:xfrm>
              <a:off x="25501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82187AB-ABF0-0BEA-E946-FAFC16CF9FFE}"/>
                </a:ext>
              </a:extLst>
            </p:cNvPr>
            <p:cNvSpPr/>
            <p:nvPr/>
          </p:nvSpPr>
          <p:spPr>
            <a:xfrm>
              <a:off x="32105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987787-06C6-1A7C-0C16-946D95C84A91}"/>
                </a:ext>
              </a:extLst>
            </p:cNvPr>
            <p:cNvSpPr/>
            <p:nvPr/>
          </p:nvSpPr>
          <p:spPr>
            <a:xfrm>
              <a:off x="38709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092EB0-3247-C3D8-82BE-4162F9E5F0EA}"/>
                </a:ext>
              </a:extLst>
            </p:cNvPr>
            <p:cNvSpPr/>
            <p:nvPr/>
          </p:nvSpPr>
          <p:spPr>
            <a:xfrm>
              <a:off x="45313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FF646F9-E1EC-8B87-315F-8B0B21E84EBF}"/>
                </a:ext>
              </a:extLst>
            </p:cNvPr>
            <p:cNvSpPr/>
            <p:nvPr/>
          </p:nvSpPr>
          <p:spPr>
            <a:xfrm>
              <a:off x="51917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64ECE7-EF72-2C2E-05D2-98886621AF41}"/>
                </a:ext>
              </a:extLst>
            </p:cNvPr>
            <p:cNvSpPr/>
            <p:nvPr/>
          </p:nvSpPr>
          <p:spPr>
            <a:xfrm>
              <a:off x="58521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41CB0F-78D3-91E2-6FD5-3C258AA9379F}"/>
                </a:ext>
              </a:extLst>
            </p:cNvPr>
            <p:cNvSpPr/>
            <p:nvPr/>
          </p:nvSpPr>
          <p:spPr>
            <a:xfrm>
              <a:off x="65125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21018C-35BB-26B8-18B0-AD297B8A285C}"/>
                </a:ext>
              </a:extLst>
            </p:cNvPr>
            <p:cNvSpPr/>
            <p:nvPr/>
          </p:nvSpPr>
          <p:spPr>
            <a:xfrm>
              <a:off x="71729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97B7538-86C5-E794-D74B-801212C18182}"/>
                </a:ext>
              </a:extLst>
            </p:cNvPr>
            <p:cNvSpPr/>
            <p:nvPr/>
          </p:nvSpPr>
          <p:spPr>
            <a:xfrm>
              <a:off x="7833360" y="206248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F536F41-0B2E-3B3D-9FD7-072467A9C99C}"/>
                </a:ext>
              </a:extLst>
            </p:cNvPr>
            <p:cNvSpPr/>
            <p:nvPr/>
          </p:nvSpPr>
          <p:spPr>
            <a:xfrm>
              <a:off x="22250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F4CB91E-F71D-A1C6-6D9D-43BA986D116E}"/>
                </a:ext>
              </a:extLst>
            </p:cNvPr>
            <p:cNvSpPr/>
            <p:nvPr/>
          </p:nvSpPr>
          <p:spPr>
            <a:xfrm>
              <a:off x="28854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6E3FE6E-CBA7-DE61-9072-AD15626BA712}"/>
                </a:ext>
              </a:extLst>
            </p:cNvPr>
            <p:cNvSpPr/>
            <p:nvPr/>
          </p:nvSpPr>
          <p:spPr>
            <a:xfrm>
              <a:off x="35458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DBBE3F0-ED71-4ACD-91BC-8B5A3A181994}"/>
                </a:ext>
              </a:extLst>
            </p:cNvPr>
            <p:cNvSpPr/>
            <p:nvPr/>
          </p:nvSpPr>
          <p:spPr>
            <a:xfrm>
              <a:off x="42062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D3E818-E6BD-21F7-D9DB-06ED7FF39F09}"/>
                </a:ext>
              </a:extLst>
            </p:cNvPr>
            <p:cNvSpPr/>
            <p:nvPr/>
          </p:nvSpPr>
          <p:spPr>
            <a:xfrm>
              <a:off x="48666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32C2CAC-5FBC-CD71-33DE-5CBB3A74B3E0}"/>
                </a:ext>
              </a:extLst>
            </p:cNvPr>
            <p:cNvSpPr/>
            <p:nvPr/>
          </p:nvSpPr>
          <p:spPr>
            <a:xfrm>
              <a:off x="55270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A0E0369-5C49-22E8-0F57-09DC8EC23F8A}"/>
                </a:ext>
              </a:extLst>
            </p:cNvPr>
            <p:cNvSpPr/>
            <p:nvPr/>
          </p:nvSpPr>
          <p:spPr>
            <a:xfrm>
              <a:off x="61874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133910E-C186-498B-C45A-261BB6C8EC9B}"/>
                </a:ext>
              </a:extLst>
            </p:cNvPr>
            <p:cNvSpPr/>
            <p:nvPr/>
          </p:nvSpPr>
          <p:spPr>
            <a:xfrm>
              <a:off x="68478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653919B-3CD9-4304-55DF-6C3BF24B9364}"/>
                </a:ext>
              </a:extLst>
            </p:cNvPr>
            <p:cNvSpPr/>
            <p:nvPr/>
          </p:nvSpPr>
          <p:spPr>
            <a:xfrm>
              <a:off x="75082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63EDC78-A490-C9B2-21AE-5DE4B5E70E12}"/>
                </a:ext>
              </a:extLst>
            </p:cNvPr>
            <p:cNvSpPr/>
            <p:nvPr/>
          </p:nvSpPr>
          <p:spPr>
            <a:xfrm>
              <a:off x="8168640" y="2743200"/>
              <a:ext cx="508000" cy="508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Plus Sign 45">
            <a:extLst>
              <a:ext uri="{FF2B5EF4-FFF2-40B4-BE49-F238E27FC236}">
                <a16:creationId xmlns:a16="http://schemas.microsoft.com/office/drawing/2014/main" id="{D851D361-05D8-03A1-5DCC-BD25AA325C36}"/>
              </a:ext>
            </a:extLst>
          </p:cNvPr>
          <p:cNvSpPr/>
          <p:nvPr/>
        </p:nvSpPr>
        <p:spPr>
          <a:xfrm>
            <a:off x="9946640" y="296203"/>
            <a:ext cx="1268437" cy="1268437"/>
          </a:xfrm>
          <a:prstGeom prst="mathPlus">
            <a:avLst>
              <a:gd name="adj1" fmla="val 181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Sign 46">
            <a:extLst>
              <a:ext uri="{FF2B5EF4-FFF2-40B4-BE49-F238E27FC236}">
                <a16:creationId xmlns:a16="http://schemas.microsoft.com/office/drawing/2014/main" id="{B25681DC-6481-6363-A3A9-DAF697322327}"/>
              </a:ext>
            </a:extLst>
          </p:cNvPr>
          <p:cNvSpPr/>
          <p:nvPr/>
        </p:nvSpPr>
        <p:spPr>
          <a:xfrm>
            <a:off x="11043138" y="1556043"/>
            <a:ext cx="416560" cy="416560"/>
          </a:xfrm>
          <a:prstGeom prst="mathPlus">
            <a:avLst>
              <a:gd name="adj1" fmla="val 181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DBB2CE6A-F2E6-891F-BB4F-F8A943B6FF7F}"/>
              </a:ext>
            </a:extLst>
          </p:cNvPr>
          <p:cNvSpPr/>
          <p:nvPr/>
        </p:nvSpPr>
        <p:spPr>
          <a:xfrm>
            <a:off x="8900160" y="3220720"/>
            <a:ext cx="741680" cy="741680"/>
          </a:xfrm>
          <a:prstGeom prst="mathPlus">
            <a:avLst>
              <a:gd name="adj1" fmla="val 181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lus Sign 48">
            <a:extLst>
              <a:ext uri="{FF2B5EF4-FFF2-40B4-BE49-F238E27FC236}">
                <a16:creationId xmlns:a16="http://schemas.microsoft.com/office/drawing/2014/main" id="{1A0883EF-BE5A-3EE6-BD87-9F2985FB61DA}"/>
              </a:ext>
            </a:extLst>
          </p:cNvPr>
          <p:cNvSpPr/>
          <p:nvPr/>
        </p:nvSpPr>
        <p:spPr>
          <a:xfrm>
            <a:off x="9878646" y="2860041"/>
            <a:ext cx="416560" cy="416560"/>
          </a:xfrm>
          <a:prstGeom prst="mathPlus">
            <a:avLst>
              <a:gd name="adj1" fmla="val 1813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0827939A-F255-8D9D-016C-E9EEBE6D2C4C}"/>
              </a:ext>
            </a:extLst>
          </p:cNvPr>
          <p:cNvSpPr/>
          <p:nvPr/>
        </p:nvSpPr>
        <p:spPr>
          <a:xfrm>
            <a:off x="3810000" y="4826000"/>
            <a:ext cx="8463280" cy="2092960"/>
          </a:xfrm>
          <a:custGeom>
            <a:avLst/>
            <a:gdLst>
              <a:gd name="connsiteX0" fmla="*/ 0 w 9916160"/>
              <a:gd name="connsiteY0" fmla="*/ 3352800 h 3352800"/>
              <a:gd name="connsiteX1" fmla="*/ 3616960 w 9916160"/>
              <a:gd name="connsiteY1" fmla="*/ 1757680 h 3352800"/>
              <a:gd name="connsiteX2" fmla="*/ 6482080 w 9916160"/>
              <a:gd name="connsiteY2" fmla="*/ 2733040 h 3352800"/>
              <a:gd name="connsiteX3" fmla="*/ 9916160 w 9916160"/>
              <a:gd name="connsiteY3" fmla="*/ 0 h 3352800"/>
              <a:gd name="connsiteX0" fmla="*/ 0 w 8818880"/>
              <a:gd name="connsiteY0" fmla="*/ 2255520 h 2255520"/>
              <a:gd name="connsiteX1" fmla="*/ 3616960 w 8818880"/>
              <a:gd name="connsiteY1" fmla="*/ 660400 h 2255520"/>
              <a:gd name="connsiteX2" fmla="*/ 6482080 w 8818880"/>
              <a:gd name="connsiteY2" fmla="*/ 1635760 h 2255520"/>
              <a:gd name="connsiteX3" fmla="*/ 8818880 w 8818880"/>
              <a:gd name="connsiteY3" fmla="*/ 0 h 2255520"/>
              <a:gd name="connsiteX0" fmla="*/ 0 w 8818880"/>
              <a:gd name="connsiteY0" fmla="*/ 2255520 h 2255520"/>
              <a:gd name="connsiteX1" fmla="*/ 3616960 w 8818880"/>
              <a:gd name="connsiteY1" fmla="*/ 660400 h 2255520"/>
              <a:gd name="connsiteX2" fmla="*/ 6482080 w 8818880"/>
              <a:gd name="connsiteY2" fmla="*/ 1635760 h 2255520"/>
              <a:gd name="connsiteX3" fmla="*/ 8818880 w 8818880"/>
              <a:gd name="connsiteY3" fmla="*/ 0 h 2255520"/>
              <a:gd name="connsiteX0" fmla="*/ 0 w 8463280"/>
              <a:gd name="connsiteY0" fmla="*/ 2092960 h 2092960"/>
              <a:gd name="connsiteX1" fmla="*/ 3261360 w 8463280"/>
              <a:gd name="connsiteY1" fmla="*/ 660400 h 2092960"/>
              <a:gd name="connsiteX2" fmla="*/ 6126480 w 8463280"/>
              <a:gd name="connsiteY2" fmla="*/ 1635760 h 2092960"/>
              <a:gd name="connsiteX3" fmla="*/ 8463280 w 8463280"/>
              <a:gd name="connsiteY3" fmla="*/ 0 h 209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63280" h="2092960">
                <a:moveTo>
                  <a:pt x="0" y="2092960"/>
                </a:moveTo>
                <a:cubicBezTo>
                  <a:pt x="1268306" y="1347046"/>
                  <a:pt x="2240280" y="736600"/>
                  <a:pt x="3261360" y="660400"/>
                </a:cubicBezTo>
                <a:cubicBezTo>
                  <a:pt x="4282440" y="584200"/>
                  <a:pt x="5076613" y="1928707"/>
                  <a:pt x="6126480" y="1635760"/>
                </a:cubicBezTo>
                <a:cubicBezTo>
                  <a:pt x="7176347" y="1342813"/>
                  <a:pt x="7200053" y="1148926"/>
                  <a:pt x="846328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2299685-1F6B-D3BF-22CA-96355C27DDA6}"/>
              </a:ext>
            </a:extLst>
          </p:cNvPr>
          <p:cNvSpPr/>
          <p:nvPr/>
        </p:nvSpPr>
        <p:spPr>
          <a:xfrm>
            <a:off x="5750560" y="6452705"/>
            <a:ext cx="6482080" cy="629697"/>
          </a:xfrm>
          <a:custGeom>
            <a:avLst/>
            <a:gdLst>
              <a:gd name="connsiteX0" fmla="*/ 0 w 7599680"/>
              <a:gd name="connsiteY0" fmla="*/ 843280 h 843280"/>
              <a:gd name="connsiteX1" fmla="*/ 1930400 w 7599680"/>
              <a:gd name="connsiteY1" fmla="*/ 60960 h 843280"/>
              <a:gd name="connsiteX2" fmla="*/ 3139440 w 7599680"/>
              <a:gd name="connsiteY2" fmla="*/ 396240 h 843280"/>
              <a:gd name="connsiteX3" fmla="*/ 3332480 w 7599680"/>
              <a:gd name="connsiteY3" fmla="*/ 60960 h 843280"/>
              <a:gd name="connsiteX4" fmla="*/ 4876800 w 7599680"/>
              <a:gd name="connsiteY4" fmla="*/ 680720 h 843280"/>
              <a:gd name="connsiteX5" fmla="*/ 6268720 w 7599680"/>
              <a:gd name="connsiteY5" fmla="*/ 193040 h 843280"/>
              <a:gd name="connsiteX6" fmla="*/ 7599680 w 7599680"/>
              <a:gd name="connsiteY6" fmla="*/ 0 h 843280"/>
              <a:gd name="connsiteX0" fmla="*/ 0 w 7620000"/>
              <a:gd name="connsiteY0" fmla="*/ 843280 h 843280"/>
              <a:gd name="connsiteX1" fmla="*/ 1950720 w 7620000"/>
              <a:gd name="connsiteY1" fmla="*/ 60960 h 843280"/>
              <a:gd name="connsiteX2" fmla="*/ 3159760 w 7620000"/>
              <a:gd name="connsiteY2" fmla="*/ 396240 h 843280"/>
              <a:gd name="connsiteX3" fmla="*/ 3352800 w 7620000"/>
              <a:gd name="connsiteY3" fmla="*/ 60960 h 843280"/>
              <a:gd name="connsiteX4" fmla="*/ 4897120 w 7620000"/>
              <a:gd name="connsiteY4" fmla="*/ 680720 h 843280"/>
              <a:gd name="connsiteX5" fmla="*/ 6289040 w 7620000"/>
              <a:gd name="connsiteY5" fmla="*/ 193040 h 843280"/>
              <a:gd name="connsiteX6" fmla="*/ 7620000 w 7620000"/>
              <a:gd name="connsiteY6" fmla="*/ 0 h 843280"/>
              <a:gd name="connsiteX0" fmla="*/ 0 w 7620000"/>
              <a:gd name="connsiteY0" fmla="*/ 843280 h 843280"/>
              <a:gd name="connsiteX1" fmla="*/ 1950720 w 7620000"/>
              <a:gd name="connsiteY1" fmla="*/ 60960 h 843280"/>
              <a:gd name="connsiteX2" fmla="*/ 3159760 w 7620000"/>
              <a:gd name="connsiteY2" fmla="*/ 396240 h 843280"/>
              <a:gd name="connsiteX3" fmla="*/ 3352800 w 7620000"/>
              <a:gd name="connsiteY3" fmla="*/ 60960 h 843280"/>
              <a:gd name="connsiteX4" fmla="*/ 4897120 w 7620000"/>
              <a:gd name="connsiteY4" fmla="*/ 680720 h 843280"/>
              <a:gd name="connsiteX5" fmla="*/ 6289040 w 7620000"/>
              <a:gd name="connsiteY5" fmla="*/ 193040 h 843280"/>
              <a:gd name="connsiteX6" fmla="*/ 7620000 w 7620000"/>
              <a:gd name="connsiteY6" fmla="*/ 0 h 843280"/>
              <a:gd name="connsiteX0" fmla="*/ 0 w 6959600"/>
              <a:gd name="connsiteY0" fmla="*/ 538480 h 681602"/>
              <a:gd name="connsiteX1" fmla="*/ 1290320 w 6959600"/>
              <a:gd name="connsiteY1" fmla="*/ 60960 h 681602"/>
              <a:gd name="connsiteX2" fmla="*/ 2499360 w 6959600"/>
              <a:gd name="connsiteY2" fmla="*/ 396240 h 681602"/>
              <a:gd name="connsiteX3" fmla="*/ 2692400 w 6959600"/>
              <a:gd name="connsiteY3" fmla="*/ 60960 h 681602"/>
              <a:gd name="connsiteX4" fmla="*/ 4236720 w 6959600"/>
              <a:gd name="connsiteY4" fmla="*/ 680720 h 681602"/>
              <a:gd name="connsiteX5" fmla="*/ 5628640 w 6959600"/>
              <a:gd name="connsiteY5" fmla="*/ 193040 h 681602"/>
              <a:gd name="connsiteX6" fmla="*/ 6959600 w 6959600"/>
              <a:gd name="connsiteY6" fmla="*/ 0 h 681602"/>
              <a:gd name="connsiteX0" fmla="*/ 0 w 6959600"/>
              <a:gd name="connsiteY0" fmla="*/ 538480 h 681602"/>
              <a:gd name="connsiteX1" fmla="*/ 1290320 w 6959600"/>
              <a:gd name="connsiteY1" fmla="*/ 60960 h 681602"/>
              <a:gd name="connsiteX2" fmla="*/ 2499360 w 6959600"/>
              <a:gd name="connsiteY2" fmla="*/ 396240 h 681602"/>
              <a:gd name="connsiteX3" fmla="*/ 2692400 w 6959600"/>
              <a:gd name="connsiteY3" fmla="*/ 60960 h 681602"/>
              <a:gd name="connsiteX4" fmla="*/ 4236720 w 6959600"/>
              <a:gd name="connsiteY4" fmla="*/ 680720 h 681602"/>
              <a:gd name="connsiteX5" fmla="*/ 5628640 w 6959600"/>
              <a:gd name="connsiteY5" fmla="*/ 193040 h 681602"/>
              <a:gd name="connsiteX6" fmla="*/ 6959600 w 6959600"/>
              <a:gd name="connsiteY6" fmla="*/ 0 h 681602"/>
              <a:gd name="connsiteX0" fmla="*/ 0 w 6482080"/>
              <a:gd name="connsiteY0" fmla="*/ 486575 h 629697"/>
              <a:gd name="connsiteX1" fmla="*/ 1290320 w 6482080"/>
              <a:gd name="connsiteY1" fmla="*/ 9055 h 629697"/>
              <a:gd name="connsiteX2" fmla="*/ 2499360 w 6482080"/>
              <a:gd name="connsiteY2" fmla="*/ 344335 h 629697"/>
              <a:gd name="connsiteX3" fmla="*/ 2692400 w 6482080"/>
              <a:gd name="connsiteY3" fmla="*/ 9055 h 629697"/>
              <a:gd name="connsiteX4" fmla="*/ 4236720 w 6482080"/>
              <a:gd name="connsiteY4" fmla="*/ 628815 h 629697"/>
              <a:gd name="connsiteX5" fmla="*/ 5628640 w 6482080"/>
              <a:gd name="connsiteY5" fmla="*/ 141135 h 629697"/>
              <a:gd name="connsiteX6" fmla="*/ 6482080 w 6482080"/>
              <a:gd name="connsiteY6" fmla="*/ 9055 h 62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2080" h="629697">
                <a:moveTo>
                  <a:pt x="0" y="486575"/>
                </a:moveTo>
                <a:cubicBezTo>
                  <a:pt x="703580" y="132668"/>
                  <a:pt x="763693" y="83562"/>
                  <a:pt x="1290320" y="9055"/>
                </a:cubicBezTo>
                <a:cubicBezTo>
                  <a:pt x="1816947" y="-65452"/>
                  <a:pt x="2265680" y="344335"/>
                  <a:pt x="2499360" y="344335"/>
                </a:cubicBezTo>
                <a:cubicBezTo>
                  <a:pt x="2733040" y="344335"/>
                  <a:pt x="2402840" y="-38358"/>
                  <a:pt x="2692400" y="9055"/>
                </a:cubicBezTo>
                <a:cubicBezTo>
                  <a:pt x="2981960" y="56468"/>
                  <a:pt x="3747347" y="606802"/>
                  <a:pt x="4236720" y="628815"/>
                </a:cubicBezTo>
                <a:cubicBezTo>
                  <a:pt x="4726093" y="650828"/>
                  <a:pt x="5174827" y="254588"/>
                  <a:pt x="5628640" y="141135"/>
                </a:cubicBezTo>
                <a:cubicBezTo>
                  <a:pt x="6082453" y="27682"/>
                  <a:pt x="6043506" y="48848"/>
                  <a:pt x="6482080" y="905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76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D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3439882-7617-71D5-71CF-C62FF6593603}"/>
              </a:ext>
            </a:extLst>
          </p:cNvPr>
          <p:cNvSpPr/>
          <p:nvPr/>
        </p:nvSpPr>
        <p:spPr>
          <a:xfrm flipH="1">
            <a:off x="7189856" y="5192433"/>
            <a:ext cx="5661812" cy="1933051"/>
          </a:xfrm>
          <a:custGeom>
            <a:avLst/>
            <a:gdLst>
              <a:gd name="connsiteX0" fmla="*/ 47944 w 5661812"/>
              <a:gd name="connsiteY0" fmla="*/ 793753 h 1933051"/>
              <a:gd name="connsiteX1" fmla="*/ 1011579 w 5661812"/>
              <a:gd name="connsiteY1" fmla="*/ 52125 h 1933051"/>
              <a:gd name="connsiteX2" fmla="*/ 1341375 w 5661812"/>
              <a:gd name="connsiteY2" fmla="*/ 96557 h 1933051"/>
              <a:gd name="connsiteX3" fmla="*/ 1632966 w 5661812"/>
              <a:gd name="connsiteY3" fmla="*/ 270266 h 1933051"/>
              <a:gd name="connsiteX4" fmla="*/ 1883137 w 5661812"/>
              <a:gd name="connsiteY4" fmla="*/ 483085 h 1933051"/>
              <a:gd name="connsiteX5" fmla="*/ 2162277 w 5661812"/>
              <a:gd name="connsiteY5" fmla="*/ 640026 h 1933051"/>
              <a:gd name="connsiteX6" fmla="*/ 2812030 w 5661812"/>
              <a:gd name="connsiteY6" fmla="*/ 711417 h 1933051"/>
              <a:gd name="connsiteX7" fmla="*/ 3476794 w 5661812"/>
              <a:gd name="connsiteY7" fmla="*/ 741490 h 1933051"/>
              <a:gd name="connsiteX8" fmla="*/ 4498616 w 5661812"/>
              <a:gd name="connsiteY8" fmla="*/ 1257296 h 1933051"/>
              <a:gd name="connsiteX9" fmla="*/ 5495838 w 5661812"/>
              <a:gd name="connsiteY9" fmla="*/ 1861312 h 1933051"/>
              <a:gd name="connsiteX10" fmla="*/ 5630186 w 5661812"/>
              <a:gd name="connsiteY10" fmla="*/ 1907752 h 1933051"/>
              <a:gd name="connsiteX11" fmla="*/ 5624211 w 5661812"/>
              <a:gd name="connsiteY11" fmla="*/ 1861864 h 1933051"/>
              <a:gd name="connsiteX12" fmla="*/ 5573605 w 5661812"/>
              <a:gd name="connsiteY12" fmla="*/ 1886866 h 1933051"/>
              <a:gd name="connsiteX13" fmla="*/ 5598958 w 5661812"/>
              <a:gd name="connsiteY13" fmla="*/ 1930193 h 1933051"/>
              <a:gd name="connsiteX14" fmla="*/ 5649565 w 5661812"/>
              <a:gd name="connsiteY14" fmla="*/ 1905191 h 1933051"/>
              <a:gd name="connsiteX15" fmla="*/ 5643591 w 5661812"/>
              <a:gd name="connsiteY15" fmla="*/ 1859304 h 1933051"/>
              <a:gd name="connsiteX16" fmla="*/ 4615242 w 5661812"/>
              <a:gd name="connsiteY16" fmla="*/ 1278482 h 1933051"/>
              <a:gd name="connsiteX17" fmla="*/ 3595378 w 5661812"/>
              <a:gd name="connsiteY17" fmla="*/ 718546 h 1933051"/>
              <a:gd name="connsiteX18" fmla="*/ 2955666 w 5661812"/>
              <a:gd name="connsiteY18" fmla="*/ 658250 h 1933051"/>
              <a:gd name="connsiteX19" fmla="*/ 2276041 w 5661812"/>
              <a:gd name="connsiteY19" fmla="*/ 621651 h 1933051"/>
              <a:gd name="connsiteX20" fmla="*/ 1973004 w 5661812"/>
              <a:gd name="connsiteY20" fmla="*/ 487101 h 1933051"/>
              <a:gd name="connsiteX21" fmla="*/ 1714448 w 5661812"/>
              <a:gd name="connsiteY21" fmla="*/ 273529 h 1933051"/>
              <a:gd name="connsiteX22" fmla="*/ 1439827 w 5661812"/>
              <a:gd name="connsiteY22" fmla="*/ 82951 h 1933051"/>
              <a:gd name="connsiteX23" fmla="*/ 1116005 w 5661812"/>
              <a:gd name="connsiteY23" fmla="*/ 1268 h 1933051"/>
              <a:gd name="connsiteX24" fmla="*/ 521980 w 5661812"/>
              <a:gd name="connsiteY24" fmla="*/ 190340 h 1933051"/>
              <a:gd name="connsiteX25" fmla="*/ 97145 w 5661812"/>
              <a:gd name="connsiteY25" fmla="*/ 641532 h 1933051"/>
              <a:gd name="connsiteX26" fmla="*/ 4668 w 5661812"/>
              <a:gd name="connsiteY26" fmla="*/ 768349 h 1933051"/>
              <a:gd name="connsiteX27" fmla="*/ 47944 w 5661812"/>
              <a:gd name="connsiteY27" fmla="*/ 793753 h 1933051"/>
              <a:gd name="connsiteX28" fmla="*/ 47944 w 5661812"/>
              <a:gd name="connsiteY28" fmla="*/ 793753 h 1933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661812" h="1933051">
                <a:moveTo>
                  <a:pt x="47944" y="793753"/>
                </a:moveTo>
                <a:cubicBezTo>
                  <a:pt x="283757" y="465312"/>
                  <a:pt x="572185" y="82048"/>
                  <a:pt x="1011579" y="52125"/>
                </a:cubicBezTo>
                <a:cubicBezTo>
                  <a:pt x="1123285" y="44544"/>
                  <a:pt x="1235694" y="59606"/>
                  <a:pt x="1341375" y="96557"/>
                </a:cubicBezTo>
                <a:cubicBezTo>
                  <a:pt x="1449667" y="134411"/>
                  <a:pt x="1544906" y="197770"/>
                  <a:pt x="1632966" y="270266"/>
                </a:cubicBezTo>
                <a:cubicBezTo>
                  <a:pt x="1717511" y="339900"/>
                  <a:pt x="1796584" y="415911"/>
                  <a:pt x="1883137" y="483085"/>
                </a:cubicBezTo>
                <a:cubicBezTo>
                  <a:pt x="1968435" y="549356"/>
                  <a:pt x="2060311" y="603577"/>
                  <a:pt x="2162277" y="640026"/>
                </a:cubicBezTo>
                <a:cubicBezTo>
                  <a:pt x="2369674" y="714128"/>
                  <a:pt x="2594542" y="715383"/>
                  <a:pt x="2812030" y="711417"/>
                </a:cubicBezTo>
                <a:cubicBezTo>
                  <a:pt x="3033835" y="707401"/>
                  <a:pt x="3258051" y="696305"/>
                  <a:pt x="3476794" y="741490"/>
                </a:cubicBezTo>
                <a:cubicBezTo>
                  <a:pt x="3856645" y="819910"/>
                  <a:pt x="4186291" y="1037549"/>
                  <a:pt x="4498616" y="1257296"/>
                </a:cubicBezTo>
                <a:cubicBezTo>
                  <a:pt x="4816213" y="1480808"/>
                  <a:pt x="5130646" y="1719885"/>
                  <a:pt x="5495838" y="1861312"/>
                </a:cubicBezTo>
                <a:cubicBezTo>
                  <a:pt x="5540068" y="1878432"/>
                  <a:pt x="5584851" y="1893895"/>
                  <a:pt x="5630186" y="1907752"/>
                </a:cubicBezTo>
                <a:cubicBezTo>
                  <a:pt x="5628178" y="1892439"/>
                  <a:pt x="5626170" y="1877177"/>
                  <a:pt x="5624211" y="1861864"/>
                </a:cubicBezTo>
                <a:cubicBezTo>
                  <a:pt x="5607343" y="1870199"/>
                  <a:pt x="5590474" y="1878532"/>
                  <a:pt x="5573605" y="1886866"/>
                </a:cubicBezTo>
                <a:cubicBezTo>
                  <a:pt x="5544637" y="1901175"/>
                  <a:pt x="5570040" y="1944502"/>
                  <a:pt x="5598958" y="1930193"/>
                </a:cubicBezTo>
                <a:cubicBezTo>
                  <a:pt x="5615827" y="1921859"/>
                  <a:pt x="5632696" y="1913526"/>
                  <a:pt x="5649565" y="1905191"/>
                </a:cubicBezTo>
                <a:cubicBezTo>
                  <a:pt x="5669797" y="1895201"/>
                  <a:pt x="5662970" y="1865228"/>
                  <a:pt x="5643591" y="1859304"/>
                </a:cubicBezTo>
                <a:cubicBezTo>
                  <a:pt x="5262886" y="1742979"/>
                  <a:pt x="4936102" y="1506212"/>
                  <a:pt x="4615242" y="1278482"/>
                </a:cubicBezTo>
                <a:cubicBezTo>
                  <a:pt x="4299352" y="1054317"/>
                  <a:pt x="3973472" y="823474"/>
                  <a:pt x="3595378" y="718546"/>
                </a:cubicBezTo>
                <a:cubicBezTo>
                  <a:pt x="3386224" y="660509"/>
                  <a:pt x="3171397" y="654284"/>
                  <a:pt x="2955666" y="658250"/>
                </a:cubicBezTo>
                <a:cubicBezTo>
                  <a:pt x="2729543" y="662417"/>
                  <a:pt x="2497747" y="676173"/>
                  <a:pt x="2276041" y="621651"/>
                </a:cubicBezTo>
                <a:cubicBezTo>
                  <a:pt x="2167348" y="594891"/>
                  <a:pt x="2065381" y="550460"/>
                  <a:pt x="1973004" y="487101"/>
                </a:cubicBezTo>
                <a:cubicBezTo>
                  <a:pt x="1880677" y="423743"/>
                  <a:pt x="1799094" y="346427"/>
                  <a:pt x="1714448" y="273529"/>
                </a:cubicBezTo>
                <a:cubicBezTo>
                  <a:pt x="1629954" y="200732"/>
                  <a:pt x="1541292" y="130746"/>
                  <a:pt x="1439827" y="82951"/>
                </a:cubicBezTo>
                <a:cubicBezTo>
                  <a:pt x="1338263" y="35106"/>
                  <a:pt x="1228113" y="7543"/>
                  <a:pt x="1116005" y="1268"/>
                </a:cubicBezTo>
                <a:cubicBezTo>
                  <a:pt x="900676" y="-10731"/>
                  <a:pt x="693882" y="63221"/>
                  <a:pt x="521980" y="190340"/>
                </a:cubicBezTo>
                <a:cubicBezTo>
                  <a:pt x="354697" y="314045"/>
                  <a:pt x="220800" y="475755"/>
                  <a:pt x="97145" y="641532"/>
                </a:cubicBezTo>
                <a:cubicBezTo>
                  <a:pt x="65868" y="683453"/>
                  <a:pt x="35192" y="725876"/>
                  <a:pt x="4668" y="768349"/>
                </a:cubicBezTo>
                <a:cubicBezTo>
                  <a:pt x="-14260" y="794707"/>
                  <a:pt x="29268" y="819810"/>
                  <a:pt x="47944" y="793753"/>
                </a:cubicBezTo>
                <a:lnTo>
                  <a:pt x="47944" y="793753"/>
                </a:lnTo>
                <a:close/>
              </a:path>
            </a:pathLst>
          </a:custGeom>
          <a:solidFill>
            <a:srgbClr val="F24B28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7BE7FDF-895D-0EBE-962C-09136CF22277}"/>
              </a:ext>
            </a:extLst>
          </p:cNvPr>
          <p:cNvSpPr/>
          <p:nvPr/>
        </p:nvSpPr>
        <p:spPr>
          <a:xfrm flipH="1">
            <a:off x="2112902" y="4148828"/>
            <a:ext cx="10234072" cy="2557588"/>
          </a:xfrm>
          <a:custGeom>
            <a:avLst/>
            <a:gdLst>
              <a:gd name="connsiteX0" fmla="*/ 5215 w 9153623"/>
              <a:gd name="connsiteY0" fmla="*/ 602546 h 2287574"/>
              <a:gd name="connsiteX1" fmla="*/ 1651838 w 9153623"/>
              <a:gd name="connsiteY1" fmla="*/ 46174 h 2287574"/>
              <a:gd name="connsiteX2" fmla="*/ 2470932 w 9153623"/>
              <a:gd name="connsiteY2" fmla="*/ 496663 h 2287574"/>
              <a:gd name="connsiteX3" fmla="*/ 3132333 w 9153623"/>
              <a:gd name="connsiteY3" fmla="*/ 1122769 h 2287574"/>
              <a:gd name="connsiteX4" fmla="*/ 5001514 w 9153623"/>
              <a:gd name="connsiteY4" fmla="*/ 1458189 h 2287574"/>
              <a:gd name="connsiteX5" fmla="*/ 6045928 w 9153623"/>
              <a:gd name="connsiteY5" fmla="*/ 1432785 h 2287574"/>
              <a:gd name="connsiteX6" fmla="*/ 7044405 w 9153623"/>
              <a:gd name="connsiteY6" fmla="*/ 1544240 h 2287574"/>
              <a:gd name="connsiteX7" fmla="*/ 8931258 w 9153623"/>
              <a:gd name="connsiteY7" fmla="*/ 2173660 h 2287574"/>
              <a:gd name="connsiteX8" fmla="*/ 9148897 w 9153623"/>
              <a:gd name="connsiteY8" fmla="*/ 2287174 h 2287574"/>
              <a:gd name="connsiteX9" fmla="*/ 9152060 w 9153623"/>
              <a:gd name="connsiteY9" fmla="*/ 2281752 h 2287574"/>
              <a:gd name="connsiteX10" fmla="*/ 7286694 w 9153623"/>
              <a:gd name="connsiteY10" fmla="*/ 1586714 h 2287574"/>
              <a:gd name="connsiteX11" fmla="*/ 5271717 w 9153623"/>
              <a:gd name="connsiteY11" fmla="*/ 1436651 h 2287574"/>
              <a:gd name="connsiteX12" fmla="*/ 3252573 w 9153623"/>
              <a:gd name="connsiteY12" fmla="*/ 1190546 h 2287574"/>
              <a:gd name="connsiteX13" fmla="*/ 2541119 w 9153623"/>
              <a:gd name="connsiteY13" fmla="*/ 556357 h 2287574"/>
              <a:gd name="connsiteX14" fmla="*/ 1785082 w 9153623"/>
              <a:gd name="connsiteY14" fmla="*/ 75544 h 2287574"/>
              <a:gd name="connsiteX15" fmla="*/ 150408 w 9153623"/>
              <a:gd name="connsiteY15" fmla="*/ 441387 h 2287574"/>
              <a:gd name="connsiteX16" fmla="*/ 797 w 9153623"/>
              <a:gd name="connsiteY16" fmla="*/ 598027 h 2287574"/>
              <a:gd name="connsiteX17" fmla="*/ 5215 w 9153623"/>
              <a:gd name="connsiteY17" fmla="*/ 602546 h 2287574"/>
              <a:gd name="connsiteX18" fmla="*/ 5215 w 9153623"/>
              <a:gd name="connsiteY18" fmla="*/ 602546 h 228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153623" h="2287574">
                <a:moveTo>
                  <a:pt x="5215" y="602546"/>
                </a:moveTo>
                <a:cubicBezTo>
                  <a:pt x="404345" y="128610"/>
                  <a:pt x="1046818" y="-91438"/>
                  <a:pt x="1651838" y="46174"/>
                </a:cubicBezTo>
                <a:cubicBezTo>
                  <a:pt x="1964715" y="117365"/>
                  <a:pt x="2239387" y="276715"/>
                  <a:pt x="2470932" y="496663"/>
                </a:cubicBezTo>
                <a:cubicBezTo>
                  <a:pt x="2690880" y="705666"/>
                  <a:pt x="2880404" y="949462"/>
                  <a:pt x="3132333" y="1122769"/>
                </a:cubicBezTo>
                <a:cubicBezTo>
                  <a:pt x="3676153" y="1496897"/>
                  <a:pt x="4369634" y="1492479"/>
                  <a:pt x="5001514" y="1458189"/>
                </a:cubicBezTo>
                <a:cubicBezTo>
                  <a:pt x="5349786" y="1439312"/>
                  <a:pt x="5697004" y="1418828"/>
                  <a:pt x="6045928" y="1432785"/>
                </a:cubicBezTo>
                <a:cubicBezTo>
                  <a:pt x="6380846" y="1446190"/>
                  <a:pt x="6714759" y="1483592"/>
                  <a:pt x="7044405" y="1544240"/>
                </a:cubicBezTo>
                <a:cubicBezTo>
                  <a:pt x="7698576" y="1664632"/>
                  <a:pt x="8336078" y="1876446"/>
                  <a:pt x="8931258" y="2173660"/>
                </a:cubicBezTo>
                <a:cubicBezTo>
                  <a:pt x="9004457" y="2210210"/>
                  <a:pt x="9076953" y="2248164"/>
                  <a:pt x="9148897" y="2287174"/>
                </a:cubicBezTo>
                <a:cubicBezTo>
                  <a:pt x="9152461" y="2289081"/>
                  <a:pt x="9155624" y="2283659"/>
                  <a:pt x="9152060" y="2281752"/>
                </a:cubicBezTo>
                <a:cubicBezTo>
                  <a:pt x="8566720" y="1964004"/>
                  <a:pt x="7937200" y="1729697"/>
                  <a:pt x="7286694" y="1586714"/>
                </a:cubicBezTo>
                <a:cubicBezTo>
                  <a:pt x="6623035" y="1440868"/>
                  <a:pt x="5949233" y="1399901"/>
                  <a:pt x="5271717" y="1436651"/>
                </a:cubicBezTo>
                <a:cubicBezTo>
                  <a:pt x="4596862" y="1473301"/>
                  <a:pt x="3865074" y="1538215"/>
                  <a:pt x="3252573" y="1190546"/>
                </a:cubicBezTo>
                <a:cubicBezTo>
                  <a:pt x="2971325" y="1030894"/>
                  <a:pt x="2766539" y="781928"/>
                  <a:pt x="2541119" y="556357"/>
                </a:cubicBezTo>
                <a:cubicBezTo>
                  <a:pt x="2324786" y="339873"/>
                  <a:pt x="2079384" y="167670"/>
                  <a:pt x="1785082" y="75544"/>
                </a:cubicBezTo>
                <a:cubicBezTo>
                  <a:pt x="1217314" y="-102232"/>
                  <a:pt x="588798" y="39346"/>
                  <a:pt x="150408" y="441387"/>
                </a:cubicBezTo>
                <a:cubicBezTo>
                  <a:pt x="97090" y="490287"/>
                  <a:pt x="47387" y="542701"/>
                  <a:pt x="797" y="598027"/>
                </a:cubicBezTo>
                <a:cubicBezTo>
                  <a:pt x="-1814" y="601190"/>
                  <a:pt x="2604" y="605658"/>
                  <a:pt x="5215" y="602546"/>
                </a:cubicBezTo>
                <a:lnTo>
                  <a:pt x="5215" y="602546"/>
                </a:lnTo>
                <a:close/>
              </a:path>
            </a:pathLst>
          </a:custGeom>
          <a:solidFill>
            <a:srgbClr val="DCFC62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E2FC2D-9642-BDC6-362E-D1FE4F6FA59F}"/>
              </a:ext>
            </a:extLst>
          </p:cNvPr>
          <p:cNvSpPr/>
          <p:nvPr/>
        </p:nvSpPr>
        <p:spPr>
          <a:xfrm>
            <a:off x="9148211" y="216245"/>
            <a:ext cx="223110" cy="223161"/>
          </a:xfrm>
          <a:custGeom>
            <a:avLst/>
            <a:gdLst>
              <a:gd name="connsiteX0" fmla="*/ 223111 w 223110"/>
              <a:gd name="connsiteY0" fmla="*/ 84445 h 223161"/>
              <a:gd name="connsiteX1" fmla="*/ 138716 w 223110"/>
              <a:gd name="connsiteY1" fmla="*/ 84445 h 223161"/>
              <a:gd name="connsiteX2" fmla="*/ 138716 w 223110"/>
              <a:gd name="connsiteY2" fmla="*/ 0 h 223161"/>
              <a:gd name="connsiteX3" fmla="*/ 84395 w 223110"/>
              <a:gd name="connsiteY3" fmla="*/ 0 h 223161"/>
              <a:gd name="connsiteX4" fmla="*/ 84395 w 223110"/>
              <a:gd name="connsiteY4" fmla="*/ 84445 h 223161"/>
              <a:gd name="connsiteX5" fmla="*/ 0 w 223110"/>
              <a:gd name="connsiteY5" fmla="*/ 84445 h 223161"/>
              <a:gd name="connsiteX6" fmla="*/ 0 w 223110"/>
              <a:gd name="connsiteY6" fmla="*/ 138716 h 223161"/>
              <a:gd name="connsiteX7" fmla="*/ 84395 w 223110"/>
              <a:gd name="connsiteY7" fmla="*/ 138716 h 223161"/>
              <a:gd name="connsiteX8" fmla="*/ 84395 w 223110"/>
              <a:gd name="connsiteY8" fmla="*/ 223161 h 223161"/>
              <a:gd name="connsiteX9" fmla="*/ 138716 w 223110"/>
              <a:gd name="connsiteY9" fmla="*/ 223161 h 223161"/>
              <a:gd name="connsiteX10" fmla="*/ 138716 w 223110"/>
              <a:gd name="connsiteY10" fmla="*/ 138716 h 223161"/>
              <a:gd name="connsiteX11" fmla="*/ 223111 w 223110"/>
              <a:gd name="connsiteY11" fmla="*/ 138716 h 223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3110" h="223161">
                <a:moveTo>
                  <a:pt x="223111" y="84445"/>
                </a:moveTo>
                <a:lnTo>
                  <a:pt x="138716" y="84445"/>
                </a:lnTo>
                <a:lnTo>
                  <a:pt x="138716" y="0"/>
                </a:lnTo>
                <a:lnTo>
                  <a:pt x="84395" y="0"/>
                </a:lnTo>
                <a:lnTo>
                  <a:pt x="84395" y="84445"/>
                </a:lnTo>
                <a:lnTo>
                  <a:pt x="0" y="84445"/>
                </a:lnTo>
                <a:lnTo>
                  <a:pt x="0" y="138716"/>
                </a:lnTo>
                <a:lnTo>
                  <a:pt x="84395" y="138716"/>
                </a:lnTo>
                <a:lnTo>
                  <a:pt x="84395" y="223161"/>
                </a:lnTo>
                <a:lnTo>
                  <a:pt x="138716" y="223161"/>
                </a:lnTo>
                <a:lnTo>
                  <a:pt x="138716" y="138716"/>
                </a:lnTo>
                <a:lnTo>
                  <a:pt x="223111" y="138716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9E75CB-2798-03F2-0388-CB80AC4E1186}"/>
              </a:ext>
            </a:extLst>
          </p:cNvPr>
          <p:cNvSpPr/>
          <p:nvPr/>
        </p:nvSpPr>
        <p:spPr>
          <a:xfrm>
            <a:off x="8647216" y="2055605"/>
            <a:ext cx="81532" cy="81532"/>
          </a:xfrm>
          <a:custGeom>
            <a:avLst/>
            <a:gdLst>
              <a:gd name="connsiteX0" fmla="*/ 81533 w 81532"/>
              <a:gd name="connsiteY0" fmla="*/ 30826 h 81532"/>
              <a:gd name="connsiteX1" fmla="*/ 50657 w 81532"/>
              <a:gd name="connsiteY1" fmla="*/ 30826 h 81532"/>
              <a:gd name="connsiteX2" fmla="*/ 50657 w 81532"/>
              <a:gd name="connsiteY2" fmla="*/ 0 h 81532"/>
              <a:gd name="connsiteX3" fmla="*/ 30826 w 81532"/>
              <a:gd name="connsiteY3" fmla="*/ 0 h 81532"/>
              <a:gd name="connsiteX4" fmla="*/ 30826 w 81532"/>
              <a:gd name="connsiteY4" fmla="*/ 30826 h 81532"/>
              <a:gd name="connsiteX5" fmla="*/ 0 w 81532"/>
              <a:gd name="connsiteY5" fmla="*/ 30826 h 81532"/>
              <a:gd name="connsiteX6" fmla="*/ 0 w 81532"/>
              <a:gd name="connsiteY6" fmla="*/ 50657 h 81532"/>
              <a:gd name="connsiteX7" fmla="*/ 30826 w 81532"/>
              <a:gd name="connsiteY7" fmla="*/ 50657 h 81532"/>
              <a:gd name="connsiteX8" fmla="*/ 30826 w 81532"/>
              <a:gd name="connsiteY8" fmla="*/ 81533 h 81532"/>
              <a:gd name="connsiteX9" fmla="*/ 50657 w 81532"/>
              <a:gd name="connsiteY9" fmla="*/ 81533 h 81532"/>
              <a:gd name="connsiteX10" fmla="*/ 50657 w 81532"/>
              <a:gd name="connsiteY10" fmla="*/ 50657 h 81532"/>
              <a:gd name="connsiteX11" fmla="*/ 81533 w 81532"/>
              <a:gd name="connsiteY11" fmla="*/ 50657 h 81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532" h="81532">
                <a:moveTo>
                  <a:pt x="81533" y="30826"/>
                </a:moveTo>
                <a:lnTo>
                  <a:pt x="50657" y="30826"/>
                </a:lnTo>
                <a:lnTo>
                  <a:pt x="50657" y="0"/>
                </a:lnTo>
                <a:lnTo>
                  <a:pt x="30826" y="0"/>
                </a:lnTo>
                <a:lnTo>
                  <a:pt x="30826" y="30826"/>
                </a:lnTo>
                <a:lnTo>
                  <a:pt x="0" y="30826"/>
                </a:lnTo>
                <a:lnTo>
                  <a:pt x="0" y="50657"/>
                </a:lnTo>
                <a:lnTo>
                  <a:pt x="30826" y="50657"/>
                </a:lnTo>
                <a:lnTo>
                  <a:pt x="30826" y="81533"/>
                </a:lnTo>
                <a:lnTo>
                  <a:pt x="50657" y="81533"/>
                </a:lnTo>
                <a:lnTo>
                  <a:pt x="50657" y="50657"/>
                </a:lnTo>
                <a:lnTo>
                  <a:pt x="81533" y="50657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2C0453-8822-6CC8-9ACB-734D85F0AF74}"/>
              </a:ext>
            </a:extLst>
          </p:cNvPr>
          <p:cNvSpPr/>
          <p:nvPr/>
        </p:nvSpPr>
        <p:spPr>
          <a:xfrm>
            <a:off x="9238530" y="3167745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162C82C-70DB-E204-8351-D0876F812778}"/>
              </a:ext>
            </a:extLst>
          </p:cNvPr>
          <p:cNvSpPr/>
          <p:nvPr/>
        </p:nvSpPr>
        <p:spPr>
          <a:xfrm>
            <a:off x="9786768" y="2521607"/>
            <a:ext cx="54271" cy="54271"/>
          </a:xfrm>
          <a:custGeom>
            <a:avLst/>
            <a:gdLst>
              <a:gd name="connsiteX0" fmla="*/ 54272 w 54271"/>
              <a:gd name="connsiteY0" fmla="*/ 20534 h 54271"/>
              <a:gd name="connsiteX1" fmla="*/ 33738 w 54271"/>
              <a:gd name="connsiteY1" fmla="*/ 20534 h 54271"/>
              <a:gd name="connsiteX2" fmla="*/ 33738 w 54271"/>
              <a:gd name="connsiteY2" fmla="*/ 0 h 54271"/>
              <a:gd name="connsiteX3" fmla="*/ 20534 w 54271"/>
              <a:gd name="connsiteY3" fmla="*/ 0 h 54271"/>
              <a:gd name="connsiteX4" fmla="*/ 20534 w 54271"/>
              <a:gd name="connsiteY4" fmla="*/ 20534 h 54271"/>
              <a:gd name="connsiteX5" fmla="*/ 0 w 54271"/>
              <a:gd name="connsiteY5" fmla="*/ 20534 h 54271"/>
              <a:gd name="connsiteX6" fmla="*/ 0 w 54271"/>
              <a:gd name="connsiteY6" fmla="*/ 33738 h 54271"/>
              <a:gd name="connsiteX7" fmla="*/ 20534 w 54271"/>
              <a:gd name="connsiteY7" fmla="*/ 33738 h 54271"/>
              <a:gd name="connsiteX8" fmla="*/ 20534 w 54271"/>
              <a:gd name="connsiteY8" fmla="*/ 54272 h 54271"/>
              <a:gd name="connsiteX9" fmla="*/ 33738 w 54271"/>
              <a:gd name="connsiteY9" fmla="*/ 54272 h 54271"/>
              <a:gd name="connsiteX10" fmla="*/ 33738 w 54271"/>
              <a:gd name="connsiteY10" fmla="*/ 33738 h 54271"/>
              <a:gd name="connsiteX11" fmla="*/ 54272 w 54271"/>
              <a:gd name="connsiteY11" fmla="*/ 33738 h 54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271" h="54271">
                <a:moveTo>
                  <a:pt x="54272" y="20534"/>
                </a:moveTo>
                <a:lnTo>
                  <a:pt x="33738" y="20534"/>
                </a:lnTo>
                <a:lnTo>
                  <a:pt x="33738" y="0"/>
                </a:lnTo>
                <a:lnTo>
                  <a:pt x="20534" y="0"/>
                </a:lnTo>
                <a:lnTo>
                  <a:pt x="20534" y="20534"/>
                </a:lnTo>
                <a:lnTo>
                  <a:pt x="0" y="20534"/>
                </a:lnTo>
                <a:lnTo>
                  <a:pt x="0" y="33738"/>
                </a:lnTo>
                <a:lnTo>
                  <a:pt x="20534" y="33738"/>
                </a:lnTo>
                <a:lnTo>
                  <a:pt x="20534" y="54272"/>
                </a:lnTo>
                <a:lnTo>
                  <a:pt x="33738" y="54272"/>
                </a:lnTo>
                <a:lnTo>
                  <a:pt x="33738" y="33738"/>
                </a:lnTo>
                <a:lnTo>
                  <a:pt x="54272" y="33738"/>
                </a:lnTo>
                <a:close/>
              </a:path>
            </a:pathLst>
          </a:custGeom>
          <a:solidFill>
            <a:srgbClr val="FFFFFF"/>
          </a:solidFill>
          <a:ln w="501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aphic 15264">
            <a:extLst>
              <a:ext uri="{FF2B5EF4-FFF2-40B4-BE49-F238E27FC236}">
                <a16:creationId xmlns:a16="http://schemas.microsoft.com/office/drawing/2014/main" id="{AD988F5E-FC6E-8919-58D8-30AE594B45F0}"/>
              </a:ext>
            </a:extLst>
          </p:cNvPr>
          <p:cNvGrpSpPr/>
          <p:nvPr/>
        </p:nvGrpSpPr>
        <p:grpSpPr>
          <a:xfrm>
            <a:off x="268454" y="194705"/>
            <a:ext cx="1362261" cy="169090"/>
            <a:chOff x="9712716" y="4865766"/>
            <a:chExt cx="1362261" cy="169090"/>
          </a:xfrm>
          <a:solidFill>
            <a:srgbClr val="DCFC6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FF6D0FE-C74F-8808-9316-A3A08D4F4F3F}"/>
                </a:ext>
              </a:extLst>
            </p:cNvPr>
            <p:cNvSpPr/>
            <p:nvPr/>
          </p:nvSpPr>
          <p:spPr>
            <a:xfrm>
              <a:off x="1102828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6 w 46690"/>
                <a:gd name="connsiteY1" fmla="*/ 0 h 46690"/>
                <a:gd name="connsiteX2" fmla="*/ 46691 w 46690"/>
                <a:gd name="connsiteY2" fmla="*/ 23345 h 46690"/>
                <a:gd name="connsiteX3" fmla="*/ 23346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6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D4E0B1-214B-3CCA-DAA7-713F2F505694}"/>
                </a:ext>
              </a:extLst>
            </p:cNvPr>
            <p:cNvSpPr/>
            <p:nvPr/>
          </p:nvSpPr>
          <p:spPr>
            <a:xfrm>
              <a:off x="10873605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DF9FFB-9522-BA78-A786-93FB7689BA64}"/>
                </a:ext>
              </a:extLst>
            </p:cNvPr>
            <p:cNvSpPr/>
            <p:nvPr/>
          </p:nvSpPr>
          <p:spPr>
            <a:xfrm>
              <a:off x="10718974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2C6B15-A1DA-B00E-C26B-298771051E67}"/>
                </a:ext>
              </a:extLst>
            </p:cNvPr>
            <p:cNvSpPr/>
            <p:nvPr/>
          </p:nvSpPr>
          <p:spPr>
            <a:xfrm>
              <a:off x="10564343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3F380E1-F52D-D138-9B28-934DFB5D5829}"/>
                </a:ext>
              </a:extLst>
            </p:cNvPr>
            <p:cNvSpPr/>
            <p:nvPr/>
          </p:nvSpPr>
          <p:spPr>
            <a:xfrm>
              <a:off x="10409661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DB4933-B0FD-1C0B-CE83-5568B185B588}"/>
                </a:ext>
              </a:extLst>
            </p:cNvPr>
            <p:cNvSpPr/>
            <p:nvPr/>
          </p:nvSpPr>
          <p:spPr>
            <a:xfrm>
              <a:off x="10255030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CF6574C-2F8B-10D7-6C5B-B8F24679AEAF}"/>
                </a:ext>
              </a:extLst>
            </p:cNvPr>
            <p:cNvSpPr/>
            <p:nvPr/>
          </p:nvSpPr>
          <p:spPr>
            <a:xfrm>
              <a:off x="10100399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123F01-C49E-19BB-ED5B-FA8CE685476D}"/>
                </a:ext>
              </a:extLst>
            </p:cNvPr>
            <p:cNvSpPr/>
            <p:nvPr/>
          </p:nvSpPr>
          <p:spPr>
            <a:xfrm>
              <a:off x="9945717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FDDF338-A5DD-FAC5-4460-191FD6C5E65C}"/>
                </a:ext>
              </a:extLst>
            </p:cNvPr>
            <p:cNvSpPr/>
            <p:nvPr/>
          </p:nvSpPr>
          <p:spPr>
            <a:xfrm>
              <a:off x="9791086" y="4988165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D3942D-A6FC-BBA3-EF5F-C76B4491D602}"/>
                </a:ext>
              </a:extLst>
            </p:cNvPr>
            <p:cNvSpPr/>
            <p:nvPr/>
          </p:nvSpPr>
          <p:spPr>
            <a:xfrm>
              <a:off x="10949917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6 w 46690"/>
                <a:gd name="connsiteY1" fmla="*/ 46691 h 46690"/>
                <a:gd name="connsiteX2" fmla="*/ 2 w 46690"/>
                <a:gd name="connsiteY2" fmla="*/ 23345 h 46690"/>
                <a:gd name="connsiteX3" fmla="*/ 23346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40" y="46691"/>
                    <a:pt x="23346" y="46691"/>
                  </a:cubicBezTo>
                  <a:cubicBezTo>
                    <a:pt x="10453" y="46691"/>
                    <a:pt x="2" y="36239"/>
                    <a:pt x="2" y="23345"/>
                  </a:cubicBezTo>
                  <a:cubicBezTo>
                    <a:pt x="2" y="10452"/>
                    <a:pt x="10453" y="0"/>
                    <a:pt x="23346" y="0"/>
                  </a:cubicBezTo>
                  <a:cubicBezTo>
                    <a:pt x="36240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B1E26F6-0231-51C6-3A42-28EA1EACCCF0}"/>
                </a:ext>
              </a:extLst>
            </p:cNvPr>
            <p:cNvSpPr/>
            <p:nvPr/>
          </p:nvSpPr>
          <p:spPr>
            <a:xfrm>
              <a:off x="1079528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39D3DB9-E24D-8EF1-3235-9BE2D4A8CD3C}"/>
                </a:ext>
              </a:extLst>
            </p:cNvPr>
            <p:cNvSpPr/>
            <p:nvPr/>
          </p:nvSpPr>
          <p:spPr>
            <a:xfrm>
              <a:off x="10640604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5623FB7-43FE-68DB-441C-8FADCFED60B6}"/>
                </a:ext>
              </a:extLst>
            </p:cNvPr>
            <p:cNvSpPr/>
            <p:nvPr/>
          </p:nvSpPr>
          <p:spPr>
            <a:xfrm>
              <a:off x="10485973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41783F-0513-5015-C66A-FA1B876F6478}"/>
                </a:ext>
              </a:extLst>
            </p:cNvPr>
            <p:cNvSpPr/>
            <p:nvPr/>
          </p:nvSpPr>
          <p:spPr>
            <a:xfrm>
              <a:off x="10331342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237519-F2BC-A376-12C8-7D9EB63D2C2E}"/>
                </a:ext>
              </a:extLst>
            </p:cNvPr>
            <p:cNvSpPr/>
            <p:nvPr/>
          </p:nvSpPr>
          <p:spPr>
            <a:xfrm>
              <a:off x="10176710" y="4865766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1" y="10452"/>
                    <a:pt x="46691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83DC2D2-712D-9FB8-0890-E055E9673EBE}"/>
                </a:ext>
              </a:extLst>
            </p:cNvPr>
            <p:cNvSpPr/>
            <p:nvPr/>
          </p:nvSpPr>
          <p:spPr>
            <a:xfrm>
              <a:off x="10022029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D9E5721-95F6-F770-DFDA-D5A442132345}"/>
                </a:ext>
              </a:extLst>
            </p:cNvPr>
            <p:cNvSpPr/>
            <p:nvPr/>
          </p:nvSpPr>
          <p:spPr>
            <a:xfrm>
              <a:off x="9867397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00CAE3-C9E2-95E7-7805-C01F6D04B5E6}"/>
                </a:ext>
              </a:extLst>
            </p:cNvPr>
            <p:cNvSpPr/>
            <p:nvPr/>
          </p:nvSpPr>
          <p:spPr>
            <a:xfrm>
              <a:off x="9712716" y="4865766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198"/>
                    <a:pt x="0" y="23345"/>
                  </a:cubicBezTo>
                  <a:close/>
                </a:path>
              </a:pathLst>
            </a:custGeom>
            <a:grpFill/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aphic 15264">
            <a:extLst>
              <a:ext uri="{FF2B5EF4-FFF2-40B4-BE49-F238E27FC236}">
                <a16:creationId xmlns:a16="http://schemas.microsoft.com/office/drawing/2014/main" id="{E869850B-3349-B59C-20C3-51EE9C9AD065}"/>
              </a:ext>
            </a:extLst>
          </p:cNvPr>
          <p:cNvGrpSpPr/>
          <p:nvPr/>
        </p:nvGrpSpPr>
        <p:grpSpPr>
          <a:xfrm>
            <a:off x="590067" y="454867"/>
            <a:ext cx="1362212" cy="169090"/>
            <a:chOff x="10034329" y="5125928"/>
            <a:chExt cx="1362212" cy="169090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87AE06E-0F0E-449E-211C-7B641EAB710E}"/>
                </a:ext>
              </a:extLst>
            </p:cNvPr>
            <p:cNvSpPr/>
            <p:nvPr/>
          </p:nvSpPr>
          <p:spPr>
            <a:xfrm>
              <a:off x="1134985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094E011-BAF1-FC9A-2FB7-A961C94683E6}"/>
                </a:ext>
              </a:extLst>
            </p:cNvPr>
            <p:cNvSpPr/>
            <p:nvPr/>
          </p:nvSpPr>
          <p:spPr>
            <a:xfrm>
              <a:off x="11195218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6 w 46690"/>
                <a:gd name="connsiteY1" fmla="*/ 0 h 46691"/>
                <a:gd name="connsiteX2" fmla="*/ 46691 w 46690"/>
                <a:gd name="connsiteY2" fmla="*/ 23345 h 46691"/>
                <a:gd name="connsiteX3" fmla="*/ 23346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3" y="0"/>
                    <a:pt x="23346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6" y="46691"/>
                  </a:cubicBezTo>
                  <a:cubicBezTo>
                    <a:pt x="10443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C1697B8-763F-77FA-388A-5A9C67E2EDB6}"/>
                </a:ext>
              </a:extLst>
            </p:cNvPr>
            <p:cNvSpPr/>
            <p:nvPr/>
          </p:nvSpPr>
          <p:spPr>
            <a:xfrm>
              <a:off x="11040538" y="5248328"/>
              <a:ext cx="46689" cy="46690"/>
            </a:xfrm>
            <a:custGeom>
              <a:avLst/>
              <a:gdLst>
                <a:gd name="connsiteX0" fmla="*/ 0 w 46689"/>
                <a:gd name="connsiteY0" fmla="*/ 23345 h 46690"/>
                <a:gd name="connsiteX1" fmla="*/ 23345 w 46689"/>
                <a:gd name="connsiteY1" fmla="*/ 0 h 46690"/>
                <a:gd name="connsiteX2" fmla="*/ 46690 w 46689"/>
                <a:gd name="connsiteY2" fmla="*/ 23345 h 46690"/>
                <a:gd name="connsiteX3" fmla="*/ 23345 w 46689"/>
                <a:gd name="connsiteY3" fmla="*/ 46691 h 46690"/>
                <a:gd name="connsiteX4" fmla="*/ 0 w 46689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89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7C827C-9209-3609-B202-4029C470B0A5}"/>
                </a:ext>
              </a:extLst>
            </p:cNvPr>
            <p:cNvSpPr/>
            <p:nvPr/>
          </p:nvSpPr>
          <p:spPr>
            <a:xfrm>
              <a:off x="10885905" y="5248328"/>
              <a:ext cx="46691" cy="46690"/>
            </a:xfrm>
            <a:custGeom>
              <a:avLst/>
              <a:gdLst>
                <a:gd name="connsiteX0" fmla="*/ 0 w 46691"/>
                <a:gd name="connsiteY0" fmla="*/ 23345 h 46690"/>
                <a:gd name="connsiteX1" fmla="*/ 23345 w 46691"/>
                <a:gd name="connsiteY1" fmla="*/ 0 h 46690"/>
                <a:gd name="connsiteX2" fmla="*/ 46691 w 46691"/>
                <a:gd name="connsiteY2" fmla="*/ 23345 h 46690"/>
                <a:gd name="connsiteX3" fmla="*/ 23345 w 46691"/>
                <a:gd name="connsiteY3" fmla="*/ 46691 h 46690"/>
                <a:gd name="connsiteX4" fmla="*/ 0 w 46691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1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1AA883-89B1-7A80-8704-99A545F62017}"/>
                </a:ext>
              </a:extLst>
            </p:cNvPr>
            <p:cNvSpPr/>
            <p:nvPr/>
          </p:nvSpPr>
          <p:spPr>
            <a:xfrm>
              <a:off x="10731275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B9E64B4-FE41-74A2-F822-D154BDC608D4}"/>
                </a:ext>
              </a:extLst>
            </p:cNvPr>
            <p:cNvSpPr/>
            <p:nvPr/>
          </p:nvSpPr>
          <p:spPr>
            <a:xfrm>
              <a:off x="10576593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3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161DAE-A524-55B6-57C2-9A53DE6027B5}"/>
                </a:ext>
              </a:extLst>
            </p:cNvPr>
            <p:cNvSpPr/>
            <p:nvPr/>
          </p:nvSpPr>
          <p:spPr>
            <a:xfrm>
              <a:off x="10421962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49ACE1E-5ED3-CA5D-0A51-D872043EE099}"/>
                </a:ext>
              </a:extLst>
            </p:cNvPr>
            <p:cNvSpPr/>
            <p:nvPr/>
          </p:nvSpPr>
          <p:spPr>
            <a:xfrm>
              <a:off x="10267330" y="5248328"/>
              <a:ext cx="46690" cy="46691"/>
            </a:xfrm>
            <a:custGeom>
              <a:avLst/>
              <a:gdLst>
                <a:gd name="connsiteX0" fmla="*/ 0 w 46690"/>
                <a:gd name="connsiteY0" fmla="*/ 23345 h 46691"/>
                <a:gd name="connsiteX1" fmla="*/ 23345 w 46690"/>
                <a:gd name="connsiteY1" fmla="*/ 0 h 46691"/>
                <a:gd name="connsiteX2" fmla="*/ 46691 w 46690"/>
                <a:gd name="connsiteY2" fmla="*/ 23345 h 46691"/>
                <a:gd name="connsiteX3" fmla="*/ 23345 w 46690"/>
                <a:gd name="connsiteY3" fmla="*/ 46691 h 46691"/>
                <a:gd name="connsiteX4" fmla="*/ 0 w 46690"/>
                <a:gd name="connsiteY4" fmla="*/ 23345 h 4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1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1" y="10442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74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52FC46C-6B8C-ADC4-A50D-CE03838E30BE}"/>
                </a:ext>
              </a:extLst>
            </p:cNvPr>
            <p:cNvSpPr/>
            <p:nvPr/>
          </p:nvSpPr>
          <p:spPr>
            <a:xfrm>
              <a:off x="10112649" y="52483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2"/>
                    <a:pt x="10442" y="0"/>
                    <a:pt x="23345" y="0"/>
                  </a:cubicBezTo>
                  <a:cubicBezTo>
                    <a:pt x="36248" y="0"/>
                    <a:pt x="46690" y="10442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6B972A-E1B2-2340-1705-2AFCD48B3616}"/>
                </a:ext>
              </a:extLst>
            </p:cNvPr>
            <p:cNvSpPr/>
            <p:nvPr/>
          </p:nvSpPr>
          <p:spPr>
            <a:xfrm>
              <a:off x="11271530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1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9" y="46691"/>
                    <a:pt x="23345" y="46691"/>
                  </a:cubicBezTo>
                  <a:cubicBezTo>
                    <a:pt x="10452" y="46691"/>
                    <a:pt x="1" y="36239"/>
                    <a:pt x="1" y="23345"/>
                  </a:cubicBezTo>
                  <a:cubicBezTo>
                    <a:pt x="1" y="10452"/>
                    <a:pt x="10452" y="0"/>
                    <a:pt x="23345" y="0"/>
                  </a:cubicBezTo>
                  <a:cubicBezTo>
                    <a:pt x="36239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5AE4D-5E23-E98D-31B5-2323E56165ED}"/>
                </a:ext>
              </a:extLst>
            </p:cNvPr>
            <p:cNvSpPr/>
            <p:nvPr/>
          </p:nvSpPr>
          <p:spPr>
            <a:xfrm>
              <a:off x="1111684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8CD6F38-FC91-AC8B-732B-9F427DEA6355}"/>
                </a:ext>
              </a:extLst>
            </p:cNvPr>
            <p:cNvSpPr/>
            <p:nvPr/>
          </p:nvSpPr>
          <p:spPr>
            <a:xfrm>
              <a:off x="10962217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86ECC7F-702C-4724-3B35-AED4287EBCAC}"/>
                </a:ext>
              </a:extLst>
            </p:cNvPr>
            <p:cNvSpPr/>
            <p:nvPr/>
          </p:nvSpPr>
          <p:spPr>
            <a:xfrm>
              <a:off x="10807536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551287-15A4-303D-1509-8ECA5287288C}"/>
                </a:ext>
              </a:extLst>
            </p:cNvPr>
            <p:cNvSpPr/>
            <p:nvPr/>
          </p:nvSpPr>
          <p:spPr>
            <a:xfrm>
              <a:off x="10652904" y="5125928"/>
              <a:ext cx="46690" cy="46690"/>
            </a:xfrm>
            <a:custGeom>
              <a:avLst/>
              <a:gdLst>
                <a:gd name="connsiteX0" fmla="*/ 46690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0" y="23345"/>
                  </a:moveTo>
                  <a:cubicBezTo>
                    <a:pt x="46690" y="36239"/>
                    <a:pt x="36238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8" y="0"/>
                    <a:pt x="46690" y="10452"/>
                    <a:pt x="4669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EFA07F6-DEC7-EE15-2961-BC6E7366D34A}"/>
                </a:ext>
              </a:extLst>
            </p:cNvPr>
            <p:cNvSpPr/>
            <p:nvPr/>
          </p:nvSpPr>
          <p:spPr>
            <a:xfrm>
              <a:off x="10498273" y="5125928"/>
              <a:ext cx="46690" cy="46690"/>
            </a:xfrm>
            <a:custGeom>
              <a:avLst/>
              <a:gdLst>
                <a:gd name="connsiteX0" fmla="*/ 46691 w 46690"/>
                <a:gd name="connsiteY0" fmla="*/ 23345 h 46690"/>
                <a:gd name="connsiteX1" fmla="*/ 23345 w 46690"/>
                <a:gd name="connsiteY1" fmla="*/ 46691 h 46690"/>
                <a:gd name="connsiteX2" fmla="*/ 0 w 46690"/>
                <a:gd name="connsiteY2" fmla="*/ 23345 h 46690"/>
                <a:gd name="connsiteX3" fmla="*/ 23345 w 46690"/>
                <a:gd name="connsiteY3" fmla="*/ 0 h 46690"/>
                <a:gd name="connsiteX4" fmla="*/ 46691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46691" y="23345"/>
                  </a:moveTo>
                  <a:cubicBezTo>
                    <a:pt x="46691" y="36239"/>
                    <a:pt x="36239" y="46691"/>
                    <a:pt x="23345" y="46691"/>
                  </a:cubicBezTo>
                  <a:cubicBezTo>
                    <a:pt x="10452" y="46691"/>
                    <a:pt x="0" y="36239"/>
                    <a:pt x="0" y="23345"/>
                  </a:cubicBezTo>
                  <a:cubicBezTo>
                    <a:pt x="0" y="10452"/>
                    <a:pt x="10452" y="0"/>
                    <a:pt x="23345" y="0"/>
                  </a:cubicBezTo>
                  <a:cubicBezTo>
                    <a:pt x="36239" y="0"/>
                    <a:pt x="46691" y="10452"/>
                    <a:pt x="46691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168063E-AF55-2979-0094-6F7B20206E51}"/>
                </a:ext>
              </a:extLst>
            </p:cNvPr>
            <p:cNvSpPr/>
            <p:nvPr/>
          </p:nvSpPr>
          <p:spPr>
            <a:xfrm>
              <a:off x="10343592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0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0" y="10443"/>
                    <a:pt x="46690" y="23345"/>
                  </a:cubicBezTo>
                  <a:cubicBezTo>
                    <a:pt x="46690" y="36248"/>
                    <a:pt x="36248" y="46691"/>
                    <a:pt x="23345" y="46691"/>
                  </a:cubicBezTo>
                  <a:cubicBezTo>
                    <a:pt x="1049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5715A9-B377-8822-806D-3F0BF58C0D62}"/>
                </a:ext>
              </a:extLst>
            </p:cNvPr>
            <p:cNvSpPr/>
            <p:nvPr/>
          </p:nvSpPr>
          <p:spPr>
            <a:xfrm>
              <a:off x="10188960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2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2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60AC73-9E48-FC7B-6CCC-239E0EFAAD6C}"/>
                </a:ext>
              </a:extLst>
            </p:cNvPr>
            <p:cNvSpPr/>
            <p:nvPr/>
          </p:nvSpPr>
          <p:spPr>
            <a:xfrm>
              <a:off x="10034329" y="5125928"/>
              <a:ext cx="46690" cy="46690"/>
            </a:xfrm>
            <a:custGeom>
              <a:avLst/>
              <a:gdLst>
                <a:gd name="connsiteX0" fmla="*/ 0 w 46690"/>
                <a:gd name="connsiteY0" fmla="*/ 23345 h 46690"/>
                <a:gd name="connsiteX1" fmla="*/ 23345 w 46690"/>
                <a:gd name="connsiteY1" fmla="*/ 0 h 46690"/>
                <a:gd name="connsiteX2" fmla="*/ 46691 w 46690"/>
                <a:gd name="connsiteY2" fmla="*/ 23345 h 46690"/>
                <a:gd name="connsiteX3" fmla="*/ 23345 w 46690"/>
                <a:gd name="connsiteY3" fmla="*/ 46691 h 46690"/>
                <a:gd name="connsiteX4" fmla="*/ 0 w 46690"/>
                <a:gd name="connsiteY4" fmla="*/ 23345 h 4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90" h="46690">
                  <a:moveTo>
                    <a:pt x="0" y="23345"/>
                  </a:moveTo>
                  <a:cubicBezTo>
                    <a:pt x="0" y="10443"/>
                    <a:pt x="10443" y="0"/>
                    <a:pt x="23345" y="0"/>
                  </a:cubicBezTo>
                  <a:cubicBezTo>
                    <a:pt x="36248" y="0"/>
                    <a:pt x="46691" y="10443"/>
                    <a:pt x="46691" y="23345"/>
                  </a:cubicBezTo>
                  <a:cubicBezTo>
                    <a:pt x="46691" y="36248"/>
                    <a:pt x="36248" y="46691"/>
                    <a:pt x="23345" y="46691"/>
                  </a:cubicBezTo>
                  <a:cubicBezTo>
                    <a:pt x="10443" y="46691"/>
                    <a:pt x="0" y="36248"/>
                    <a:pt x="0" y="23345"/>
                  </a:cubicBezTo>
                  <a:close/>
                </a:path>
              </a:pathLst>
            </a:custGeom>
            <a:solidFill>
              <a:srgbClr val="FFFFFF"/>
            </a:solidFill>
            <a:ln w="501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B42948-0274-B999-BA03-27C0BB306F81}"/>
              </a:ext>
            </a:extLst>
          </p:cNvPr>
          <p:cNvSpPr txBox="1"/>
          <p:nvPr/>
        </p:nvSpPr>
        <p:spPr>
          <a:xfrm>
            <a:off x="1132910" y="1901505"/>
            <a:ext cx="7311617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800" b="0" i="0" u="none" strike="noStrike" kern="1200" cap="none" spc="0" normalizeH="0" baseline="0" noProof="0" dirty="0">
                <a:ln>
                  <a:noFill/>
                </a:ln>
                <a:solidFill>
                  <a:srgbClr val="DCFC62"/>
                </a:solidFill>
                <a:effectLst/>
                <a:uLnTx/>
                <a:uFillTx/>
                <a:latin typeface="Poppins ExtraBold" panose="00000900000000000000" pitchFamily="2" charset="-18"/>
                <a:ea typeface="+mn-ea"/>
                <a:cs typeface="Poppins ExtraBold" panose="00000900000000000000" pitchFamily="2" charset="-18"/>
              </a:rPr>
              <a:t>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71A01-F328-ECD6-F442-29BB3AFB69BC}"/>
              </a:ext>
            </a:extLst>
          </p:cNvPr>
          <p:cNvSpPr txBox="1"/>
          <p:nvPr/>
        </p:nvSpPr>
        <p:spPr>
          <a:xfrm>
            <a:off x="10395923" y="1901505"/>
            <a:ext cx="6026009" cy="221599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3800" b="0" i="0" u="none" strike="noStrike" kern="1200" cap="none" spc="0" normalizeH="0" baseline="0" noProof="0" dirty="0">
                <a:ln>
                  <a:solidFill>
                    <a:srgbClr val="DCFC62"/>
                  </a:solidFill>
                </a:ln>
                <a:noFill/>
                <a:effectLst/>
                <a:uLnTx/>
                <a:uFillTx/>
                <a:latin typeface="Poppins ExtraBold" panose="00000900000000000000" pitchFamily="2" charset="-18"/>
                <a:ea typeface="+mn-ea"/>
                <a:cs typeface="Poppins ExtraBold" panose="00000900000000000000" pitchFamily="2" charset="-18"/>
              </a:rPr>
              <a:t>DEUCE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06844C-F3EB-9F27-DF26-9FA810D5F73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5400000" cy="0"/>
          </a:xfrm>
          <a:prstGeom prst="line">
            <a:avLst/>
          </a:prstGeom>
          <a:ln w="57150" cap="rnd">
            <a:solidFill>
              <a:srgbClr val="D8EB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E5D857-9BB1-8946-EE6C-DFE00E580894}"/>
              </a:ext>
            </a:extLst>
          </p:cNvPr>
          <p:cNvCxnSpPr>
            <a:cxnSpLocks/>
          </p:cNvCxnSpPr>
          <p:nvPr/>
        </p:nvCxnSpPr>
        <p:spPr>
          <a:xfrm>
            <a:off x="1188720" y="1569720"/>
            <a:ext cx="1800000" cy="0"/>
          </a:xfrm>
          <a:prstGeom prst="line">
            <a:avLst/>
          </a:prstGeom>
          <a:ln w="57150" cap="rnd">
            <a:solidFill>
              <a:srgbClr val="F24B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CF03E1-337A-0DD6-57AA-461978BD304A}"/>
              </a:ext>
            </a:extLst>
          </p:cNvPr>
          <p:cNvSpPr txBox="1"/>
          <p:nvPr/>
        </p:nvSpPr>
        <p:spPr>
          <a:xfrm>
            <a:off x="1879368" y="11116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DCFC62"/>
                </a:solidFill>
                <a:effectLst/>
                <a:uLnTx/>
                <a:uFillTx/>
                <a:latin typeface="Inter Medium" panose="02000503000000020004" pitchFamily="2" charset="0"/>
                <a:ea typeface="Inter Medium" panose="02000503000000020004" pitchFamily="2" charset="0"/>
                <a:cs typeface="+mn-cs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DCFC62"/>
              </a:solidFill>
              <a:effectLst/>
              <a:uLnTx/>
              <a:uFillTx/>
              <a:latin typeface="Inter Medium" panose="02000503000000020004" pitchFamily="2" charset="0"/>
              <a:ea typeface="Inter Medium" panose="02000503000000020004" pitchFamily="2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687C41-188F-69A8-404F-CED3EAF21024}"/>
              </a:ext>
            </a:extLst>
          </p:cNvPr>
          <p:cNvSpPr txBox="1"/>
          <p:nvPr/>
        </p:nvSpPr>
        <p:spPr>
          <a:xfrm>
            <a:off x="3458991" y="4193696"/>
            <a:ext cx="5005464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4800" b="0" i="0" u="none" strike="noStrike" kern="1200" cap="none" spc="0" normalizeH="0" baseline="0" noProof="0" dirty="0">
                <a:ln>
                  <a:noFill/>
                </a:ln>
                <a:solidFill>
                  <a:srgbClr val="F24B28"/>
                </a:solidFill>
                <a:effectLst/>
                <a:uLnTx/>
                <a:uFillTx/>
                <a:latin typeface="Inter Light" panose="02000503000000020004" pitchFamily="2" charset="0"/>
                <a:ea typeface="Inter Light" panose="02000503000000020004" pitchFamily="2" charset="0"/>
                <a:cs typeface="+mn-cs"/>
              </a:rPr>
              <a:t>0 – 15 – 30 – 40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rgbClr val="F24B28"/>
              </a:solidFill>
              <a:effectLst/>
              <a:uLnTx/>
              <a:uFillTx/>
              <a:latin typeface="Inter Light" panose="02000503000000020004" pitchFamily="2" charset="0"/>
              <a:ea typeface="Inter Light" panose="02000503000000020004" pitchFamily="2" charset="0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FD6ED-D5F5-7A00-EBEB-D08FC04BA964}"/>
              </a:ext>
            </a:extLst>
          </p:cNvPr>
          <p:cNvSpPr txBox="1"/>
          <p:nvPr/>
        </p:nvSpPr>
        <p:spPr>
          <a:xfrm>
            <a:off x="1271173" y="4070586"/>
            <a:ext cx="2456374" cy="1077218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F24B28"/>
                </a:solidFill>
                <a:effectLst/>
                <a:uLnTx/>
                <a:uFillTx/>
                <a:latin typeface="Inter ExtraBold" panose="02000503000000020004" pitchFamily="2" charset="0"/>
                <a:ea typeface="Inter ExtraBold" panose="02000503000000020004" pitchFamily="2" charset="0"/>
                <a:cs typeface="+mn-cs"/>
              </a:rPr>
              <a:t>Tennis scoring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24B28"/>
              </a:solidFill>
              <a:effectLst/>
              <a:uLnTx/>
              <a:uFillTx/>
              <a:latin typeface="Inter ExtraBold" panose="02000503000000020004" pitchFamily="2" charset="0"/>
              <a:ea typeface="Inter ExtraBold" panose="02000503000000020004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10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ice and purp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466"/>
      </a:accent1>
      <a:accent2>
        <a:srgbClr val="0B525B"/>
      </a:accent2>
      <a:accent3>
        <a:srgbClr val="1B3A4B"/>
      </a:accent3>
      <a:accent4>
        <a:srgbClr val="272640"/>
      </a:accent4>
      <a:accent5>
        <a:srgbClr val="312244"/>
      </a:accent5>
      <a:accent6>
        <a:srgbClr val="4D194D"/>
      </a:accent6>
      <a:hlink>
        <a:srgbClr val="0563C1"/>
      </a:hlink>
      <a:folHlink>
        <a:srgbClr val="954F72"/>
      </a:folHlink>
    </a:clrScheme>
    <a:fontScheme name="Poppins EB + Poppins">
      <a:majorFont>
        <a:latin typeface="Poppins Extra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A07DD55-A54A-43EF-B4CA-AB8B3D737666}"/>
</file>

<file path=customXml/itemProps2.xml><?xml version="1.0" encoding="utf-8"?>
<ds:datastoreItem xmlns:ds="http://schemas.openxmlformats.org/officeDocument/2006/customXml" ds:itemID="{8103A5EE-39F4-4ADB-8949-7F099CB8A17A}"/>
</file>

<file path=customXml/itemProps3.xml><?xml version="1.0" encoding="utf-8"?>
<ds:datastoreItem xmlns:ds="http://schemas.openxmlformats.org/officeDocument/2006/customXml" ds:itemID="{39A060A2-DF0D-42BF-9CC0-86A0CE518346}"/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149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Poppins</vt:lpstr>
      <vt:lpstr>Calibri</vt:lpstr>
      <vt:lpstr>Inter ExtraBold</vt:lpstr>
      <vt:lpstr>Poppins ExtraBold</vt:lpstr>
      <vt:lpstr>Inter Medium</vt:lpstr>
      <vt:lpstr>Inter Light</vt:lpstr>
      <vt:lpstr>Arial</vt:lpstr>
      <vt:lpstr>Poppins ExtraLight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13</cp:revision>
  <dcterms:created xsi:type="dcterms:W3CDTF">2024-01-08T12:26:27Z</dcterms:created>
  <dcterms:modified xsi:type="dcterms:W3CDTF">2024-02-16T06:24:32Z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