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0"/>
  </p:notesMasterIdLst>
  <p:sldIdLst>
    <p:sldId id="273" r:id="rId2"/>
    <p:sldId id="265" r:id="rId3"/>
    <p:sldId id="266" r:id="rId4"/>
    <p:sldId id="267" r:id="rId5"/>
    <p:sldId id="270" r:id="rId6"/>
    <p:sldId id="271" r:id="rId7"/>
    <p:sldId id="272" r:id="rId8"/>
    <p:sldId id="274" r:id="rId9"/>
  </p:sldIdLst>
  <p:sldSz cx="12192000" cy="6858000"/>
  <p:notesSz cx="6858000" cy="9144000"/>
  <p:embeddedFontLst>
    <p:embeddedFont>
      <p:font typeface="Poppins ExtraBold" panose="00000900000000000000" pitchFamily="2" charset="-18"/>
      <p:bold r:id="rId11"/>
      <p:boldItalic r:id="rId12"/>
    </p:embeddedFont>
    <p:embeddedFont>
      <p:font typeface="Poppins Light" panose="00000400000000000000" pitchFamily="2" charset="-18"/>
      <p:regular r:id="rId13"/>
      <p:italic r:id="rId14"/>
    </p:embeddedFont>
  </p:embeddedFontLst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ORK HERE" id="{F8B92CA7-F65F-41C2-B6CE-4691F3BD13B9}">
          <p14:sldIdLst>
            <p14:sldId id="273"/>
          </p14:sldIdLst>
        </p14:section>
        <p14:section name="Project - Elite (V1)" id="{81334A40-6AAB-4B88-BB81-2A7B41EA3DEB}">
          <p14:sldIdLst>
            <p14:sldId id="265"/>
            <p14:sldId id="266"/>
            <p14:sldId id="267"/>
          </p14:sldIdLst>
        </p14:section>
        <p14:section name="Project - Elite (V2)" id="{D6206E1E-6288-4146-BA50-9381951F0BAF}">
          <p14:sldIdLst>
            <p14:sldId id="270"/>
            <p14:sldId id="271"/>
            <p14:sldId id="272"/>
          </p14:sldIdLst>
        </p14:section>
        <p14:section name="Assets" id="{A7CCAAF4-ED53-4CDB-BC5E-EA49DFAF0E29}">
          <p14:sldIdLst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3A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D64009-2A91-4CCA-93F3-A362258C24B2}" v="1185" dt="2024-01-09T13:01:12.7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7" autoAdjust="0"/>
    <p:restoredTop sz="95033" autoAdjust="0"/>
  </p:normalViewPr>
  <p:slideViewPr>
    <p:cSldViewPr snapToGrid="0">
      <p:cViewPr varScale="1">
        <p:scale>
          <a:sx n="63" d="100"/>
          <a:sy n="63" d="100"/>
        </p:scale>
        <p:origin x="101" y="11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23" Type="http://schemas.openxmlformats.org/officeDocument/2006/relationships/customXml" Target="../customXml/item3.xml"/><Relationship Id="rId10" Type="http://schemas.openxmlformats.org/officeDocument/2006/relationships/notesMaster" Target="notesMasters/notesMaster1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P" userId="20ca72594d62a8c4" providerId="LiveId" clId="{E3D64009-2A91-4CCA-93F3-A362258C24B2}"/>
    <pc:docChg chg="undo custSel addSld delSld modSld modSection">
      <pc:chgData name="Andrew P" userId="20ca72594d62a8c4" providerId="LiveId" clId="{E3D64009-2A91-4CCA-93F3-A362258C24B2}" dt="2024-01-09T13:01:12.761" v="6123"/>
      <pc:docMkLst>
        <pc:docMk/>
      </pc:docMkLst>
      <pc:sldChg chg="addSp delSp mod">
        <pc:chgData name="Andrew P" userId="20ca72594d62a8c4" providerId="LiveId" clId="{E3D64009-2A91-4CCA-93F3-A362258C24B2}" dt="2024-01-09T12:53:46.713" v="5780"/>
        <pc:sldMkLst>
          <pc:docMk/>
          <pc:sldMk cId="1844202171" sldId="257"/>
        </pc:sldMkLst>
        <pc:spChg chg="add del">
          <ac:chgData name="Andrew P" userId="20ca72594d62a8c4" providerId="LiveId" clId="{E3D64009-2A91-4CCA-93F3-A362258C24B2}" dt="2024-01-09T12:50:58.378" v="5500"/>
          <ac:spMkLst>
            <pc:docMk/>
            <pc:sldMk cId="1844202171" sldId="257"/>
            <ac:spMk id="2" creationId="{073CBDBA-2FA6-AB61-12DE-1352B25AE5F8}"/>
          </ac:spMkLst>
        </pc:spChg>
        <pc:spChg chg="add del">
          <ac:chgData name="Andrew P" userId="20ca72594d62a8c4" providerId="LiveId" clId="{E3D64009-2A91-4CCA-93F3-A362258C24B2}" dt="2024-01-09T12:51:03.646" v="5503"/>
          <ac:spMkLst>
            <pc:docMk/>
            <pc:sldMk cId="1844202171" sldId="257"/>
            <ac:spMk id="11" creationId="{68E47A47-F49F-C517-DE75-7AEF0A117F6A}"/>
          </ac:spMkLst>
        </pc:spChg>
        <pc:spChg chg="add del">
          <ac:chgData name="Andrew P" userId="20ca72594d62a8c4" providerId="LiveId" clId="{E3D64009-2A91-4CCA-93F3-A362258C24B2}" dt="2024-01-09T12:51:10.794" v="5572"/>
          <ac:spMkLst>
            <pc:docMk/>
            <pc:sldMk cId="1844202171" sldId="257"/>
            <ac:spMk id="12" creationId="{4BBCE85A-4446-0953-E081-F95A288682BE}"/>
          </ac:spMkLst>
        </pc:spChg>
        <pc:spChg chg="add del">
          <ac:chgData name="Andrew P" userId="20ca72594d62a8c4" providerId="LiveId" clId="{E3D64009-2A91-4CCA-93F3-A362258C24B2}" dt="2024-01-09T12:52:35.382" v="5589"/>
          <ac:spMkLst>
            <pc:docMk/>
            <pc:sldMk cId="1844202171" sldId="257"/>
            <ac:spMk id="13" creationId="{5B0351E7-FA67-C3C3-5D78-C7E86D8C9A7F}"/>
          </ac:spMkLst>
        </pc:spChg>
        <pc:spChg chg="add del">
          <ac:chgData name="Andrew P" userId="20ca72594d62a8c4" providerId="LiveId" clId="{E3D64009-2A91-4CCA-93F3-A362258C24B2}" dt="2024-01-09T12:52:39.609" v="5605"/>
          <ac:spMkLst>
            <pc:docMk/>
            <pc:sldMk cId="1844202171" sldId="257"/>
            <ac:spMk id="14" creationId="{2E6DE75D-E689-FF9A-96FF-F5C65B7CB095}"/>
          </ac:spMkLst>
        </pc:spChg>
        <pc:spChg chg="add del">
          <ac:chgData name="Andrew P" userId="20ca72594d62a8c4" providerId="LiveId" clId="{E3D64009-2A91-4CCA-93F3-A362258C24B2}" dt="2024-01-09T12:52:42.970" v="5621"/>
          <ac:spMkLst>
            <pc:docMk/>
            <pc:sldMk cId="1844202171" sldId="257"/>
            <ac:spMk id="15" creationId="{F88D8244-5667-D870-9C77-06E51753C6F1}"/>
          </ac:spMkLst>
        </pc:spChg>
        <pc:spChg chg="add del">
          <ac:chgData name="Andrew P" userId="20ca72594d62a8c4" providerId="LiveId" clId="{E3D64009-2A91-4CCA-93F3-A362258C24B2}" dt="2024-01-09T12:52:52.073" v="5637"/>
          <ac:spMkLst>
            <pc:docMk/>
            <pc:sldMk cId="1844202171" sldId="257"/>
            <ac:spMk id="20" creationId="{48D6F966-0C10-9BC7-974E-357873B44DA6}"/>
          </ac:spMkLst>
        </pc:spChg>
        <pc:spChg chg="add del">
          <ac:chgData name="Andrew P" userId="20ca72594d62a8c4" providerId="LiveId" clId="{E3D64009-2A91-4CCA-93F3-A362258C24B2}" dt="2024-01-09T12:53:03.626" v="5678"/>
          <ac:spMkLst>
            <pc:docMk/>
            <pc:sldMk cId="1844202171" sldId="257"/>
            <ac:spMk id="22" creationId="{4B52F37B-6072-2000-C9C4-CED932968D94}"/>
          </ac:spMkLst>
        </pc:spChg>
        <pc:spChg chg="add del">
          <ac:chgData name="Andrew P" userId="20ca72594d62a8c4" providerId="LiveId" clId="{E3D64009-2A91-4CCA-93F3-A362258C24B2}" dt="2024-01-09T12:53:05.725" v="5707"/>
          <ac:spMkLst>
            <pc:docMk/>
            <pc:sldMk cId="1844202171" sldId="257"/>
            <ac:spMk id="24" creationId="{43331D50-41A3-56B4-8E85-D5F2A15D8B9B}"/>
          </ac:spMkLst>
        </pc:spChg>
        <pc:spChg chg="add del">
          <ac:chgData name="Andrew P" userId="20ca72594d62a8c4" providerId="LiveId" clId="{E3D64009-2A91-4CCA-93F3-A362258C24B2}" dt="2024-01-09T12:53:17.663" v="5736"/>
          <ac:spMkLst>
            <pc:docMk/>
            <pc:sldMk cId="1844202171" sldId="257"/>
            <ac:spMk id="25" creationId="{8CB7413B-B716-B88C-0804-39E7A57285E0}"/>
          </ac:spMkLst>
        </pc:spChg>
        <pc:spChg chg="add del">
          <ac:chgData name="Andrew P" userId="20ca72594d62a8c4" providerId="LiveId" clId="{E3D64009-2A91-4CCA-93F3-A362258C24B2}" dt="2024-01-09T12:53:20.081" v="5741"/>
          <ac:spMkLst>
            <pc:docMk/>
            <pc:sldMk cId="1844202171" sldId="257"/>
            <ac:spMk id="26" creationId="{59D30A9C-73A6-6907-DB25-B482AE3456B3}"/>
          </ac:spMkLst>
        </pc:spChg>
        <pc:spChg chg="add del">
          <ac:chgData name="Andrew P" userId="20ca72594d62a8c4" providerId="LiveId" clId="{E3D64009-2A91-4CCA-93F3-A362258C24B2}" dt="2024-01-09T12:53:26.341" v="5748"/>
          <ac:spMkLst>
            <pc:docMk/>
            <pc:sldMk cId="1844202171" sldId="257"/>
            <ac:spMk id="27" creationId="{4765B42A-FD03-31C2-0F74-209AA87B2193}"/>
          </ac:spMkLst>
        </pc:spChg>
        <pc:spChg chg="add del">
          <ac:chgData name="Andrew P" userId="20ca72594d62a8c4" providerId="LiveId" clId="{E3D64009-2A91-4CCA-93F3-A362258C24B2}" dt="2024-01-09T12:53:46.713" v="5780"/>
          <ac:spMkLst>
            <pc:docMk/>
            <pc:sldMk cId="1844202171" sldId="257"/>
            <ac:spMk id="28" creationId="{3DCAA8ED-7FD0-6F66-3FE3-AEBB369A1B26}"/>
          </ac:spMkLst>
        </pc:spChg>
      </pc:sldChg>
      <pc:sldChg chg="addSp delSp modSp mod modTransition">
        <pc:chgData name="Andrew P" userId="20ca72594d62a8c4" providerId="LiveId" clId="{E3D64009-2A91-4CCA-93F3-A362258C24B2}" dt="2024-01-09T13:01:12.761" v="6123"/>
        <pc:sldMkLst>
          <pc:docMk/>
          <pc:sldMk cId="895955879" sldId="270"/>
        </pc:sldMkLst>
        <pc:spChg chg="mod modVis">
          <ac:chgData name="Andrew P" userId="20ca72594d62a8c4" providerId="LiveId" clId="{E3D64009-2A91-4CCA-93F3-A362258C24B2}" dt="2024-01-09T13:01:12.760" v="6121"/>
          <ac:spMkLst>
            <pc:docMk/>
            <pc:sldMk cId="895955879" sldId="270"/>
            <ac:spMk id="2" creationId="{8E03DC0D-923E-4D3F-F1F6-D3242977EE60}"/>
          </ac:spMkLst>
        </pc:spChg>
        <pc:spChg chg="mod modVis">
          <ac:chgData name="Andrew P" userId="20ca72594d62a8c4" providerId="LiveId" clId="{E3D64009-2A91-4CCA-93F3-A362258C24B2}" dt="2024-01-09T13:01:12.757" v="6101"/>
          <ac:spMkLst>
            <pc:docMk/>
            <pc:sldMk cId="895955879" sldId="270"/>
            <ac:spMk id="4" creationId="{FD3481B8-D174-E60B-1B27-3F16521EF9AF}"/>
          </ac:spMkLst>
        </pc:spChg>
        <pc:spChg chg="mod modVis">
          <ac:chgData name="Andrew P" userId="20ca72594d62a8c4" providerId="LiveId" clId="{E3D64009-2A91-4CCA-93F3-A362258C24B2}" dt="2024-01-09T13:01:12.755" v="6095"/>
          <ac:spMkLst>
            <pc:docMk/>
            <pc:sldMk cId="895955879" sldId="270"/>
            <ac:spMk id="6" creationId="{D9FDC83B-CD17-B9A4-517E-893A73E5DD6E}"/>
          </ac:spMkLst>
        </pc:spChg>
        <pc:spChg chg="mod modVis">
          <ac:chgData name="Andrew P" userId="20ca72594d62a8c4" providerId="LiveId" clId="{E3D64009-2A91-4CCA-93F3-A362258C24B2}" dt="2024-01-09T13:01:12.756" v="6099"/>
          <ac:spMkLst>
            <pc:docMk/>
            <pc:sldMk cId="895955879" sldId="270"/>
            <ac:spMk id="7" creationId="{3DF2E4D1-5B9F-2702-E5AB-BBEF2383EFD9}"/>
          </ac:spMkLst>
        </pc:spChg>
        <pc:spChg chg="mod modVis">
          <ac:chgData name="Andrew P" userId="20ca72594d62a8c4" providerId="LiveId" clId="{E3D64009-2A91-4CCA-93F3-A362258C24B2}" dt="2024-01-09T13:01:12.756" v="6097"/>
          <ac:spMkLst>
            <pc:docMk/>
            <pc:sldMk cId="895955879" sldId="270"/>
            <ac:spMk id="8" creationId="{785CD389-9DB0-17D8-CA9D-2DCF89A59E5A}"/>
          </ac:spMkLst>
        </pc:spChg>
        <pc:spChg chg="mod modVis">
          <ac:chgData name="Andrew P" userId="20ca72594d62a8c4" providerId="LiveId" clId="{E3D64009-2A91-4CCA-93F3-A362258C24B2}" dt="2024-01-09T13:01:12.757" v="6103"/>
          <ac:spMkLst>
            <pc:docMk/>
            <pc:sldMk cId="895955879" sldId="270"/>
            <ac:spMk id="9" creationId="{A404580E-2F60-BB9F-A374-07FB71450656}"/>
          </ac:spMkLst>
        </pc:spChg>
        <pc:spChg chg="mod modVis">
          <ac:chgData name="Andrew P" userId="20ca72594d62a8c4" providerId="LiveId" clId="{E3D64009-2A91-4CCA-93F3-A362258C24B2}" dt="2024-01-09T13:01:12.757" v="6105"/>
          <ac:spMkLst>
            <pc:docMk/>
            <pc:sldMk cId="895955879" sldId="270"/>
            <ac:spMk id="10" creationId="{62B4DD03-5233-0443-3C94-45ADF32887A0}"/>
          </ac:spMkLst>
        </pc:spChg>
        <pc:spChg chg="mod modVis">
          <ac:chgData name="Andrew P" userId="20ca72594d62a8c4" providerId="LiveId" clId="{E3D64009-2A91-4CCA-93F3-A362258C24B2}" dt="2024-01-09T13:01:12.761" v="6123"/>
          <ac:spMkLst>
            <pc:docMk/>
            <pc:sldMk cId="895955879" sldId="270"/>
            <ac:spMk id="11" creationId="{EAACA36E-E54A-C79F-72CE-F91DFBCC06F9}"/>
          </ac:spMkLst>
        </pc:spChg>
        <pc:spChg chg="mod modVis">
          <ac:chgData name="Andrew P" userId="20ca72594d62a8c4" providerId="LiveId" clId="{E3D64009-2A91-4CCA-93F3-A362258C24B2}" dt="2024-01-09T13:01:12.760" v="6119"/>
          <ac:spMkLst>
            <pc:docMk/>
            <pc:sldMk cId="895955879" sldId="270"/>
            <ac:spMk id="19" creationId="{4FE222C9-6AAD-4788-C5A8-C9B56F012A66}"/>
          </ac:spMkLst>
        </pc:spChg>
        <pc:spChg chg="mod modVis">
          <ac:chgData name="Andrew P" userId="20ca72594d62a8c4" providerId="LiveId" clId="{E3D64009-2A91-4CCA-93F3-A362258C24B2}" dt="2024-01-09T13:01:12.757" v="6109"/>
          <ac:spMkLst>
            <pc:docMk/>
            <pc:sldMk cId="895955879" sldId="270"/>
            <ac:spMk id="22" creationId="{5D04E458-BAF6-84B4-AAB5-8ED4B0314D8B}"/>
          </ac:spMkLst>
        </pc:spChg>
        <pc:spChg chg="mod modVis">
          <ac:chgData name="Andrew P" userId="20ca72594d62a8c4" providerId="LiveId" clId="{E3D64009-2A91-4CCA-93F3-A362258C24B2}" dt="2024-01-09T13:01:12.759" v="6111"/>
          <ac:spMkLst>
            <pc:docMk/>
            <pc:sldMk cId="895955879" sldId="270"/>
            <ac:spMk id="23" creationId="{26B83B66-3FDA-5B87-A392-DB448E4D6719}"/>
          </ac:spMkLst>
        </pc:spChg>
        <pc:spChg chg="mod modVis">
          <ac:chgData name="Andrew P" userId="20ca72594d62a8c4" providerId="LiveId" clId="{E3D64009-2A91-4CCA-93F3-A362258C24B2}" dt="2024-01-09T13:01:12.757" v="6107"/>
          <ac:spMkLst>
            <pc:docMk/>
            <pc:sldMk cId="895955879" sldId="270"/>
            <ac:spMk id="34" creationId="{ABDD3A41-AB99-38E7-F128-A01D4686F91B}"/>
          </ac:spMkLst>
        </pc:spChg>
        <pc:picChg chg="add del mod">
          <ac:chgData name="Andrew P" userId="20ca72594d62a8c4" providerId="LiveId" clId="{E3D64009-2A91-4CCA-93F3-A362258C24B2}" dt="2024-01-09T12:50:58.378" v="5500"/>
          <ac:picMkLst>
            <pc:docMk/>
            <pc:sldMk cId="895955879" sldId="270"/>
            <ac:picMk id="3" creationId="{F7EDD872-7CE0-494E-C90C-0608FA87BB9F}"/>
          </ac:picMkLst>
        </pc:picChg>
        <pc:picChg chg="mod modVis modCrop">
          <ac:chgData name="Andrew P" userId="20ca72594d62a8c4" providerId="LiveId" clId="{E3D64009-2A91-4CCA-93F3-A362258C24B2}" dt="2024-01-09T13:01:12.759" v="6113"/>
          <ac:picMkLst>
            <pc:docMk/>
            <pc:sldMk cId="895955879" sldId="270"/>
            <ac:picMk id="5" creationId="{89092B23-0615-CBD8-6E78-CE3BDD163AB8}"/>
          </ac:picMkLst>
        </pc:picChg>
        <pc:picChg chg="add del mod">
          <ac:chgData name="Andrew P" userId="20ca72594d62a8c4" providerId="LiveId" clId="{E3D64009-2A91-4CCA-93F3-A362258C24B2}" dt="2024-01-09T12:50:58.378" v="5500"/>
          <ac:picMkLst>
            <pc:docMk/>
            <pc:sldMk cId="895955879" sldId="270"/>
            <ac:picMk id="12" creationId="{66D68EAA-7B4E-9703-F9C3-EA3E14228AA6}"/>
          </ac:picMkLst>
        </pc:picChg>
        <pc:picChg chg="add del mod">
          <ac:chgData name="Andrew P" userId="20ca72594d62a8c4" providerId="LiveId" clId="{E3D64009-2A91-4CCA-93F3-A362258C24B2}" dt="2024-01-09T12:50:57.977" v="5494"/>
          <ac:picMkLst>
            <pc:docMk/>
            <pc:sldMk cId="895955879" sldId="270"/>
            <ac:picMk id="13" creationId="{E5E75D4B-9003-4C15-7281-8A96D6737B27}"/>
          </ac:picMkLst>
        </pc:picChg>
        <pc:picChg chg="add del mod">
          <ac:chgData name="Andrew P" userId="20ca72594d62a8c4" providerId="LiveId" clId="{E3D64009-2A91-4CCA-93F3-A362258C24B2}" dt="2024-01-09T12:50:57.977" v="5494"/>
          <ac:picMkLst>
            <pc:docMk/>
            <pc:sldMk cId="895955879" sldId="270"/>
            <ac:picMk id="14" creationId="{646E8074-1A83-1BB9-B62D-C720CF1428A8}"/>
          </ac:picMkLst>
        </pc:picChg>
        <pc:picChg chg="add del mod">
          <ac:chgData name="Andrew P" userId="20ca72594d62a8c4" providerId="LiveId" clId="{E3D64009-2A91-4CCA-93F3-A362258C24B2}" dt="2024-01-09T12:51:03.647" v="5507"/>
          <ac:picMkLst>
            <pc:docMk/>
            <pc:sldMk cId="895955879" sldId="270"/>
            <ac:picMk id="15" creationId="{0CD6BC8A-59E8-196E-F632-8DAB15A849C9}"/>
          </ac:picMkLst>
        </pc:picChg>
        <pc:picChg chg="add del mod">
          <ac:chgData name="Andrew P" userId="20ca72594d62a8c4" providerId="LiveId" clId="{E3D64009-2A91-4CCA-93F3-A362258C24B2}" dt="2024-01-09T12:51:03.648" v="5510"/>
          <ac:picMkLst>
            <pc:docMk/>
            <pc:sldMk cId="895955879" sldId="270"/>
            <ac:picMk id="16" creationId="{1C0CAAB0-3095-53E7-4C9D-E0EAD7570FD5}"/>
          </ac:picMkLst>
        </pc:picChg>
        <pc:picChg chg="add del mod">
          <ac:chgData name="Andrew P" userId="20ca72594d62a8c4" providerId="LiveId" clId="{E3D64009-2A91-4CCA-93F3-A362258C24B2}" dt="2024-01-09T12:51:12.190" v="5581"/>
          <ac:picMkLst>
            <pc:docMk/>
            <pc:sldMk cId="895955879" sldId="270"/>
            <ac:picMk id="17" creationId="{933D8F18-256F-5D55-A4C7-04806D2D1EFE}"/>
          </ac:picMkLst>
        </pc:picChg>
        <pc:picChg chg="add del mod">
          <ac:chgData name="Andrew P" userId="20ca72594d62a8c4" providerId="LiveId" clId="{E3D64009-2A91-4CCA-93F3-A362258C24B2}" dt="2024-01-09T12:51:12.190" v="5581"/>
          <ac:picMkLst>
            <pc:docMk/>
            <pc:sldMk cId="895955879" sldId="270"/>
            <ac:picMk id="18" creationId="{2F6DAF8A-3B57-6347-7139-D6D6C7896075}"/>
          </ac:picMkLst>
        </pc:picChg>
        <pc:picChg chg="add del mod">
          <ac:chgData name="Andrew P" userId="20ca72594d62a8c4" providerId="LiveId" clId="{E3D64009-2A91-4CCA-93F3-A362258C24B2}" dt="2024-01-09T12:51:10.794" v="5572"/>
          <ac:picMkLst>
            <pc:docMk/>
            <pc:sldMk cId="895955879" sldId="270"/>
            <ac:picMk id="20" creationId="{D8E5EC46-625D-06E7-C6D7-80E32CBA4CF7}"/>
          </ac:picMkLst>
        </pc:picChg>
        <pc:picChg chg="add del mod">
          <ac:chgData name="Andrew P" userId="20ca72594d62a8c4" providerId="LiveId" clId="{E3D64009-2A91-4CCA-93F3-A362258C24B2}" dt="2024-01-09T12:51:10.794" v="5572"/>
          <ac:picMkLst>
            <pc:docMk/>
            <pc:sldMk cId="895955879" sldId="270"/>
            <ac:picMk id="21" creationId="{08B0C092-4567-4D0A-8193-B93562EE95BB}"/>
          </ac:picMkLst>
        </pc:picChg>
        <pc:picChg chg="add del mod">
          <ac:chgData name="Andrew P" userId="20ca72594d62a8c4" providerId="LiveId" clId="{E3D64009-2A91-4CCA-93F3-A362258C24B2}" dt="2024-01-09T12:51:09.829" v="5567"/>
          <ac:picMkLst>
            <pc:docMk/>
            <pc:sldMk cId="895955879" sldId="270"/>
            <ac:picMk id="24" creationId="{016297E6-6302-2308-1D86-A23B5B65489E}"/>
          </ac:picMkLst>
        </pc:picChg>
        <pc:picChg chg="add del mod">
          <ac:chgData name="Andrew P" userId="20ca72594d62a8c4" providerId="LiveId" clId="{E3D64009-2A91-4CCA-93F3-A362258C24B2}" dt="2024-01-09T12:51:09.829" v="5567"/>
          <ac:picMkLst>
            <pc:docMk/>
            <pc:sldMk cId="895955879" sldId="270"/>
            <ac:picMk id="25" creationId="{6D2679C3-AEFF-8D3B-B781-6550F07A3220}"/>
          </ac:picMkLst>
        </pc:picChg>
        <pc:picChg chg="add del mod">
          <ac:chgData name="Andrew P" userId="20ca72594d62a8c4" providerId="LiveId" clId="{E3D64009-2A91-4CCA-93F3-A362258C24B2}" dt="2024-01-09T12:52:35.383" v="5593"/>
          <ac:picMkLst>
            <pc:docMk/>
            <pc:sldMk cId="895955879" sldId="270"/>
            <ac:picMk id="26" creationId="{6C689C4B-D21A-17C8-3CAB-029434357117}"/>
          </ac:picMkLst>
        </pc:picChg>
        <pc:picChg chg="add del mod">
          <ac:chgData name="Andrew P" userId="20ca72594d62a8c4" providerId="LiveId" clId="{E3D64009-2A91-4CCA-93F3-A362258C24B2}" dt="2024-01-09T12:52:35.384" v="5596"/>
          <ac:picMkLst>
            <pc:docMk/>
            <pc:sldMk cId="895955879" sldId="270"/>
            <ac:picMk id="27" creationId="{CBC40BAE-8B9F-A07F-3241-5915DA9D0E04}"/>
          </ac:picMkLst>
        </pc:picChg>
        <pc:picChg chg="add del mod">
          <ac:chgData name="Andrew P" userId="20ca72594d62a8c4" providerId="LiveId" clId="{E3D64009-2A91-4CCA-93F3-A362258C24B2}" dt="2024-01-09T12:52:39.611" v="5609"/>
          <ac:picMkLst>
            <pc:docMk/>
            <pc:sldMk cId="895955879" sldId="270"/>
            <ac:picMk id="28" creationId="{8442D282-4AD5-A121-259C-55DD34721DFD}"/>
          </ac:picMkLst>
        </pc:picChg>
        <pc:picChg chg="add del mod">
          <ac:chgData name="Andrew P" userId="20ca72594d62a8c4" providerId="LiveId" clId="{E3D64009-2A91-4CCA-93F3-A362258C24B2}" dt="2024-01-09T12:52:39.612" v="5612"/>
          <ac:picMkLst>
            <pc:docMk/>
            <pc:sldMk cId="895955879" sldId="270"/>
            <ac:picMk id="29" creationId="{8DCDBFC2-8836-9E86-35EF-325E17CF89D2}"/>
          </ac:picMkLst>
        </pc:picChg>
        <pc:picChg chg="add del mod">
          <ac:chgData name="Andrew P" userId="20ca72594d62a8c4" providerId="LiveId" clId="{E3D64009-2A91-4CCA-93F3-A362258C24B2}" dt="2024-01-09T12:52:42.973" v="5625"/>
          <ac:picMkLst>
            <pc:docMk/>
            <pc:sldMk cId="895955879" sldId="270"/>
            <ac:picMk id="30" creationId="{5653CEAC-2CF0-0180-103B-C043C6A50301}"/>
          </ac:picMkLst>
        </pc:picChg>
        <pc:picChg chg="add del mod">
          <ac:chgData name="Andrew P" userId="20ca72594d62a8c4" providerId="LiveId" clId="{E3D64009-2A91-4CCA-93F3-A362258C24B2}" dt="2024-01-09T12:52:42.974" v="5628"/>
          <ac:picMkLst>
            <pc:docMk/>
            <pc:sldMk cId="895955879" sldId="270"/>
            <ac:picMk id="31" creationId="{EE216973-6DCB-15E6-2AD4-31EC0CE31DD5}"/>
          </ac:picMkLst>
        </pc:picChg>
        <pc:picChg chg="add del mod">
          <ac:chgData name="Andrew P" userId="20ca72594d62a8c4" providerId="LiveId" clId="{E3D64009-2A91-4CCA-93F3-A362258C24B2}" dt="2024-01-09T12:52:52.075" v="5641"/>
          <ac:picMkLst>
            <pc:docMk/>
            <pc:sldMk cId="895955879" sldId="270"/>
            <ac:picMk id="32" creationId="{A40C4306-D74F-8BB6-FE56-A008143F696A}"/>
          </ac:picMkLst>
        </pc:picChg>
        <pc:picChg chg="add del mod">
          <ac:chgData name="Andrew P" userId="20ca72594d62a8c4" providerId="LiveId" clId="{E3D64009-2A91-4CCA-93F3-A362258C24B2}" dt="2024-01-09T12:52:52.076" v="5644"/>
          <ac:picMkLst>
            <pc:docMk/>
            <pc:sldMk cId="895955879" sldId="270"/>
            <ac:picMk id="33" creationId="{16E0AE66-52B2-A7FC-B765-3397E8448573}"/>
          </ac:picMkLst>
        </pc:picChg>
        <pc:picChg chg="add del mod">
          <ac:chgData name="Andrew P" userId="20ca72594d62a8c4" providerId="LiveId" clId="{E3D64009-2A91-4CCA-93F3-A362258C24B2}" dt="2024-01-09T12:52:54.467" v="5675"/>
          <ac:picMkLst>
            <pc:docMk/>
            <pc:sldMk cId="895955879" sldId="270"/>
            <ac:picMk id="35" creationId="{02243C40-B07C-A2B4-5BA3-8B8157E371AF}"/>
          </ac:picMkLst>
        </pc:picChg>
        <pc:picChg chg="add del mod">
          <ac:chgData name="Andrew P" userId="20ca72594d62a8c4" providerId="LiveId" clId="{E3D64009-2A91-4CCA-93F3-A362258C24B2}" dt="2024-01-09T12:52:54.467" v="5675"/>
          <ac:picMkLst>
            <pc:docMk/>
            <pc:sldMk cId="895955879" sldId="270"/>
            <ac:picMk id="36" creationId="{63FBF258-E59E-32AE-77BD-51D6289287C3}"/>
          </ac:picMkLst>
        </pc:picChg>
        <pc:picChg chg="add del mod">
          <ac:chgData name="Andrew P" userId="20ca72594d62a8c4" providerId="LiveId" clId="{E3D64009-2A91-4CCA-93F3-A362258C24B2}" dt="2024-01-09T12:53:03.628" v="5682"/>
          <ac:picMkLst>
            <pc:docMk/>
            <pc:sldMk cId="895955879" sldId="270"/>
            <ac:picMk id="37" creationId="{88902C31-932B-8266-1A93-303D845D8107}"/>
          </ac:picMkLst>
        </pc:picChg>
        <pc:picChg chg="mod modVis modCrop">
          <ac:chgData name="Andrew P" userId="20ca72594d62a8c4" providerId="LiveId" clId="{E3D64009-2A91-4CCA-93F3-A362258C24B2}" dt="2024-01-09T13:01:12.760" v="6117"/>
          <ac:picMkLst>
            <pc:docMk/>
            <pc:sldMk cId="895955879" sldId="270"/>
            <ac:picMk id="38" creationId="{630B8F9E-B8AA-34AC-2748-233A974CC533}"/>
          </ac:picMkLst>
        </pc:picChg>
        <pc:picChg chg="mod modVis modCrop">
          <ac:chgData name="Andrew P" userId="20ca72594d62a8c4" providerId="LiveId" clId="{E3D64009-2A91-4CCA-93F3-A362258C24B2}" dt="2024-01-09T13:01:12.759" v="6115"/>
          <ac:picMkLst>
            <pc:docMk/>
            <pc:sldMk cId="895955879" sldId="270"/>
            <ac:picMk id="39" creationId="{40A25A24-93B1-794A-9E29-9DD31C034775}"/>
          </ac:picMkLst>
        </pc:picChg>
        <pc:picChg chg="add del mod">
          <ac:chgData name="Andrew P" userId="20ca72594d62a8c4" providerId="LiveId" clId="{E3D64009-2A91-4CCA-93F3-A362258C24B2}" dt="2024-01-09T12:53:03.629" v="5685"/>
          <ac:picMkLst>
            <pc:docMk/>
            <pc:sldMk cId="895955879" sldId="270"/>
            <ac:picMk id="40" creationId="{D05E9397-DDC4-F4F9-CE9F-582DF6824512}"/>
          </ac:picMkLst>
        </pc:picChg>
        <pc:picChg chg="add del mod">
          <ac:chgData name="Andrew P" userId="20ca72594d62a8c4" providerId="LiveId" clId="{E3D64009-2A91-4CCA-93F3-A362258C24B2}" dt="2024-01-09T12:53:03.631" v="5695"/>
          <ac:picMkLst>
            <pc:docMk/>
            <pc:sldMk cId="895955879" sldId="270"/>
            <ac:picMk id="41" creationId="{970B5D37-EB4C-EFD1-B9C7-55E0B365C725}"/>
          </ac:picMkLst>
        </pc:picChg>
        <pc:picChg chg="add del mod">
          <ac:chgData name="Andrew P" userId="20ca72594d62a8c4" providerId="LiveId" clId="{E3D64009-2A91-4CCA-93F3-A362258C24B2}" dt="2024-01-09T12:53:03.633" v="5698"/>
          <ac:picMkLst>
            <pc:docMk/>
            <pc:sldMk cId="895955879" sldId="270"/>
            <ac:picMk id="42" creationId="{B967B955-EE6E-DB43-AE22-56BE9CD23CC5}"/>
          </ac:picMkLst>
        </pc:picChg>
        <pc:picChg chg="add del mod">
          <ac:chgData name="Andrew P" userId="20ca72594d62a8c4" providerId="LiveId" clId="{E3D64009-2A91-4CCA-93F3-A362258C24B2}" dt="2024-01-09T12:53:05.726" v="5711"/>
          <ac:picMkLst>
            <pc:docMk/>
            <pc:sldMk cId="895955879" sldId="270"/>
            <ac:picMk id="43" creationId="{16C7A597-F709-2649-54E8-A18C004CDFB1}"/>
          </ac:picMkLst>
        </pc:picChg>
        <pc:picChg chg="add del mod">
          <ac:chgData name="Andrew P" userId="20ca72594d62a8c4" providerId="LiveId" clId="{E3D64009-2A91-4CCA-93F3-A362258C24B2}" dt="2024-01-09T12:53:05.727" v="5714"/>
          <ac:picMkLst>
            <pc:docMk/>
            <pc:sldMk cId="895955879" sldId="270"/>
            <ac:picMk id="44" creationId="{01C57F3C-4299-C5E0-2618-440AE1C665D7}"/>
          </ac:picMkLst>
        </pc:picChg>
        <pc:picChg chg="add del mod">
          <ac:chgData name="Andrew P" userId="20ca72594d62a8c4" providerId="LiveId" clId="{E3D64009-2A91-4CCA-93F3-A362258C24B2}" dt="2024-01-09T12:53:05.729" v="5724"/>
          <ac:picMkLst>
            <pc:docMk/>
            <pc:sldMk cId="895955879" sldId="270"/>
            <ac:picMk id="45" creationId="{182E2136-F67C-8155-10E4-313DF7D31837}"/>
          </ac:picMkLst>
        </pc:picChg>
        <pc:picChg chg="add del mod">
          <ac:chgData name="Andrew P" userId="20ca72594d62a8c4" providerId="LiveId" clId="{E3D64009-2A91-4CCA-93F3-A362258C24B2}" dt="2024-01-09T12:53:05.730" v="5727"/>
          <ac:picMkLst>
            <pc:docMk/>
            <pc:sldMk cId="895955879" sldId="270"/>
            <ac:picMk id="46" creationId="{7CB6267B-F40B-B65F-37D4-DD1BBA4C5B5F}"/>
          </ac:picMkLst>
        </pc:picChg>
        <pc:picChg chg="add del mod">
          <ac:chgData name="Andrew P" userId="20ca72594d62a8c4" providerId="LiveId" clId="{E3D64009-2A91-4CCA-93F3-A362258C24B2}" dt="2024-01-09T12:53:26.342" v="5752"/>
          <ac:picMkLst>
            <pc:docMk/>
            <pc:sldMk cId="895955879" sldId="270"/>
            <ac:picMk id="47" creationId="{19B36121-3DE7-69F9-B483-91BEBB11DE1C}"/>
          </ac:picMkLst>
        </pc:picChg>
        <pc:picChg chg="add del mod">
          <ac:chgData name="Andrew P" userId="20ca72594d62a8c4" providerId="LiveId" clId="{E3D64009-2A91-4CCA-93F3-A362258C24B2}" dt="2024-01-09T12:53:26.343" v="5755"/>
          <ac:picMkLst>
            <pc:docMk/>
            <pc:sldMk cId="895955879" sldId="270"/>
            <ac:picMk id="48" creationId="{092A9BDC-56C5-0579-26B0-632F70827D0E}"/>
          </ac:picMkLst>
        </pc:picChg>
        <pc:picChg chg="add del mod">
          <ac:chgData name="Andrew P" userId="20ca72594d62a8c4" providerId="LiveId" clId="{E3D64009-2A91-4CCA-93F3-A362258C24B2}" dt="2024-01-09T12:53:26.390" v="5766"/>
          <ac:picMkLst>
            <pc:docMk/>
            <pc:sldMk cId="895955879" sldId="270"/>
            <ac:picMk id="49" creationId="{4FA1DB1B-F768-C9C0-F67B-151E0807C1D2}"/>
          </ac:picMkLst>
        </pc:picChg>
        <pc:picChg chg="add del mod">
          <ac:chgData name="Andrew P" userId="20ca72594d62a8c4" providerId="LiveId" clId="{E3D64009-2A91-4CCA-93F3-A362258C24B2}" dt="2024-01-09T12:53:26.391" v="5769"/>
          <ac:picMkLst>
            <pc:docMk/>
            <pc:sldMk cId="895955879" sldId="270"/>
            <ac:picMk id="50" creationId="{A4990C49-B35F-C389-194C-53B76818BD55}"/>
          </ac:picMkLst>
        </pc:picChg>
      </pc:sldChg>
      <pc:sldChg chg="addSp delSp modSp mod modTransition">
        <pc:chgData name="Andrew P" userId="20ca72594d62a8c4" providerId="LiveId" clId="{E3D64009-2A91-4CCA-93F3-A362258C24B2}" dt="2024-01-09T13:00:53.544" v="6061" actId="1076"/>
        <pc:sldMkLst>
          <pc:docMk/>
          <pc:sldMk cId="2580736237" sldId="271"/>
        </pc:sldMkLst>
        <pc:spChg chg="mod modVis">
          <ac:chgData name="Andrew P" userId="20ca72594d62a8c4" providerId="LiveId" clId="{E3D64009-2A91-4CCA-93F3-A362258C24B2}" dt="2024-01-09T12:58:44.142" v="6024"/>
          <ac:spMkLst>
            <pc:docMk/>
            <pc:sldMk cId="2580736237" sldId="271"/>
            <ac:spMk id="2" creationId="{A2FDC09C-CD24-5150-BEF8-B8AFD0E6185C}"/>
          </ac:spMkLst>
        </pc:spChg>
        <pc:spChg chg="mod modVis">
          <ac:chgData name="Andrew P" userId="20ca72594d62a8c4" providerId="LiveId" clId="{E3D64009-2A91-4CCA-93F3-A362258C24B2}" dt="2024-01-09T12:58:44.144" v="6030"/>
          <ac:spMkLst>
            <pc:docMk/>
            <pc:sldMk cId="2580736237" sldId="271"/>
            <ac:spMk id="4" creationId="{FD3481B8-D174-E60B-1B27-3F16521EF9AF}"/>
          </ac:spMkLst>
        </pc:spChg>
        <pc:spChg chg="mod modVis">
          <ac:chgData name="Andrew P" userId="20ca72594d62a8c4" providerId="LiveId" clId="{E3D64009-2A91-4CCA-93F3-A362258C24B2}" dt="2024-01-09T12:58:44.146" v="6044"/>
          <ac:spMkLst>
            <pc:docMk/>
            <pc:sldMk cId="2580736237" sldId="271"/>
            <ac:spMk id="6" creationId="{E2BA769A-92FA-A353-F4C6-90D1892C4F17}"/>
          </ac:spMkLst>
        </pc:spChg>
        <pc:spChg chg="mod modVis">
          <ac:chgData name="Andrew P" userId="20ca72594d62a8c4" providerId="LiveId" clId="{E3D64009-2A91-4CCA-93F3-A362258C24B2}" dt="2024-01-09T12:58:44.144" v="6032"/>
          <ac:spMkLst>
            <pc:docMk/>
            <pc:sldMk cId="2580736237" sldId="271"/>
            <ac:spMk id="9" creationId="{A404580E-2F60-BB9F-A374-07FB71450656}"/>
          </ac:spMkLst>
        </pc:spChg>
        <pc:spChg chg="del mod modVis">
          <ac:chgData name="Andrew P" userId="20ca72594d62a8c4" providerId="LiveId" clId="{E3D64009-2A91-4CCA-93F3-A362258C24B2}" dt="2024-01-09T12:59:30.933" v="6055" actId="478"/>
          <ac:spMkLst>
            <pc:docMk/>
            <pc:sldMk cId="2580736237" sldId="271"/>
            <ac:spMk id="10" creationId="{62B4DD03-5233-0443-3C94-45ADF32887A0}"/>
          </ac:spMkLst>
        </pc:spChg>
        <pc:spChg chg="mod modVis">
          <ac:chgData name="Andrew P" userId="20ca72594d62a8c4" providerId="LiveId" clId="{E3D64009-2A91-4CCA-93F3-A362258C24B2}" dt="2024-01-09T12:58:44.146" v="6046"/>
          <ac:spMkLst>
            <pc:docMk/>
            <pc:sldMk cId="2580736237" sldId="271"/>
            <ac:spMk id="11" creationId="{3F323C89-3DB6-3EB7-A63F-3DEDAC146162}"/>
          </ac:spMkLst>
        </pc:spChg>
        <pc:spChg chg="mod modVis">
          <ac:chgData name="Andrew P" userId="20ca72594d62a8c4" providerId="LiveId" clId="{E3D64009-2A91-4CCA-93F3-A362258C24B2}" dt="2024-01-09T12:58:44.143" v="6026"/>
          <ac:spMkLst>
            <pc:docMk/>
            <pc:sldMk cId="2580736237" sldId="271"/>
            <ac:spMk id="12" creationId="{C862E672-92C2-D57C-4EEE-6CEBD4C9B3A5}"/>
          </ac:spMkLst>
        </pc:spChg>
        <pc:spChg chg="mod modVis">
          <ac:chgData name="Andrew P" userId="20ca72594d62a8c4" providerId="LiveId" clId="{E3D64009-2A91-4CCA-93F3-A362258C24B2}" dt="2024-01-09T12:58:44.143" v="6028"/>
          <ac:spMkLst>
            <pc:docMk/>
            <pc:sldMk cId="2580736237" sldId="271"/>
            <ac:spMk id="13" creationId="{7DA1C385-E0F2-5F38-8E5D-0254981A522B}"/>
          </ac:spMkLst>
        </pc:spChg>
        <pc:spChg chg="mod modVis">
          <ac:chgData name="Andrew P" userId="20ca72594d62a8c4" providerId="LiveId" clId="{E3D64009-2A91-4CCA-93F3-A362258C24B2}" dt="2024-01-09T12:58:44.145" v="6038"/>
          <ac:spMkLst>
            <pc:docMk/>
            <pc:sldMk cId="2580736237" sldId="271"/>
            <ac:spMk id="14" creationId="{71E4BCF7-A5FF-3AB0-F65E-135C7292F6B0}"/>
          </ac:spMkLst>
        </pc:spChg>
        <pc:spChg chg="mod modVis">
          <ac:chgData name="Andrew P" userId="20ca72594d62a8c4" providerId="LiveId" clId="{E3D64009-2A91-4CCA-93F3-A362258C24B2}" dt="2024-01-09T12:58:44.145" v="6040"/>
          <ac:spMkLst>
            <pc:docMk/>
            <pc:sldMk cId="2580736237" sldId="271"/>
            <ac:spMk id="15" creationId="{4C6001D6-DCBC-AC0B-17AF-9F15D067CA6C}"/>
          </ac:spMkLst>
        </pc:spChg>
        <pc:spChg chg="mod modVis">
          <ac:chgData name="Andrew P" userId="20ca72594d62a8c4" providerId="LiveId" clId="{E3D64009-2A91-4CCA-93F3-A362258C24B2}" dt="2024-01-09T12:58:44.146" v="6048"/>
          <ac:spMkLst>
            <pc:docMk/>
            <pc:sldMk cId="2580736237" sldId="271"/>
            <ac:spMk id="17" creationId="{ABBE5242-C62F-FF69-D7C4-6623BC0077E0}"/>
          </ac:spMkLst>
        </pc:spChg>
        <pc:spChg chg="del mod modVis">
          <ac:chgData name="Andrew P" userId="20ca72594d62a8c4" providerId="LiveId" clId="{E3D64009-2A91-4CCA-93F3-A362258C24B2}" dt="2024-01-09T12:49:02.411" v="5419" actId="478"/>
          <ac:spMkLst>
            <pc:docMk/>
            <pc:sldMk cId="2580736237" sldId="271"/>
            <ac:spMk id="18" creationId="{27C0B27F-C96C-8D61-9EA0-35AC9BC3C790}"/>
          </ac:spMkLst>
        </pc:spChg>
        <pc:spChg chg="mod modVis">
          <ac:chgData name="Andrew P" userId="20ca72594d62a8c4" providerId="LiveId" clId="{E3D64009-2A91-4CCA-93F3-A362258C24B2}" dt="2024-01-09T12:58:44.146" v="6042"/>
          <ac:spMkLst>
            <pc:docMk/>
            <pc:sldMk cId="2580736237" sldId="271"/>
            <ac:spMk id="19" creationId="{4FE222C9-6AAD-4788-C5A8-C9B56F012A66}"/>
          </ac:spMkLst>
        </pc:spChg>
        <pc:spChg chg="del mod modVis">
          <ac:chgData name="Andrew P" userId="20ca72594d62a8c4" providerId="LiveId" clId="{E3D64009-2A91-4CCA-93F3-A362258C24B2}" dt="2024-01-09T12:49:02.411" v="5419" actId="478"/>
          <ac:spMkLst>
            <pc:docMk/>
            <pc:sldMk cId="2580736237" sldId="271"/>
            <ac:spMk id="20" creationId="{6C3E76CE-A2AD-4CF2-3849-A9BC6DF191C6}"/>
          </ac:spMkLst>
        </pc:spChg>
        <pc:spChg chg="add mod">
          <ac:chgData name="Andrew P" userId="20ca72594d62a8c4" providerId="LiveId" clId="{E3D64009-2A91-4CCA-93F3-A362258C24B2}" dt="2024-01-09T12:59:31.575" v="6056"/>
          <ac:spMkLst>
            <pc:docMk/>
            <pc:sldMk cId="2580736237" sldId="271"/>
            <ac:spMk id="22" creationId="{C262B6E1-639F-ED4E-6C9B-092A95FF6F55}"/>
          </ac:spMkLst>
        </pc:spChg>
        <pc:spChg chg="mod modVis">
          <ac:chgData name="Andrew P" userId="20ca72594d62a8c4" providerId="LiveId" clId="{E3D64009-2A91-4CCA-93F3-A362258C24B2}" dt="2024-01-09T12:58:44.145" v="6036"/>
          <ac:spMkLst>
            <pc:docMk/>
            <pc:sldMk cId="2580736237" sldId="271"/>
            <ac:spMk id="34" creationId="{ABDD3A41-AB99-38E7-F128-A01D4686F91B}"/>
          </ac:spMkLst>
        </pc:spChg>
        <pc:picChg chg="add mod modVis modCrop">
          <ac:chgData name="Andrew P" userId="20ca72594d62a8c4" providerId="LiveId" clId="{E3D64009-2A91-4CCA-93F3-A362258C24B2}" dt="2024-01-09T12:58:44.147" v="6050"/>
          <ac:picMkLst>
            <pc:docMk/>
            <pc:sldMk cId="2580736237" sldId="271"/>
            <ac:picMk id="3" creationId="{75A11014-B5CE-A55A-CE84-B38B39C2B62E}"/>
          </ac:picMkLst>
        </pc:picChg>
        <pc:picChg chg="del mod modVis">
          <ac:chgData name="Andrew P" userId="20ca72594d62a8c4" providerId="LiveId" clId="{E3D64009-2A91-4CCA-93F3-A362258C24B2}" dt="2024-01-09T12:49:02.411" v="5419" actId="478"/>
          <ac:picMkLst>
            <pc:docMk/>
            <pc:sldMk cId="2580736237" sldId="271"/>
            <ac:picMk id="5" creationId="{12C6B27F-AE5A-05BF-EF14-B06F6DEB6856}"/>
          </ac:picMkLst>
        </pc:picChg>
        <pc:picChg chg="del mod modVis">
          <ac:chgData name="Andrew P" userId="20ca72594d62a8c4" providerId="LiveId" clId="{E3D64009-2A91-4CCA-93F3-A362258C24B2}" dt="2024-01-09T12:49:02.411" v="5419" actId="478"/>
          <ac:picMkLst>
            <pc:docMk/>
            <pc:sldMk cId="2580736237" sldId="271"/>
            <ac:picMk id="7" creationId="{FF5CA99D-5BFB-AF77-CA80-03BB5A0EF8D9}"/>
          </ac:picMkLst>
        </pc:picChg>
        <pc:picChg chg="del mod modVis">
          <ac:chgData name="Andrew P" userId="20ca72594d62a8c4" providerId="LiveId" clId="{E3D64009-2A91-4CCA-93F3-A362258C24B2}" dt="2024-01-09T12:49:02.411" v="5419" actId="478"/>
          <ac:picMkLst>
            <pc:docMk/>
            <pc:sldMk cId="2580736237" sldId="271"/>
            <ac:picMk id="8" creationId="{7D9DBD3D-20DD-7DD3-545F-4336D0F0C3EA}"/>
          </ac:picMkLst>
        </pc:picChg>
        <pc:picChg chg="add mod modVis">
          <ac:chgData name="Andrew P" userId="20ca72594d62a8c4" providerId="LiveId" clId="{E3D64009-2A91-4CCA-93F3-A362258C24B2}" dt="2024-01-09T12:58:44.147" v="6052"/>
          <ac:picMkLst>
            <pc:docMk/>
            <pc:sldMk cId="2580736237" sldId="271"/>
            <ac:picMk id="16" creationId="{C907C815-E64F-FCF3-868C-F2F3F4005FBA}"/>
          </ac:picMkLst>
        </pc:picChg>
        <pc:picChg chg="add mod modVis modCrop">
          <ac:chgData name="Andrew P" userId="20ca72594d62a8c4" providerId="LiveId" clId="{E3D64009-2A91-4CCA-93F3-A362258C24B2}" dt="2024-01-09T13:00:53.544" v="6061" actId="1076"/>
          <ac:picMkLst>
            <pc:docMk/>
            <pc:sldMk cId="2580736237" sldId="271"/>
            <ac:picMk id="21" creationId="{2D51CD1F-1AFE-E5D9-4E7E-6C444556714B}"/>
          </ac:picMkLst>
        </pc:picChg>
      </pc:sldChg>
      <pc:sldChg chg="addSp delSp modSp mod">
        <pc:chgData name="Andrew P" userId="20ca72594d62a8c4" providerId="LiveId" clId="{E3D64009-2A91-4CCA-93F3-A362258C24B2}" dt="2024-01-09T12:59:55.194" v="6059"/>
        <pc:sldMkLst>
          <pc:docMk/>
          <pc:sldMk cId="4290965257" sldId="272"/>
        </pc:sldMkLst>
        <pc:spChg chg="mod">
          <ac:chgData name="Andrew P" userId="20ca72594d62a8c4" providerId="LiveId" clId="{E3D64009-2A91-4CCA-93F3-A362258C24B2}" dt="2024-01-09T12:49:39.412" v="5434" actId="14100"/>
          <ac:spMkLst>
            <pc:docMk/>
            <pc:sldMk cId="4290965257" sldId="272"/>
            <ac:spMk id="2" creationId="{F74AD244-BF63-3AB8-FEBF-3359689222D8}"/>
          </ac:spMkLst>
        </pc:spChg>
        <pc:spChg chg="mod">
          <ac:chgData name="Andrew P" userId="20ca72594d62a8c4" providerId="LiveId" clId="{E3D64009-2A91-4CCA-93F3-A362258C24B2}" dt="2024-01-09T12:49:46.021" v="5436" actId="14100"/>
          <ac:spMkLst>
            <pc:docMk/>
            <pc:sldMk cId="4290965257" sldId="272"/>
            <ac:spMk id="4" creationId="{FD3481B8-D174-E60B-1B27-3F16521EF9AF}"/>
          </ac:spMkLst>
        </pc:spChg>
        <pc:spChg chg="mod">
          <ac:chgData name="Andrew P" userId="20ca72594d62a8c4" providerId="LiveId" clId="{E3D64009-2A91-4CCA-93F3-A362258C24B2}" dt="2024-01-09T12:43:49.175" v="5169" actId="20577"/>
          <ac:spMkLst>
            <pc:docMk/>
            <pc:sldMk cId="4290965257" sldId="272"/>
            <ac:spMk id="7" creationId="{4F3B81AF-B505-8300-1569-C3B42234C7F2}"/>
          </ac:spMkLst>
        </pc:spChg>
        <pc:spChg chg="mod">
          <ac:chgData name="Andrew P" userId="20ca72594d62a8c4" providerId="LiveId" clId="{E3D64009-2A91-4CCA-93F3-A362258C24B2}" dt="2024-01-09T11:49:48.709" v="6"/>
          <ac:spMkLst>
            <pc:docMk/>
            <pc:sldMk cId="4290965257" sldId="272"/>
            <ac:spMk id="9" creationId="{A404580E-2F60-BB9F-A374-07FB71450656}"/>
          </ac:spMkLst>
        </pc:spChg>
        <pc:spChg chg="del mod">
          <ac:chgData name="Andrew P" userId="20ca72594d62a8c4" providerId="LiveId" clId="{E3D64009-2A91-4CCA-93F3-A362258C24B2}" dt="2024-01-09T12:59:33.590" v="6057" actId="478"/>
          <ac:spMkLst>
            <pc:docMk/>
            <pc:sldMk cId="4290965257" sldId="272"/>
            <ac:spMk id="10" creationId="{62B4DD03-5233-0443-3C94-45ADF32887A0}"/>
          </ac:spMkLst>
        </pc:spChg>
        <pc:spChg chg="mod">
          <ac:chgData name="Andrew P" userId="20ca72594d62a8c4" providerId="LiveId" clId="{E3D64009-2A91-4CCA-93F3-A362258C24B2}" dt="2024-01-09T12:51:43.523" v="5584" actId="1076"/>
          <ac:spMkLst>
            <pc:docMk/>
            <pc:sldMk cId="4290965257" sldId="272"/>
            <ac:spMk id="17" creationId="{238F6465-E2B0-2130-7E54-E3EFB5AD08B5}"/>
          </ac:spMkLst>
        </pc:spChg>
        <pc:spChg chg="mod">
          <ac:chgData name="Andrew P" userId="20ca72594d62a8c4" providerId="LiveId" clId="{E3D64009-2A91-4CCA-93F3-A362258C24B2}" dt="2024-01-09T12:49:36.357" v="5433" actId="14100"/>
          <ac:spMkLst>
            <pc:docMk/>
            <pc:sldMk cId="4290965257" sldId="272"/>
            <ac:spMk id="19" creationId="{4FE222C9-6AAD-4788-C5A8-C9B56F012A66}"/>
          </ac:spMkLst>
        </pc:spChg>
        <pc:spChg chg="add mod">
          <ac:chgData name="Andrew P" userId="20ca72594d62a8c4" providerId="LiveId" clId="{E3D64009-2A91-4CCA-93F3-A362258C24B2}" dt="2024-01-09T12:59:34.224" v="6058"/>
          <ac:spMkLst>
            <pc:docMk/>
            <pc:sldMk cId="4290965257" sldId="272"/>
            <ac:spMk id="20" creationId="{507DF11A-6941-13E6-8629-BEED3219D8E6}"/>
          </ac:spMkLst>
        </pc:spChg>
        <pc:spChg chg="add mod">
          <ac:chgData name="Andrew P" userId="20ca72594d62a8c4" providerId="LiveId" clId="{E3D64009-2A91-4CCA-93F3-A362258C24B2}" dt="2024-01-09T12:59:55.194" v="6059"/>
          <ac:spMkLst>
            <pc:docMk/>
            <pc:sldMk cId="4290965257" sldId="272"/>
            <ac:spMk id="21" creationId="{5BB1EE0B-C6AA-C5EA-B665-EDA0F11EE0EC}"/>
          </ac:spMkLst>
        </pc:spChg>
        <pc:picChg chg="add mod">
          <ac:chgData name="Andrew P" userId="20ca72594d62a8c4" providerId="LiveId" clId="{E3D64009-2A91-4CCA-93F3-A362258C24B2}" dt="2024-01-09T12:56:36.203" v="5977"/>
          <ac:picMkLst>
            <pc:docMk/>
            <pc:sldMk cId="4290965257" sldId="272"/>
            <ac:picMk id="3" creationId="{53C43AE2-DB19-6DBE-4002-FF6BA771D169}"/>
          </ac:picMkLst>
        </pc:picChg>
        <pc:picChg chg="del mod">
          <ac:chgData name="Andrew P" userId="20ca72594d62a8c4" providerId="LiveId" clId="{E3D64009-2A91-4CCA-93F3-A362258C24B2}" dt="2024-01-09T12:49:00.882" v="5418" actId="478"/>
          <ac:picMkLst>
            <pc:docMk/>
            <pc:sldMk cId="4290965257" sldId="272"/>
            <ac:picMk id="5" creationId="{FFC36638-141F-818F-6371-76D3BDC1C928}"/>
          </ac:picMkLst>
        </pc:picChg>
        <pc:picChg chg="add mod modCrop">
          <ac:chgData name="Andrew P" userId="20ca72594d62a8c4" providerId="LiveId" clId="{E3D64009-2A91-4CCA-93F3-A362258C24B2}" dt="2024-01-09T12:57:03.623" v="5986" actId="732"/>
          <ac:picMkLst>
            <pc:docMk/>
            <pc:sldMk cId="4290965257" sldId="272"/>
            <ac:picMk id="16" creationId="{30C487EA-95BB-FEE3-B528-9A702A5007E6}"/>
          </ac:picMkLst>
        </pc:picChg>
        <pc:picChg chg="del">
          <ac:chgData name="Andrew P" userId="20ca72594d62a8c4" providerId="LiveId" clId="{E3D64009-2A91-4CCA-93F3-A362258C24B2}" dt="2024-01-09T12:49:00.882" v="5418" actId="478"/>
          <ac:picMkLst>
            <pc:docMk/>
            <pc:sldMk cId="4290965257" sldId="272"/>
            <ac:picMk id="18" creationId="{93FCE029-A181-FD55-3259-5B4EC751C06C}"/>
          </ac:picMkLst>
        </pc:picChg>
      </pc:sldChg>
      <pc:sldChg chg="addSp delSp modSp add del mod setBg">
        <pc:chgData name="Andrew P" userId="20ca72594d62a8c4" providerId="LiveId" clId="{E3D64009-2A91-4CCA-93F3-A362258C24B2}" dt="2024-01-09T12:42:42.040" v="5125" actId="47"/>
        <pc:sldMkLst>
          <pc:docMk/>
          <pc:sldMk cId="2987277478" sldId="273"/>
        </pc:sldMkLst>
        <pc:spChg chg="del">
          <ac:chgData name="Andrew P" userId="20ca72594d62a8c4" providerId="LiveId" clId="{E3D64009-2A91-4CCA-93F3-A362258C24B2}" dt="2024-01-09T12:42:10.003" v="12"/>
          <ac:spMkLst>
            <pc:docMk/>
            <pc:sldMk cId="2987277478" sldId="273"/>
            <ac:spMk id="2" creationId="{554996F3-EBBD-C2B2-CB59-742D3F57B4DA}"/>
          </ac:spMkLst>
        </pc:spChg>
        <pc:spChg chg="del">
          <ac:chgData name="Andrew P" userId="20ca72594d62a8c4" providerId="LiveId" clId="{E3D64009-2A91-4CCA-93F3-A362258C24B2}" dt="2024-01-09T12:42:10.003" v="12"/>
          <ac:spMkLst>
            <pc:docMk/>
            <pc:sldMk cId="2987277478" sldId="273"/>
            <ac:spMk id="3" creationId="{E5EEFF16-6D94-62EB-5778-6224118ADA9D}"/>
          </ac:spMkLst>
        </pc:spChg>
        <pc:spChg chg="add del mod">
          <ac:chgData name="Andrew P" userId="20ca72594d62a8c4" providerId="LiveId" clId="{E3D64009-2A91-4CCA-93F3-A362258C24B2}" dt="2024-01-09T12:42:10.010" v="23"/>
          <ac:spMkLst>
            <pc:docMk/>
            <pc:sldMk cId="2987277478" sldId="273"/>
            <ac:spMk id="4" creationId="{6E53AE61-1594-7D2F-00A8-E509A197F2F4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5" creationId="{393DA51E-27F3-E65F-B54F-879203AB0A23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6" creationId="{E7772122-2F43-C834-20F7-3B42FD68BBB0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7" creationId="{870118B2-0CC5-6C01-EFDA-B2C5394FB7A6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8" creationId="{74E1E9AF-2E6A-BB23-FCB0-A11D01BC90CF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9" creationId="{1E638F49-7003-6166-E484-D9941C0EEAA6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0" creationId="{4E773931-E55A-A543-03D0-A346DADE67CE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1" creationId="{25348EFD-1A9D-65B8-465E-F4ACC8CEE9A2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2" creationId="{54CAC843-7947-98A5-F927-1A55A1B09A5A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3" creationId="{9B8A4454-B8B0-0897-E2E2-E08AF2B16A44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4" creationId="{358A4315-4183-884D-1BBC-68E35B8D2A23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5" creationId="{65245963-FC1D-0B9B-4AAD-4CAC50A61D3B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6" creationId="{5EC54C39-F839-E668-FBAD-C25374D61933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9" creationId="{AB9364EB-6B8B-C6FF-3F9C-189A529B083F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0" creationId="{135E58A9-4FBF-ED39-5D3F-3433CAD1F92B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1" creationId="{FD1FA803-BF68-149A-4CE0-A96FC7A3CEF4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2" creationId="{385A2E76-A200-190C-1C11-ECF0BEF6384B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3" creationId="{43F4ACAB-03A0-34E7-2A93-1330B6C7472C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4" creationId="{6545240B-2513-B8F1-5308-DE87EA4501A6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5" creationId="{92CA53BE-5737-956F-BE9C-633C22BF205E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6" creationId="{1DCDCEE6-0FAB-E75E-CD52-8262A35E2067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7" creationId="{BBB562D9-6ECF-406D-46A0-34C113FD2C77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8" creationId="{A38DE33F-7FE8-7837-7BDC-0E7FA5AE5008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9" creationId="{219A0C87-A7A1-EC1A-62DC-0C1BE7C43B58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30" creationId="{71F491F2-E1BA-3273-7120-7C396120C0BB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33" creationId="{C24C3623-317D-38B6-8A0B-B6B8E0C3DE18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34" creationId="{981AD954-477D-D4B7-1F71-6090D3595000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35" creationId="{4A2AF51F-7ADE-F740-C4DD-F5111C885C4D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36" creationId="{88C9FAB1-4578-CB11-AF24-C2BB5465490A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37" creationId="{726C3C2D-2FB2-829B-F672-853D6FD0EFB9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38" creationId="{42F7974C-CF0F-46EB-1030-F4F4E1523D29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39" creationId="{93AC45A5-DC96-7563-C742-D464F3DA7E11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40" creationId="{665339DB-3519-D279-0C70-B4F26F80A241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41" creationId="{E06181CD-5F1C-572B-0165-4B650F0A6478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42" creationId="{888D25EF-EC38-D179-2091-3D94417DFCF6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43" creationId="{B8C87858-E459-BDC2-98C9-ABA528B8432F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44" creationId="{74099D71-70D3-4F18-8CFE-FBF4F971D9FA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47" creationId="{AAF73A8C-7851-2E3C-CB35-7585BB5BAB9D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48" creationId="{E9EFABD4-8555-EED0-210B-6BE4E4B33A6E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49" creationId="{C9DAD18E-FFFD-7151-5AA5-8DF335847F63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50" creationId="{86DBA3D1-3FC3-FAB2-54A2-D0257B6F69EA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51" creationId="{98536F7B-D0D3-D0AC-F0C1-BADB4B3C453F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52" creationId="{66A67378-614E-843D-0528-779FC8FEBA30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53" creationId="{E9196452-0BAC-8BEE-7CA7-D0E722DFBA63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54" creationId="{9A356915-8132-86C7-B5AF-94CE9ECB03C9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55" creationId="{CBFC818C-6A49-807D-9DC1-CF497774F2EC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56" creationId="{A985B444-2887-CB2D-D752-D3123D5839E3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57" creationId="{9A18F6AB-C2AA-5399-E309-D09D06BE5B8B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58" creationId="{E32DB45C-98A3-5A53-F658-7AA9B1C00BAA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61" creationId="{E14A3594-ABFE-3A4A-521D-8C58D6EE756B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62" creationId="{5BDA9B08-D612-C1A7-F04C-77E49C8E3973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63" creationId="{377CD47B-4319-2D94-94CF-4BC5BF68CC8C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64" creationId="{D6D81603-C849-7829-683A-06EE8DADBC9F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65" creationId="{91FF678D-575F-3D4F-56C2-91BD84B7EF7F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66" creationId="{1FDD5A67-D3E0-E167-F214-1172CC428C05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67" creationId="{3EE4E127-F69B-80B0-7CCE-724E14F6EEB2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68" creationId="{074C59C1-F914-CBCF-C5E6-DCCD24C7BEC1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69" creationId="{33AE0576-5480-ADB0-2070-87CB4BE30FE1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70" creationId="{3C156369-1AB3-6506-71C8-89D94C25BAD1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71" creationId="{7E121FF4-A866-1E90-6882-102DFD4ED95E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72" creationId="{13E9E1B4-4A77-C34F-A486-6610F95EAC69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75" creationId="{5130C18A-0188-E12E-5B6E-2D5BF5AFA4CA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76" creationId="{F13B7836-E46A-C4E8-D896-9CAF227B5184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77" creationId="{2FB18665-F0AC-2D87-DB5C-23350D2AC338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78" creationId="{4BA52ACA-59E8-6718-B8A3-C702420D9E4B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79" creationId="{C60597C0-F3FC-A658-1593-ED47701DDF3B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80" creationId="{C0A19F2D-7A60-8FD1-5084-385CF9F62ADB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81" creationId="{B471647B-9731-0A91-7434-B507ABB0AF5C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82" creationId="{57476AAC-4848-897A-A255-CF795CED0F4E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83" creationId="{89015666-1947-BB53-ACE9-FCDC58B1F39A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84" creationId="{2F124D44-2909-DFD1-282D-168CFA7C719E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85" creationId="{E8A707B9-93DA-C2EB-06F6-66FADFD3125E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86" creationId="{CCD8ED5B-0FCD-84A6-1615-549C3703835C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89" creationId="{732A3FB4-3957-DAF6-9E97-82609ACEFD76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90" creationId="{CEBF7A0C-8195-FA4C-4578-93A643D16795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91" creationId="{08F0F913-B087-3B05-5ABD-899FBE084D72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92" creationId="{068C0DDE-EC77-14D6-3796-1B2480C837E3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93" creationId="{D4993856-D5EB-887F-30D7-F45E3F2ED1B5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94" creationId="{47C9BEAD-BC89-9B2E-A9BE-DCFE60D02AD7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95" creationId="{B5D3B995-98B6-D49D-DFBA-9533C045A59C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96" creationId="{160BFE30-2E9F-7A9C-DEE0-A87E52129371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97" creationId="{FAADE10C-C0EB-A58F-ACC0-0AE8B5496031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98" creationId="{E271EBDD-06D6-35C2-F9A5-258EB2C7D642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99" creationId="{0271A1C0-21E1-917D-4002-5A990949B1BA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00" creationId="{37268162-EB56-0D16-7C7A-E34950833B77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03" creationId="{CA58DF75-A4D3-3F66-D774-59F336E4056C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04" creationId="{A694F953-D2B0-7280-90D7-6DBB552FDEAF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05" creationId="{BDA4FC47-42BA-E489-B29D-AFD89DA2E773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06" creationId="{0FA323EA-D08F-468F-F441-F89DFFA19D64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07" creationId="{83189CDA-B3CF-EE99-376E-8E0F17215BAF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08" creationId="{CFE8E4E5-4408-8475-F3DB-862C6BF71207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09" creationId="{2A3CDEBE-8091-5539-282E-8B5A7C55E21F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10" creationId="{1DC0C7AD-A275-E19E-1ECF-82CC2BBC1AEC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11" creationId="{0DE8E5AA-D7D8-05A4-B43D-31AF511426B0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12" creationId="{1C9DD5DA-C154-B104-403A-A859980AF811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13" creationId="{9F7B2082-94A0-669E-8204-5AF0A2DA04D1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14" creationId="{16A0C3C7-7938-18D8-2265-366AFDB68359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17" creationId="{FA080062-C15A-430E-4999-AB0BD7269AD6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18" creationId="{F7CE4FC9-3DE6-E8E8-4504-B443C8D5EB3A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19" creationId="{CB601F27-6AC4-870E-D00A-9D6929C7C541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20" creationId="{AF78304B-26A8-0CAB-C936-ECF83D758315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21" creationId="{A0F13BAB-2C7F-C7A2-5867-094FCF88174A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22" creationId="{C3E46E6F-B9F1-09B0-3E3C-5143E130A31F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23" creationId="{A21E92B0-24D2-EAE0-AC53-BC5BC24412A0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24" creationId="{397DC9A0-6083-D91C-F420-5DF4FE4BA12F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25" creationId="{4A27CA60-A8E1-D96E-E14C-71576897A1F9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26" creationId="{BC859207-70E2-568B-528E-7466B016CD54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27" creationId="{F5D7114D-1DDF-B8C3-3B5E-BD339B95ADAC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28" creationId="{12033EF9-347A-69C9-896B-177DCD21C24D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31" creationId="{EECD6196-D78C-8864-4D68-DDAD1F04F5A1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32" creationId="{BC1B4735-F638-F7C3-0229-E31F472F310B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33" creationId="{0118F649-442D-79D3-FB3B-850ECBF30197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34" creationId="{35D7654C-B982-C28F-E1B4-B1858F4C6A8B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35" creationId="{A23EFC39-166C-5EFD-5E32-62C89D990FFA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36" creationId="{3DA87EBB-6EC8-CC29-12B1-0033C737CAAD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37" creationId="{B2F7CAE0-567E-CB91-E95D-51E558719BEC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38" creationId="{3CFC7F3C-88E7-3242-02F7-D2AFF8BE522A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39" creationId="{264220B8-B58B-F7D3-E11A-B45D49912331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40" creationId="{6A6B857A-223F-BD61-CCD8-C6DB58B639D4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41" creationId="{BC758BCF-C0A8-8EF5-3C16-3DE741EC615A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42" creationId="{7015DF3B-C86E-8793-498E-BAC9225E2248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45" creationId="{E4ADA867-794C-47EF-BB0C-3984206AEC96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46" creationId="{3DABDEE0-8EBF-7EEF-32FF-5D9567F813D8}"/>
          </ac:spMkLst>
        </pc:spChg>
        <pc:spChg chg="add del mod">
          <ac:chgData name="Andrew P" userId="20ca72594d62a8c4" providerId="LiveId" clId="{E3D64009-2A91-4CCA-93F3-A362258C24B2}" dt="2024-01-09T12:42:11.034" v="2597"/>
          <ac:spMkLst>
            <pc:docMk/>
            <pc:sldMk cId="2987277478" sldId="273"/>
            <ac:spMk id="147" creationId="{0A2FE705-4F31-C7B1-93B0-5A729C47000B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48" creationId="{7A1C342F-55B0-8512-B4DB-1F4333023F82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49" creationId="{E7DD04E2-FE69-21FD-EE6C-1392D055E13B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50" creationId="{115FDBD2-1AAD-F59B-F966-F757C7C9BEEA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51" creationId="{3EBD2367-30A1-D316-BB8A-9CC4EBC7610C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52" creationId="{92BB1FEF-567C-D211-1632-1EB68FF8A147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53" creationId="{7B20A5CE-500C-5CCD-A9A3-C75B9C85B11C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54" creationId="{8424BC66-589C-3520-CA1F-A96189B4EEEA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55" creationId="{A0EE7285-C014-7283-5B88-4BB5F688005D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56" creationId="{41315140-DA6B-C063-3BD3-1B0631889016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57" creationId="{226AAF54-A8EE-BACC-0733-DD3463BEF80B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58" creationId="{C700C007-4D86-7E98-1A0C-826A4DDD7287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59" creationId="{B55A0B7F-3B57-7FDA-CA75-0E882536A9B7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62" creationId="{784DF618-B071-73C6-AB24-349241E47A73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63" creationId="{C63C80D8-7ECD-EF7D-FA7A-5D3A1CBAE8B1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64" creationId="{56FB8DFD-24CF-D558-72A4-F5EC7CE36008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65" creationId="{CA7277E9-192C-71B0-CCAA-3FD6A63671D4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66" creationId="{6E3B0F53-6289-21AF-C4E6-F3418EE18DB4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67" creationId="{D9D4085C-3CC5-DCE8-1A40-C3596B0A1E92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68" creationId="{717674CE-EB19-6C62-E659-A8D42C5F1138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69" creationId="{BFBD3BA3-9C39-EA5A-60FE-1F3E815AD649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70" creationId="{B034AB87-98CB-2960-C608-C356CEDC6A6D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71" creationId="{D68A07AC-B38F-9BB0-90CB-4AD2E0644E32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72" creationId="{D838C1A1-33F6-C66D-C753-C7D9C1738A49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73" creationId="{3DE94268-7300-8610-4695-F71DC4D68F50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76" creationId="{2D97D9AC-32ED-0344-A155-872920F6E698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77" creationId="{B322C5B9-4AC0-DFAD-B32D-AEF8060B0E93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78" creationId="{6CAFADF1-8DC8-F3E8-B8F2-BBAF46E3E9AC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79" creationId="{AF63985B-4094-A209-633E-3E8186115528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80" creationId="{B1BDDCDE-A8CA-CBD5-9879-EAAC272A7586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81" creationId="{4AD7373E-490A-1BCF-A630-E8BAD465CCE3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82" creationId="{8A72D6DE-0417-1EA7-D894-A5FE91F6FFE3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83" creationId="{E758C606-8965-2C69-493B-A4E1AF2C8727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84" creationId="{D59E8558-A97E-E962-7D2B-D3194C88BE6C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85" creationId="{F1FBAF17-46E7-013B-2C91-AE59B02317FD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86" creationId="{10CE7DCA-A4F8-2147-0D60-2C7188A778EB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87" creationId="{7E37CEF7-CCC3-1034-9206-69B45B60CC32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90" creationId="{BB17A5CD-1DBF-67B5-174F-971037AC3F6A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91" creationId="{E99D3C7F-2022-33AE-F158-8E5DB98AFB97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92" creationId="{82404C5E-B7E6-3A5C-C982-935454ED8E7A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93" creationId="{F497819F-2314-F0AF-67CF-10F987ED52D3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94" creationId="{FBA13E8E-311D-7748-1C4A-DF31FDA9D209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95" creationId="{C0EA9C17-C535-7E37-646E-B3F6DD5566EE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96" creationId="{58D5B07E-C99E-0057-70D5-9DD8F6B9181F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97" creationId="{7D9CA144-18B7-C437-9E9C-5C9574EC06A8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98" creationId="{4A6AE057-D65E-7466-601F-2F624174C918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99" creationId="{DDD7A04A-11B0-AA06-55AE-3B2B35404559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00" creationId="{46900F73-C0B9-D8EF-677A-E2784CD70447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01" creationId="{171883F1-8B99-DFD2-92D1-9F44990D4FDA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04" creationId="{D58F89FD-7523-739C-E53B-74095838BDAE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05" creationId="{78497A39-6444-8B0E-1238-B63C1FE6839E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06" creationId="{244AC566-185C-2686-44B5-86B61928F0C5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07" creationId="{86218269-C4A3-165E-BA29-473E93C5B164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08" creationId="{F6DDE105-9ACC-933D-4001-53F552AA91C5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09" creationId="{FE22A192-36EF-DEEF-29CB-49FE8622F470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10" creationId="{C9F333D0-ECF0-2D68-E34B-1BFE2BDAB6FF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11" creationId="{3F87AA1B-240D-6F4F-9E87-C212F3975157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12" creationId="{875B0EDB-6CF4-F622-D331-222BC7539FBE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13" creationId="{92C45CEE-DC32-413F-98BF-1DDE87417DAD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14" creationId="{95FEE348-4B31-D512-5AD5-767EBA08CF10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15" creationId="{3F4C2C90-4D1B-2799-899F-1920CAFB924E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18" creationId="{2C2D09C6-6F57-9B3A-8E71-93DAC0EA5E60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19" creationId="{CDF07E37-58FE-617A-2D2D-EEBEA11A707D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20" creationId="{C1A9B802-154E-E12E-70BA-D0035E411A8E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21" creationId="{DEAF2436-BFA5-C38E-163B-620BC625F44A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22" creationId="{DCE25348-56A5-6913-F6B3-D38984AA2F46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23" creationId="{EE4CF432-2B63-3BA0-0159-9458B63F9921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24" creationId="{369E9BEE-A7A0-8241-AD92-FED453181C84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25" creationId="{E3B874D9-F32C-3F13-B8FC-32588BB0B12F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26" creationId="{372AFC69-7565-4235-B880-850B12B6AC1E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27" creationId="{D3A855BC-CCBC-FA66-86A1-4BCF75182DBA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28" creationId="{3B276E5D-01B0-79DF-8FFA-EC7718E9D2A0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29" creationId="{4F929F77-99AA-58F0-ED5B-BDEDB4DA5BD6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32" creationId="{4B255F13-998E-91E5-F4FD-F49B815ADC4C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33" creationId="{86E8E46A-D34C-476C-65E5-B6C2B37B1538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34" creationId="{6158C33B-79BF-F1FD-C610-648E7D07BF26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35" creationId="{6337486C-D0C2-74CB-8DAC-E0412D2AF341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36" creationId="{ACE24933-39B3-50FA-05C1-D9B22A30B5A7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37" creationId="{8EA5C4B3-C1A6-24E5-887E-0B2F14A52FDB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38" creationId="{3734A7E1-22EA-23D2-62E3-7F8C3E09FF2F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39" creationId="{53B392E1-7818-D6E3-D261-2C46FF4D9DC3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40" creationId="{D79E1AD1-64BD-B3DD-914A-75FCB9BD77E5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41" creationId="{4519497D-2808-3B0D-738E-5CC0371EF830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42" creationId="{E6B00C02-E5C2-A308-CF25-F09B57751592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43" creationId="{36E73B09-7E8F-416E-F019-37B13BF8C7AB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46" creationId="{B8485EBE-F544-873E-D90B-E00325787810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47" creationId="{3D3D4401-5F73-9EBF-489D-1C93BF9576EA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48" creationId="{17A5E484-62DA-F45C-800A-2848809E9D6D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49" creationId="{EEEEEAE4-91B8-8708-BA6E-F54AB6881417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50" creationId="{98DFABA0-6BAA-F937-5299-81524D17E2D1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51" creationId="{DF65996E-1A5F-6FC0-4817-23669FAA71FA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52" creationId="{84F63B83-F67D-2A65-1B1D-060AC60CCB4A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53" creationId="{ADFAFDE7-55F1-4C94-FAA1-CFDEEDA6E865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54" creationId="{E70420D1-9874-8CF0-D770-8FEC42486EEA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55" creationId="{BA329487-E415-0D55-E093-2428050F5F63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56" creationId="{745E0A90-DFC4-4B09-DC99-F253028116CD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57" creationId="{06E71E2B-15DE-9773-598D-84B2A48040D8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60" creationId="{A4C217CE-6EC8-CE38-F04E-84C6F35A881F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61" creationId="{EDA3CF81-C174-5741-FD54-9C96341F24A4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62" creationId="{DDA9CBF9-D80D-D63A-61BF-DB8711EA55DB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63" creationId="{7E647055-88D7-7079-8ACE-5E066C600516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64" creationId="{C63D8805-36B9-6260-9834-4E78309020F5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65" creationId="{B076EDAC-3F40-1A8E-1448-74883A177AF4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66" creationId="{A1F56FA7-4006-BF0B-3C3C-0442122FECE0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67" creationId="{18B7C97F-8E05-5219-C3A7-47B4504D863F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68" creationId="{8D93D164-70B3-7E7D-9434-8F701E1EDF5F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69" creationId="{50933A5C-04FC-463F-25BC-7B5BDC61D8FF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70" creationId="{F188245A-F321-E7DB-A24F-695E7C822065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71" creationId="{AF2B087E-1A78-EF93-6A77-52235600DA24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74" creationId="{C0321A98-A236-ECD1-B59D-1D9A4B2DC7D0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75" creationId="{E2AF845F-2EA2-2393-981B-C0A4C00D1A7F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76" creationId="{6E766E27-2AC9-09E2-A502-38052E1B8BB4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77" creationId="{210BF556-08FE-4B05-663D-4FF076BC7DCD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78" creationId="{719A318A-DA6D-21B4-D458-4722E0DCF70F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79" creationId="{3A41180B-BCC3-BB63-29D2-CBB6C45B665B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80" creationId="{A0BE2667-73CC-C717-9630-7CF53EC0DB68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81" creationId="{42541EF9-1C2E-2B6F-6EB1-61E6D640701E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82" creationId="{C0AB8CDE-93CF-0DA7-DE70-AC2750600F87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83" creationId="{0F60598E-7CD3-3D11-F737-EFFAD814EDC8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84" creationId="{CC6D52C6-63ED-8355-0F41-5EDD50930EAA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85" creationId="{59503F42-B4B6-BB32-F1CF-C5E0598C75B1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88" creationId="{CE4A36E4-0B88-3701-3C3E-80A4CB368DEF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89" creationId="{099550B3-210F-3424-8032-3DFBB60A33E5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92" creationId="{AE60CCD6-1703-A1DB-F76A-933740AEABC6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93" creationId="{833087B4-46D0-5D1E-7AB2-82122B183011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94" creationId="{FF61A7F7-DCD5-60ED-88CD-5FD89A9D2603}"/>
          </ac:spMkLst>
        </pc:spChg>
        <pc:cxnChg chg="add mod">
          <ac:chgData name="Andrew P" userId="20ca72594d62a8c4" providerId="LiveId" clId="{E3D64009-2A91-4CCA-93F3-A362258C24B2}" dt="2024-01-09T12:42:12.145" v="5124"/>
          <ac:cxnSpMkLst>
            <pc:docMk/>
            <pc:sldMk cId="2987277478" sldId="273"/>
            <ac:cxnSpMk id="17" creationId="{2DD26F4D-96B8-0EE2-1A58-C92E3AF9CBFD}"/>
          </ac:cxnSpMkLst>
        </pc:cxnChg>
        <pc:cxnChg chg="add mod">
          <ac:chgData name="Andrew P" userId="20ca72594d62a8c4" providerId="LiveId" clId="{E3D64009-2A91-4CCA-93F3-A362258C24B2}" dt="2024-01-09T12:42:12.145" v="5124"/>
          <ac:cxnSpMkLst>
            <pc:docMk/>
            <pc:sldMk cId="2987277478" sldId="273"/>
            <ac:cxnSpMk id="18" creationId="{C73D21FA-F7DE-3494-31EC-CCB9E4048776}"/>
          </ac:cxnSpMkLst>
        </pc:cxnChg>
        <pc:cxnChg chg="add mod">
          <ac:chgData name="Andrew P" userId="20ca72594d62a8c4" providerId="LiveId" clId="{E3D64009-2A91-4CCA-93F3-A362258C24B2}" dt="2024-01-09T12:42:12.145" v="5124"/>
          <ac:cxnSpMkLst>
            <pc:docMk/>
            <pc:sldMk cId="2987277478" sldId="273"/>
            <ac:cxnSpMk id="31" creationId="{97B7A86B-7409-9A03-31BD-E4B16E61B860}"/>
          </ac:cxnSpMkLst>
        </pc:cxnChg>
        <pc:cxnChg chg="add mod">
          <ac:chgData name="Andrew P" userId="20ca72594d62a8c4" providerId="LiveId" clId="{E3D64009-2A91-4CCA-93F3-A362258C24B2}" dt="2024-01-09T12:42:12.145" v="5124"/>
          <ac:cxnSpMkLst>
            <pc:docMk/>
            <pc:sldMk cId="2987277478" sldId="273"/>
            <ac:cxnSpMk id="32" creationId="{EC67958E-DCEF-63C4-CDC4-4ED3F0ABF043}"/>
          </ac:cxnSpMkLst>
        </pc:cxnChg>
        <pc:cxnChg chg="add mod">
          <ac:chgData name="Andrew P" userId="20ca72594d62a8c4" providerId="LiveId" clId="{E3D64009-2A91-4CCA-93F3-A362258C24B2}" dt="2024-01-09T12:42:12.145" v="5124"/>
          <ac:cxnSpMkLst>
            <pc:docMk/>
            <pc:sldMk cId="2987277478" sldId="273"/>
            <ac:cxnSpMk id="45" creationId="{2B870B45-1128-62ED-393A-8C7FE21733BC}"/>
          </ac:cxnSpMkLst>
        </pc:cxnChg>
        <pc:cxnChg chg="add mod">
          <ac:chgData name="Andrew P" userId="20ca72594d62a8c4" providerId="LiveId" clId="{E3D64009-2A91-4CCA-93F3-A362258C24B2}" dt="2024-01-09T12:42:12.145" v="5124"/>
          <ac:cxnSpMkLst>
            <pc:docMk/>
            <pc:sldMk cId="2987277478" sldId="273"/>
            <ac:cxnSpMk id="46" creationId="{3D35363E-1941-632F-AC5E-9674933FA5FB}"/>
          </ac:cxnSpMkLst>
        </pc:cxnChg>
        <pc:cxnChg chg="add mod">
          <ac:chgData name="Andrew P" userId="20ca72594d62a8c4" providerId="LiveId" clId="{E3D64009-2A91-4CCA-93F3-A362258C24B2}" dt="2024-01-09T12:42:12.145" v="5124"/>
          <ac:cxnSpMkLst>
            <pc:docMk/>
            <pc:sldMk cId="2987277478" sldId="273"/>
            <ac:cxnSpMk id="59" creationId="{275C4E24-D83F-28CC-DFE8-5A1AD3A4A14E}"/>
          </ac:cxnSpMkLst>
        </pc:cxnChg>
        <pc:cxnChg chg="add mod">
          <ac:chgData name="Andrew P" userId="20ca72594d62a8c4" providerId="LiveId" clId="{E3D64009-2A91-4CCA-93F3-A362258C24B2}" dt="2024-01-09T12:42:12.145" v="5124"/>
          <ac:cxnSpMkLst>
            <pc:docMk/>
            <pc:sldMk cId="2987277478" sldId="273"/>
            <ac:cxnSpMk id="60" creationId="{55BE1AA9-23B7-87A1-9498-0E908F79E7E8}"/>
          </ac:cxnSpMkLst>
        </pc:cxnChg>
        <pc:cxnChg chg="add mod">
          <ac:chgData name="Andrew P" userId="20ca72594d62a8c4" providerId="LiveId" clId="{E3D64009-2A91-4CCA-93F3-A362258C24B2}" dt="2024-01-09T12:42:12.145" v="5124"/>
          <ac:cxnSpMkLst>
            <pc:docMk/>
            <pc:sldMk cId="2987277478" sldId="273"/>
            <ac:cxnSpMk id="73" creationId="{FFB707DB-33CB-0D1F-6079-82F847ED38ED}"/>
          </ac:cxnSpMkLst>
        </pc:cxnChg>
        <pc:cxnChg chg="add mod">
          <ac:chgData name="Andrew P" userId="20ca72594d62a8c4" providerId="LiveId" clId="{E3D64009-2A91-4CCA-93F3-A362258C24B2}" dt="2024-01-09T12:42:12.145" v="5124"/>
          <ac:cxnSpMkLst>
            <pc:docMk/>
            <pc:sldMk cId="2987277478" sldId="273"/>
            <ac:cxnSpMk id="74" creationId="{0E005EAA-7A42-B415-7F22-EBB45C114CDE}"/>
          </ac:cxnSpMkLst>
        </pc:cxnChg>
        <pc:cxnChg chg="add mod">
          <ac:chgData name="Andrew P" userId="20ca72594d62a8c4" providerId="LiveId" clId="{E3D64009-2A91-4CCA-93F3-A362258C24B2}" dt="2024-01-09T12:42:12.145" v="5124"/>
          <ac:cxnSpMkLst>
            <pc:docMk/>
            <pc:sldMk cId="2987277478" sldId="273"/>
            <ac:cxnSpMk id="87" creationId="{DBB40E5A-F8BD-605D-0B8D-B36FCE2BC03E}"/>
          </ac:cxnSpMkLst>
        </pc:cxnChg>
        <pc:cxnChg chg="add mod">
          <ac:chgData name="Andrew P" userId="20ca72594d62a8c4" providerId="LiveId" clId="{E3D64009-2A91-4CCA-93F3-A362258C24B2}" dt="2024-01-09T12:42:12.145" v="5124"/>
          <ac:cxnSpMkLst>
            <pc:docMk/>
            <pc:sldMk cId="2987277478" sldId="273"/>
            <ac:cxnSpMk id="88" creationId="{5F1B609F-5687-361E-E828-ACE6C7E3C726}"/>
          </ac:cxnSpMkLst>
        </pc:cxnChg>
        <pc:cxnChg chg="add mod">
          <ac:chgData name="Andrew P" userId="20ca72594d62a8c4" providerId="LiveId" clId="{E3D64009-2A91-4CCA-93F3-A362258C24B2}" dt="2024-01-09T12:42:12.145" v="5124"/>
          <ac:cxnSpMkLst>
            <pc:docMk/>
            <pc:sldMk cId="2987277478" sldId="273"/>
            <ac:cxnSpMk id="101" creationId="{E3604614-857A-8BB7-0D4E-CB6050881059}"/>
          </ac:cxnSpMkLst>
        </pc:cxnChg>
        <pc:cxnChg chg="add mod">
          <ac:chgData name="Andrew P" userId="20ca72594d62a8c4" providerId="LiveId" clId="{E3D64009-2A91-4CCA-93F3-A362258C24B2}" dt="2024-01-09T12:42:12.145" v="5124"/>
          <ac:cxnSpMkLst>
            <pc:docMk/>
            <pc:sldMk cId="2987277478" sldId="273"/>
            <ac:cxnSpMk id="102" creationId="{125AFADF-86D1-6537-6E6B-701DC117F834}"/>
          </ac:cxnSpMkLst>
        </pc:cxnChg>
        <pc:cxnChg chg="add mod">
          <ac:chgData name="Andrew P" userId="20ca72594d62a8c4" providerId="LiveId" clId="{E3D64009-2A91-4CCA-93F3-A362258C24B2}" dt="2024-01-09T12:42:12.145" v="5124"/>
          <ac:cxnSpMkLst>
            <pc:docMk/>
            <pc:sldMk cId="2987277478" sldId="273"/>
            <ac:cxnSpMk id="115" creationId="{2C6C5107-E69B-D53D-1C0B-CBBD5D4A0997}"/>
          </ac:cxnSpMkLst>
        </pc:cxnChg>
        <pc:cxnChg chg="add mod">
          <ac:chgData name="Andrew P" userId="20ca72594d62a8c4" providerId="LiveId" clId="{E3D64009-2A91-4CCA-93F3-A362258C24B2}" dt="2024-01-09T12:42:12.145" v="5124"/>
          <ac:cxnSpMkLst>
            <pc:docMk/>
            <pc:sldMk cId="2987277478" sldId="273"/>
            <ac:cxnSpMk id="116" creationId="{D1D56B51-C0C3-7EE6-83DD-8CBE586EC0FD}"/>
          </ac:cxnSpMkLst>
        </pc:cxnChg>
        <pc:cxnChg chg="add mod">
          <ac:chgData name="Andrew P" userId="20ca72594d62a8c4" providerId="LiveId" clId="{E3D64009-2A91-4CCA-93F3-A362258C24B2}" dt="2024-01-09T12:42:12.145" v="5124"/>
          <ac:cxnSpMkLst>
            <pc:docMk/>
            <pc:sldMk cId="2987277478" sldId="273"/>
            <ac:cxnSpMk id="129" creationId="{E33A98DD-17E5-97BC-C7C2-C6147294D854}"/>
          </ac:cxnSpMkLst>
        </pc:cxnChg>
        <pc:cxnChg chg="add mod">
          <ac:chgData name="Andrew P" userId="20ca72594d62a8c4" providerId="LiveId" clId="{E3D64009-2A91-4CCA-93F3-A362258C24B2}" dt="2024-01-09T12:42:12.145" v="5124"/>
          <ac:cxnSpMkLst>
            <pc:docMk/>
            <pc:sldMk cId="2987277478" sldId="273"/>
            <ac:cxnSpMk id="130" creationId="{9A866836-9C5A-2214-32EF-5C437E5159E3}"/>
          </ac:cxnSpMkLst>
        </pc:cxnChg>
        <pc:cxnChg chg="add mod">
          <ac:chgData name="Andrew P" userId="20ca72594d62a8c4" providerId="LiveId" clId="{E3D64009-2A91-4CCA-93F3-A362258C24B2}" dt="2024-01-09T12:42:12.145" v="5124"/>
          <ac:cxnSpMkLst>
            <pc:docMk/>
            <pc:sldMk cId="2987277478" sldId="273"/>
            <ac:cxnSpMk id="143" creationId="{2D7D0ADF-F8A4-FC68-B7D6-E58983B95701}"/>
          </ac:cxnSpMkLst>
        </pc:cxnChg>
        <pc:cxnChg chg="add mod">
          <ac:chgData name="Andrew P" userId="20ca72594d62a8c4" providerId="LiveId" clId="{E3D64009-2A91-4CCA-93F3-A362258C24B2}" dt="2024-01-09T12:42:12.145" v="5124"/>
          <ac:cxnSpMkLst>
            <pc:docMk/>
            <pc:sldMk cId="2987277478" sldId="273"/>
            <ac:cxnSpMk id="144" creationId="{3E2D2ABB-550F-EAFB-B3D4-AED17D777973}"/>
          </ac:cxnSpMkLst>
        </pc:cxnChg>
        <pc:cxnChg chg="add mod">
          <ac:chgData name="Andrew P" userId="20ca72594d62a8c4" providerId="LiveId" clId="{E3D64009-2A91-4CCA-93F3-A362258C24B2}" dt="2024-01-09T12:42:12.145" v="5124"/>
          <ac:cxnSpMkLst>
            <pc:docMk/>
            <pc:sldMk cId="2987277478" sldId="273"/>
            <ac:cxnSpMk id="160" creationId="{24C9CEE0-E8C8-D363-0326-DEA0AE23D48F}"/>
          </ac:cxnSpMkLst>
        </pc:cxnChg>
        <pc:cxnChg chg="add mod">
          <ac:chgData name="Andrew P" userId="20ca72594d62a8c4" providerId="LiveId" clId="{E3D64009-2A91-4CCA-93F3-A362258C24B2}" dt="2024-01-09T12:42:12.145" v="5124"/>
          <ac:cxnSpMkLst>
            <pc:docMk/>
            <pc:sldMk cId="2987277478" sldId="273"/>
            <ac:cxnSpMk id="161" creationId="{E89836BC-C864-DE77-7A2E-6D4DC993BA36}"/>
          </ac:cxnSpMkLst>
        </pc:cxnChg>
        <pc:cxnChg chg="add mod">
          <ac:chgData name="Andrew P" userId="20ca72594d62a8c4" providerId="LiveId" clId="{E3D64009-2A91-4CCA-93F3-A362258C24B2}" dt="2024-01-09T12:42:12.145" v="5124"/>
          <ac:cxnSpMkLst>
            <pc:docMk/>
            <pc:sldMk cId="2987277478" sldId="273"/>
            <ac:cxnSpMk id="174" creationId="{579D7646-B3E0-80AB-8991-66B6445F8BF0}"/>
          </ac:cxnSpMkLst>
        </pc:cxnChg>
        <pc:cxnChg chg="add mod">
          <ac:chgData name="Andrew P" userId="20ca72594d62a8c4" providerId="LiveId" clId="{E3D64009-2A91-4CCA-93F3-A362258C24B2}" dt="2024-01-09T12:42:12.145" v="5124"/>
          <ac:cxnSpMkLst>
            <pc:docMk/>
            <pc:sldMk cId="2987277478" sldId="273"/>
            <ac:cxnSpMk id="175" creationId="{F3145D7F-6262-46BB-326C-5EF5EDD7C220}"/>
          </ac:cxnSpMkLst>
        </pc:cxnChg>
        <pc:cxnChg chg="add mod">
          <ac:chgData name="Andrew P" userId="20ca72594d62a8c4" providerId="LiveId" clId="{E3D64009-2A91-4CCA-93F3-A362258C24B2}" dt="2024-01-09T12:42:12.145" v="5124"/>
          <ac:cxnSpMkLst>
            <pc:docMk/>
            <pc:sldMk cId="2987277478" sldId="273"/>
            <ac:cxnSpMk id="188" creationId="{B7AD0039-02D7-E319-2AF3-9BBF3C23CFA3}"/>
          </ac:cxnSpMkLst>
        </pc:cxnChg>
        <pc:cxnChg chg="add mod">
          <ac:chgData name="Andrew P" userId="20ca72594d62a8c4" providerId="LiveId" clId="{E3D64009-2A91-4CCA-93F3-A362258C24B2}" dt="2024-01-09T12:42:12.145" v="5124"/>
          <ac:cxnSpMkLst>
            <pc:docMk/>
            <pc:sldMk cId="2987277478" sldId="273"/>
            <ac:cxnSpMk id="189" creationId="{82D07BFB-392B-B88B-DCAA-DE3FB0EC0C81}"/>
          </ac:cxnSpMkLst>
        </pc:cxnChg>
        <pc:cxnChg chg="add mod">
          <ac:chgData name="Andrew P" userId="20ca72594d62a8c4" providerId="LiveId" clId="{E3D64009-2A91-4CCA-93F3-A362258C24B2}" dt="2024-01-09T12:42:12.145" v="5124"/>
          <ac:cxnSpMkLst>
            <pc:docMk/>
            <pc:sldMk cId="2987277478" sldId="273"/>
            <ac:cxnSpMk id="202" creationId="{B8264B72-EF72-1488-A8F2-7F36D6265194}"/>
          </ac:cxnSpMkLst>
        </pc:cxnChg>
        <pc:cxnChg chg="add mod">
          <ac:chgData name="Andrew P" userId="20ca72594d62a8c4" providerId="LiveId" clId="{E3D64009-2A91-4CCA-93F3-A362258C24B2}" dt="2024-01-09T12:42:12.145" v="5124"/>
          <ac:cxnSpMkLst>
            <pc:docMk/>
            <pc:sldMk cId="2987277478" sldId="273"/>
            <ac:cxnSpMk id="203" creationId="{D1E72F44-FCE7-E240-F039-3C52EC1DD32C}"/>
          </ac:cxnSpMkLst>
        </pc:cxnChg>
        <pc:cxnChg chg="add mod">
          <ac:chgData name="Andrew P" userId="20ca72594d62a8c4" providerId="LiveId" clId="{E3D64009-2A91-4CCA-93F3-A362258C24B2}" dt="2024-01-09T12:42:12.145" v="5124"/>
          <ac:cxnSpMkLst>
            <pc:docMk/>
            <pc:sldMk cId="2987277478" sldId="273"/>
            <ac:cxnSpMk id="216" creationId="{9C3DCF68-F7A0-6801-651B-79C0215F6B55}"/>
          </ac:cxnSpMkLst>
        </pc:cxnChg>
        <pc:cxnChg chg="add mod">
          <ac:chgData name="Andrew P" userId="20ca72594d62a8c4" providerId="LiveId" clId="{E3D64009-2A91-4CCA-93F3-A362258C24B2}" dt="2024-01-09T12:42:12.145" v="5124"/>
          <ac:cxnSpMkLst>
            <pc:docMk/>
            <pc:sldMk cId="2987277478" sldId="273"/>
            <ac:cxnSpMk id="217" creationId="{59880B5C-5D1D-7F2B-E1B2-869F5F359BBB}"/>
          </ac:cxnSpMkLst>
        </pc:cxnChg>
        <pc:cxnChg chg="add mod">
          <ac:chgData name="Andrew P" userId="20ca72594d62a8c4" providerId="LiveId" clId="{E3D64009-2A91-4CCA-93F3-A362258C24B2}" dt="2024-01-09T12:42:12.145" v="5124"/>
          <ac:cxnSpMkLst>
            <pc:docMk/>
            <pc:sldMk cId="2987277478" sldId="273"/>
            <ac:cxnSpMk id="230" creationId="{DC82FECE-4CFE-68B4-8919-CC279E75D02F}"/>
          </ac:cxnSpMkLst>
        </pc:cxnChg>
        <pc:cxnChg chg="add mod">
          <ac:chgData name="Andrew P" userId="20ca72594d62a8c4" providerId="LiveId" clId="{E3D64009-2A91-4CCA-93F3-A362258C24B2}" dt="2024-01-09T12:42:12.145" v="5124"/>
          <ac:cxnSpMkLst>
            <pc:docMk/>
            <pc:sldMk cId="2987277478" sldId="273"/>
            <ac:cxnSpMk id="231" creationId="{CEACDD0D-F5E7-40FA-C705-C8BA32066744}"/>
          </ac:cxnSpMkLst>
        </pc:cxnChg>
        <pc:cxnChg chg="add mod">
          <ac:chgData name="Andrew P" userId="20ca72594d62a8c4" providerId="LiveId" clId="{E3D64009-2A91-4CCA-93F3-A362258C24B2}" dt="2024-01-09T12:42:12.145" v="5124"/>
          <ac:cxnSpMkLst>
            <pc:docMk/>
            <pc:sldMk cId="2987277478" sldId="273"/>
            <ac:cxnSpMk id="244" creationId="{3C792BB0-07CF-D3CE-C28B-9E1206DD4829}"/>
          </ac:cxnSpMkLst>
        </pc:cxnChg>
        <pc:cxnChg chg="add mod">
          <ac:chgData name="Andrew P" userId="20ca72594d62a8c4" providerId="LiveId" clId="{E3D64009-2A91-4CCA-93F3-A362258C24B2}" dt="2024-01-09T12:42:12.145" v="5124"/>
          <ac:cxnSpMkLst>
            <pc:docMk/>
            <pc:sldMk cId="2987277478" sldId="273"/>
            <ac:cxnSpMk id="245" creationId="{D94B27E1-4B43-6BEC-3FAC-2865411D4F71}"/>
          </ac:cxnSpMkLst>
        </pc:cxnChg>
        <pc:cxnChg chg="add mod">
          <ac:chgData name="Andrew P" userId="20ca72594d62a8c4" providerId="LiveId" clId="{E3D64009-2A91-4CCA-93F3-A362258C24B2}" dt="2024-01-09T12:42:12.145" v="5124"/>
          <ac:cxnSpMkLst>
            <pc:docMk/>
            <pc:sldMk cId="2987277478" sldId="273"/>
            <ac:cxnSpMk id="258" creationId="{259A4C01-572B-DB99-ECEE-1BEE7B91F3B5}"/>
          </ac:cxnSpMkLst>
        </pc:cxnChg>
        <pc:cxnChg chg="add mod">
          <ac:chgData name="Andrew P" userId="20ca72594d62a8c4" providerId="LiveId" clId="{E3D64009-2A91-4CCA-93F3-A362258C24B2}" dt="2024-01-09T12:42:12.145" v="5124"/>
          <ac:cxnSpMkLst>
            <pc:docMk/>
            <pc:sldMk cId="2987277478" sldId="273"/>
            <ac:cxnSpMk id="259" creationId="{4CA041CC-F859-14AE-44DF-8852CF028897}"/>
          </ac:cxnSpMkLst>
        </pc:cxnChg>
        <pc:cxnChg chg="add mod">
          <ac:chgData name="Andrew P" userId="20ca72594d62a8c4" providerId="LiveId" clId="{E3D64009-2A91-4CCA-93F3-A362258C24B2}" dt="2024-01-09T12:42:12.145" v="5124"/>
          <ac:cxnSpMkLst>
            <pc:docMk/>
            <pc:sldMk cId="2987277478" sldId="273"/>
            <ac:cxnSpMk id="272" creationId="{3E1EBD22-0558-B317-C1DD-8B82CCE8D7B9}"/>
          </ac:cxnSpMkLst>
        </pc:cxnChg>
        <pc:cxnChg chg="add mod">
          <ac:chgData name="Andrew P" userId="20ca72594d62a8c4" providerId="LiveId" clId="{E3D64009-2A91-4CCA-93F3-A362258C24B2}" dt="2024-01-09T12:42:12.145" v="5124"/>
          <ac:cxnSpMkLst>
            <pc:docMk/>
            <pc:sldMk cId="2987277478" sldId="273"/>
            <ac:cxnSpMk id="273" creationId="{77A78941-BE0D-14B0-B5AF-FEEF5E12162E}"/>
          </ac:cxnSpMkLst>
        </pc:cxnChg>
        <pc:cxnChg chg="add mod">
          <ac:chgData name="Andrew P" userId="20ca72594d62a8c4" providerId="LiveId" clId="{E3D64009-2A91-4CCA-93F3-A362258C24B2}" dt="2024-01-09T12:42:12.145" v="5124"/>
          <ac:cxnSpMkLst>
            <pc:docMk/>
            <pc:sldMk cId="2987277478" sldId="273"/>
            <ac:cxnSpMk id="286" creationId="{A20390CD-1DF1-AA77-A9B3-FFD44D1D40C5}"/>
          </ac:cxnSpMkLst>
        </pc:cxnChg>
        <pc:cxnChg chg="add mod">
          <ac:chgData name="Andrew P" userId="20ca72594d62a8c4" providerId="LiveId" clId="{E3D64009-2A91-4CCA-93F3-A362258C24B2}" dt="2024-01-09T12:42:12.145" v="5124"/>
          <ac:cxnSpMkLst>
            <pc:docMk/>
            <pc:sldMk cId="2987277478" sldId="273"/>
            <ac:cxnSpMk id="287" creationId="{192BCC99-8A84-6278-B063-0C44346C9B93}"/>
          </ac:cxnSpMkLst>
        </pc:cxnChg>
        <pc:cxnChg chg="add mod">
          <ac:chgData name="Andrew P" userId="20ca72594d62a8c4" providerId="LiveId" clId="{E3D64009-2A91-4CCA-93F3-A362258C24B2}" dt="2024-01-09T12:42:12.145" v="5124"/>
          <ac:cxnSpMkLst>
            <pc:docMk/>
            <pc:sldMk cId="2987277478" sldId="273"/>
            <ac:cxnSpMk id="290" creationId="{6A6E79C9-7DF9-9A51-908D-3F8FA8C1EF6A}"/>
          </ac:cxnSpMkLst>
        </pc:cxnChg>
        <pc:cxnChg chg="add mod">
          <ac:chgData name="Andrew P" userId="20ca72594d62a8c4" providerId="LiveId" clId="{E3D64009-2A91-4CCA-93F3-A362258C24B2}" dt="2024-01-09T12:42:12.145" v="5124"/>
          <ac:cxnSpMkLst>
            <pc:docMk/>
            <pc:sldMk cId="2987277478" sldId="273"/>
            <ac:cxnSpMk id="291" creationId="{5DC6926E-8D26-A5FB-4F69-8D93BD84A903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9EE7B-730D-4E1C-82A4-F853CCB4DBCB}" type="datetimeFigureOut">
              <a:rPr lang="pl-PL" smtClean="0"/>
              <a:t>20.02.2024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259DF-0760-4A98-859F-76FAA4DD278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72253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259DF-0760-4A98-859F-76FAA4DD2784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6596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259DF-0760-4A98-859F-76FAA4DD2784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80979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259DF-0760-4A98-859F-76FAA4DD2784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41019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6082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userDrawn="1">
          <p15:clr>
            <a:srgbClr val="FBAE40"/>
          </p15:clr>
        </p15:guide>
        <p15:guide id="2" pos="7680" userDrawn="1">
          <p15:clr>
            <a:srgbClr val="FBAE40"/>
          </p15:clr>
        </p15:guide>
        <p15:guide id="3" pos="960" userDrawn="1">
          <p15:clr>
            <a:srgbClr val="FBAE40"/>
          </p15:clr>
        </p15:guide>
        <p15:guide id="4" pos="1920" userDrawn="1">
          <p15:clr>
            <a:srgbClr val="FBAE40"/>
          </p15:clr>
        </p15:guide>
        <p15:guide id="5" pos="2880" userDrawn="1">
          <p15:clr>
            <a:srgbClr val="FBAE40"/>
          </p15:clr>
        </p15:guide>
        <p15:guide id="6" pos="3840" userDrawn="1">
          <p15:clr>
            <a:srgbClr val="FBAE40"/>
          </p15:clr>
        </p15:guide>
        <p15:guide id="7" pos="4800" userDrawn="1">
          <p15:clr>
            <a:srgbClr val="FBAE40"/>
          </p15:clr>
        </p15:guide>
        <p15:guide id="8" pos="5760" userDrawn="1">
          <p15:clr>
            <a:srgbClr val="FBAE40"/>
          </p15:clr>
        </p15:guide>
        <p15:guide id="9" pos="6720" userDrawn="1">
          <p15:clr>
            <a:srgbClr val="FBAE40"/>
          </p15:clr>
        </p15:guide>
        <p15:guide id="10" orient="horz" userDrawn="1">
          <p15:clr>
            <a:srgbClr val="FBAE40"/>
          </p15:clr>
        </p15:guide>
        <p15:guide id="11" orient="horz" pos="4320" userDrawn="1">
          <p15:clr>
            <a:srgbClr val="FBAE40"/>
          </p15:clr>
        </p15:guide>
        <p15:guide id="12" orient="horz" pos="540" userDrawn="1">
          <p15:clr>
            <a:srgbClr val="FBAE40"/>
          </p15:clr>
        </p15:guide>
        <p15:guide id="13" orient="horz" pos="1080" userDrawn="1">
          <p15:clr>
            <a:srgbClr val="FBAE40"/>
          </p15:clr>
        </p15:guide>
        <p15:guide id="14" orient="horz" pos="1620" userDrawn="1">
          <p15:clr>
            <a:srgbClr val="FBAE40"/>
          </p15:clr>
        </p15:guide>
        <p15:guide id="15" orient="horz" pos="2160" userDrawn="1">
          <p15:clr>
            <a:srgbClr val="FBAE40"/>
          </p15:clr>
        </p15:guide>
        <p15:guide id="16" orient="horz" pos="2700" userDrawn="1">
          <p15:clr>
            <a:srgbClr val="FBAE40"/>
          </p15:clr>
        </p15:guide>
        <p15:guide id="17" orient="horz" pos="3240" userDrawn="1">
          <p15:clr>
            <a:srgbClr val="FBAE40"/>
          </p15:clr>
        </p15:guide>
        <p15:guide id="18" orient="horz" pos="37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C71F396E-B197-8B5A-B560-19B234816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Yes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C916F01-303E-2BBD-D2B2-E0086AB93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No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866FE4B-D01D-DE01-DF4B-6B37FE6B56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3B8F0-6383-4C81-8318-6E763DF76670}" type="datetimeFigureOut">
              <a:rPr lang="pl-PL" smtClean="0"/>
              <a:t>20.02.2024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41F64C0-977F-B26E-1293-1793B49077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FE333B6-45EE-F605-A975-B98CBBA95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9655B-C7C5-4FDF-9843-11BE5BEE64D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1652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 bg">
            <a:extLst>
              <a:ext uri="{FF2B5EF4-FFF2-40B4-BE49-F238E27FC236}">
                <a16:creationId xmlns:a16="http://schemas.microsoft.com/office/drawing/2014/main" id="{4D27A167-E83A-A385-18A6-730DA25D1516}"/>
              </a:ext>
            </a:extLst>
          </p:cNvPr>
          <p:cNvSpPr/>
          <p:nvPr/>
        </p:nvSpPr>
        <p:spPr>
          <a:xfrm>
            <a:off x="7620000" y="0"/>
            <a:ext cx="4595981" cy="257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BIG #1">
            <a:extLst>
              <a:ext uri="{FF2B5EF4-FFF2-40B4-BE49-F238E27FC236}">
                <a16:creationId xmlns:a16="http://schemas.microsoft.com/office/drawing/2014/main" id="{51F8BD3C-E4C0-D16A-C230-ED5C6E813CBD}"/>
              </a:ext>
            </a:extLst>
          </p:cNvPr>
          <p:cNvSpPr txBox="1"/>
          <p:nvPr/>
        </p:nvSpPr>
        <p:spPr>
          <a:xfrm>
            <a:off x="8073179" y="-406124"/>
            <a:ext cx="3384260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3900" dirty="0">
                <a:solidFill>
                  <a:schemeClr val="accent4">
                    <a:alpha val="10000"/>
                  </a:schemeClr>
                </a:solidFill>
                <a:latin typeface="Poppins ExtraBold" panose="00000900000000000000" pitchFamily="2" charset="-18"/>
                <a:ea typeface="Futura" panose="02020800000000000000" pitchFamily="18" charset="0"/>
                <a:cs typeface="Poppins ExtraBold" panose="00000900000000000000" pitchFamily="2" charset="-18"/>
              </a:rPr>
              <a:t>01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38831D-0F1D-7221-244F-D6768FBA5504}"/>
              </a:ext>
            </a:extLst>
          </p:cNvPr>
          <p:cNvSpPr txBox="1"/>
          <p:nvPr/>
        </p:nvSpPr>
        <p:spPr>
          <a:xfrm>
            <a:off x="426148" y="548969"/>
            <a:ext cx="3855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Poppins ExtraBold" panose="00000900000000000000" pitchFamily="2" charset="-18"/>
                <a:ea typeface="Futura" panose="02020800000000000000" pitchFamily="18" charset="0"/>
                <a:cs typeface="Poppins ExtraBold" panose="00000900000000000000" pitchFamily="2" charset="-18"/>
              </a:rPr>
              <a:t>FEATS</a:t>
            </a:r>
            <a:r>
              <a:rPr lang="pl-PL" dirty="0">
                <a:solidFill>
                  <a:schemeClr val="accent1"/>
                </a:solidFill>
                <a:latin typeface="Poppins ExtraBold" panose="00000900000000000000" pitchFamily="2" charset="-18"/>
                <a:ea typeface="Futura" panose="02020800000000000000" pitchFamily="18" charset="0"/>
                <a:cs typeface="Poppins ExtraBold" panose="00000900000000000000" pitchFamily="2" charset="-18"/>
              </a:rPr>
              <a:t> WE ARE PROUD TO SHARE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4914EA-4BF3-B56F-7681-7076D54F174E}"/>
              </a:ext>
            </a:extLst>
          </p:cNvPr>
          <p:cNvSpPr txBox="1"/>
          <p:nvPr/>
        </p:nvSpPr>
        <p:spPr>
          <a:xfrm>
            <a:off x="426148" y="918301"/>
            <a:ext cx="55162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dirty="0">
                <a:solidFill>
                  <a:schemeClr val="accent2"/>
                </a:solidFill>
                <a:latin typeface="Poppins ExtraBold" panose="00000900000000000000" pitchFamily="2" charset="-18"/>
                <a:ea typeface="Futura" panose="02020800000000000000" pitchFamily="18" charset="0"/>
                <a:cs typeface="Poppins ExtraBold" panose="00000900000000000000" pitchFamily="2" charset="-18"/>
              </a:rPr>
              <a:t>3 key </a:t>
            </a:r>
            <a:r>
              <a:rPr lang="pl-PL" sz="3600" dirty="0" err="1">
                <a:solidFill>
                  <a:schemeClr val="accent2"/>
                </a:solidFill>
                <a:latin typeface="Poppins ExtraBold" panose="00000900000000000000" pitchFamily="2" charset="-18"/>
                <a:ea typeface="Futura" panose="02020800000000000000" pitchFamily="18" charset="0"/>
                <a:cs typeface="Poppins ExtraBold" panose="00000900000000000000" pitchFamily="2" charset="-18"/>
              </a:rPr>
              <a:t>benefits</a:t>
            </a:r>
            <a:r>
              <a:rPr lang="pl-PL" sz="3600" dirty="0">
                <a:solidFill>
                  <a:schemeClr val="accent2"/>
                </a:solidFill>
                <a:latin typeface="Poppins ExtraBold" panose="00000900000000000000" pitchFamily="2" charset="-18"/>
                <a:ea typeface="Futura" panose="02020800000000000000" pitchFamily="18" charset="0"/>
                <a:cs typeface="Poppins ExtraBold" panose="00000900000000000000" pitchFamily="2" charset="-18"/>
              </a:rPr>
              <a:t> to </a:t>
            </a:r>
            <a:r>
              <a:rPr lang="pl-PL" sz="3600" dirty="0" err="1">
                <a:solidFill>
                  <a:schemeClr val="accent2"/>
                </a:solidFill>
                <a:latin typeface="Poppins ExtraBold" panose="00000900000000000000" pitchFamily="2" charset="-18"/>
                <a:ea typeface="Futura" panose="02020800000000000000" pitchFamily="18" charset="0"/>
                <a:cs typeface="Poppins ExtraBold" panose="00000900000000000000" pitchFamily="2" charset="-18"/>
              </a:rPr>
              <a:t>using</a:t>
            </a:r>
            <a:endParaRPr lang="pl-PL" sz="3600" dirty="0">
              <a:solidFill>
                <a:schemeClr val="accent2"/>
              </a:solidFill>
              <a:latin typeface="Poppins ExtraBold" panose="00000900000000000000" pitchFamily="2" charset="-18"/>
              <a:ea typeface="Futura" panose="02020800000000000000" pitchFamily="18" charset="0"/>
              <a:cs typeface="Poppins ExtraBold" panose="00000900000000000000" pitchFamily="2" charset="-18"/>
            </a:endParaRPr>
          </a:p>
          <a:p>
            <a:r>
              <a:rPr lang="pl-PL" sz="3600" dirty="0">
                <a:solidFill>
                  <a:schemeClr val="accent2"/>
                </a:solidFill>
                <a:latin typeface="Poppins ExtraBold" panose="00000900000000000000" pitchFamily="2" charset="-18"/>
                <a:ea typeface="Futura" panose="02020800000000000000" pitchFamily="18" charset="0"/>
                <a:cs typeface="Poppins ExtraBold" panose="00000900000000000000" pitchFamily="2" charset="-18"/>
              </a:rPr>
              <a:t>„</a:t>
            </a:r>
            <a:r>
              <a:rPr lang="en-US" sz="3600" dirty="0">
                <a:solidFill>
                  <a:schemeClr val="accent2"/>
                </a:solidFill>
                <a:latin typeface="Poppins ExtraBold" panose="00000900000000000000" pitchFamily="2" charset="-18"/>
                <a:ea typeface="Futura" panose="02020800000000000000" pitchFamily="18" charset="0"/>
                <a:cs typeface="Poppins ExtraBold" panose="00000900000000000000" pitchFamily="2" charset="-18"/>
              </a:rPr>
              <a:t>IMPACTfeet</a:t>
            </a:r>
            <a:r>
              <a:rPr lang="pl-PL" sz="3600" dirty="0">
                <a:solidFill>
                  <a:schemeClr val="accent2"/>
                </a:solidFill>
                <a:latin typeface="Poppins ExtraBold" panose="00000900000000000000" pitchFamily="2" charset="-18"/>
                <a:ea typeface="Futura" panose="02020800000000000000" pitchFamily="18" charset="0"/>
                <a:cs typeface="Poppins ExtraBold" panose="00000900000000000000" pitchFamily="2" charset="-18"/>
              </a:rPr>
              <a:t>”</a:t>
            </a:r>
          </a:p>
        </p:txBody>
      </p:sp>
      <p:sp>
        <p:nvSpPr>
          <p:cNvPr id="11" name="Rect">
            <a:extLst>
              <a:ext uri="{FF2B5EF4-FFF2-40B4-BE49-F238E27FC236}">
                <a16:creationId xmlns:a16="http://schemas.microsoft.com/office/drawing/2014/main" id="{4BD7E79D-3C4C-8308-6C6E-3A6B2C457B0A}"/>
              </a:ext>
            </a:extLst>
          </p:cNvPr>
          <p:cNvSpPr/>
          <p:nvPr/>
        </p:nvSpPr>
        <p:spPr>
          <a:xfrm>
            <a:off x="2783841" y="2571750"/>
            <a:ext cx="4836160" cy="42862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2" name="Rect - hide left">
            <a:extLst>
              <a:ext uri="{FF2B5EF4-FFF2-40B4-BE49-F238E27FC236}">
                <a16:creationId xmlns:a16="http://schemas.microsoft.com/office/drawing/2014/main" id="{94700E9F-750E-FBC5-3D14-55B84E18FA1A}"/>
              </a:ext>
            </a:extLst>
          </p:cNvPr>
          <p:cNvSpPr/>
          <p:nvPr/>
        </p:nvSpPr>
        <p:spPr>
          <a:xfrm>
            <a:off x="0" y="2571750"/>
            <a:ext cx="2783841" cy="42862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solidFill>
                <a:schemeClr val="accent1"/>
              </a:solidFill>
            </a:endParaRPr>
          </a:p>
        </p:txBody>
      </p:sp>
      <p:sp>
        <p:nvSpPr>
          <p:cNvPr id="2" name="BIG #1">
            <a:extLst>
              <a:ext uri="{FF2B5EF4-FFF2-40B4-BE49-F238E27FC236}">
                <a16:creationId xmlns:a16="http://schemas.microsoft.com/office/drawing/2014/main" id="{388F2D0A-745F-D2FE-10BC-BBA71B5244C6}"/>
              </a:ext>
            </a:extLst>
          </p:cNvPr>
          <p:cNvSpPr txBox="1"/>
          <p:nvPr/>
        </p:nvSpPr>
        <p:spPr>
          <a:xfrm>
            <a:off x="372469" y="3539042"/>
            <a:ext cx="241137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5000" dirty="0">
                <a:solidFill>
                  <a:schemeClr val="accent2"/>
                </a:solidFill>
                <a:latin typeface="Poppins ExtraBold" panose="00000900000000000000" pitchFamily="2" charset="-18"/>
                <a:ea typeface="Futura" panose="02020800000000000000" pitchFamily="18" charset="0"/>
                <a:cs typeface="Poppins ExtraBold" panose="00000900000000000000" pitchFamily="2" charset="-18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4216331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">
            <a:extLst>
              <a:ext uri="{FF2B5EF4-FFF2-40B4-BE49-F238E27FC236}">
                <a16:creationId xmlns:a16="http://schemas.microsoft.com/office/drawing/2014/main" id="{9F422792-E92D-698F-D5E8-2F0F9CEA3B1E}"/>
              </a:ext>
            </a:extLst>
          </p:cNvPr>
          <p:cNvSpPr/>
          <p:nvPr/>
        </p:nvSpPr>
        <p:spPr>
          <a:xfrm>
            <a:off x="3517289" y="2667600"/>
            <a:ext cx="4547860" cy="4190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8" name="!!Text1b">
            <a:extLst>
              <a:ext uri="{FF2B5EF4-FFF2-40B4-BE49-F238E27FC236}">
                <a16:creationId xmlns:a16="http://schemas.microsoft.com/office/drawing/2014/main" id="{785CD389-9DB0-17D8-CA9D-2DCF89A59E5A}"/>
              </a:ext>
            </a:extLst>
          </p:cNvPr>
          <p:cNvSpPr txBox="1"/>
          <p:nvPr/>
        </p:nvSpPr>
        <p:spPr>
          <a:xfrm>
            <a:off x="4527835" y="4362721"/>
            <a:ext cx="2379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accent2"/>
                </a:solidFill>
                <a:latin typeface="Poppins Light" panose="00000400000000000000" pitchFamily="2" charset="-18"/>
                <a:ea typeface="Futura" panose="02020800000000000000" pitchFamily="18" charset="0"/>
                <a:cs typeface="Poppins Light" panose="00000400000000000000" pitchFamily="2" charset="-18"/>
              </a:rPr>
              <a:t>Hey Hey hello, what</a:t>
            </a:r>
          </a:p>
          <a:p>
            <a:r>
              <a:rPr lang="pl-PL" dirty="0">
                <a:solidFill>
                  <a:schemeClr val="accent2"/>
                </a:solidFill>
                <a:latin typeface="Poppins Light" panose="00000400000000000000" pitchFamily="2" charset="-18"/>
                <a:ea typeface="Futura" panose="02020800000000000000" pitchFamily="18" charset="0"/>
                <a:cs typeface="Poppins Light" panose="00000400000000000000" pitchFamily="2" charset="-18"/>
              </a:rPr>
              <a:t>Did I write here?</a:t>
            </a:r>
          </a:p>
        </p:txBody>
      </p:sp>
      <p:sp>
        <p:nvSpPr>
          <p:cNvPr id="7" name="!!Text1">
            <a:extLst>
              <a:ext uri="{FF2B5EF4-FFF2-40B4-BE49-F238E27FC236}">
                <a16:creationId xmlns:a16="http://schemas.microsoft.com/office/drawing/2014/main" id="{3DF2E4D1-5B9F-2702-E5AB-BBEF2383EFD9}"/>
              </a:ext>
            </a:extLst>
          </p:cNvPr>
          <p:cNvSpPr txBox="1"/>
          <p:nvPr/>
        </p:nvSpPr>
        <p:spPr>
          <a:xfrm>
            <a:off x="4527835" y="3975562"/>
            <a:ext cx="2053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accent1"/>
                </a:solidFill>
                <a:latin typeface="Poppins ExtraBold" panose="00000900000000000000" pitchFamily="2" charset="-18"/>
                <a:ea typeface="Futura" panose="02020800000000000000" pitchFamily="18" charset="0"/>
                <a:cs typeface="Poppins ExtraBold" panose="00000900000000000000" pitchFamily="2" charset="-18"/>
              </a:rPr>
              <a:t>FIRST SENTENCE</a:t>
            </a:r>
          </a:p>
        </p:txBody>
      </p:sp>
      <p:sp>
        <p:nvSpPr>
          <p:cNvPr id="17" name="!!Text 2">
            <a:extLst>
              <a:ext uri="{FF2B5EF4-FFF2-40B4-BE49-F238E27FC236}">
                <a16:creationId xmlns:a16="http://schemas.microsoft.com/office/drawing/2014/main" id="{E388B178-8E89-6A46-65E9-6907FA0E85DC}"/>
              </a:ext>
            </a:extLst>
          </p:cNvPr>
          <p:cNvSpPr txBox="1"/>
          <p:nvPr/>
        </p:nvSpPr>
        <p:spPr>
          <a:xfrm>
            <a:off x="12756602" y="3957735"/>
            <a:ext cx="3299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accent1"/>
                </a:solidFill>
                <a:latin typeface="Poppins ExtraBold" panose="00000900000000000000" pitchFamily="2" charset="-18"/>
                <a:ea typeface="Futura" panose="02020800000000000000" pitchFamily="18" charset="0"/>
                <a:cs typeface="Poppins ExtraBold" panose="00000900000000000000" pitchFamily="2" charset="-18"/>
              </a:rPr>
              <a:t>PRODUCT #2 DESCRIPTION</a:t>
            </a:r>
          </a:p>
        </p:txBody>
      </p:sp>
      <p:sp>
        <p:nvSpPr>
          <p:cNvPr id="18" name="!!Text 2b">
            <a:extLst>
              <a:ext uri="{FF2B5EF4-FFF2-40B4-BE49-F238E27FC236}">
                <a16:creationId xmlns:a16="http://schemas.microsoft.com/office/drawing/2014/main" id="{74924927-65C7-03B5-40E2-68AF27E4D671}"/>
              </a:ext>
            </a:extLst>
          </p:cNvPr>
          <p:cNvSpPr txBox="1"/>
          <p:nvPr/>
        </p:nvSpPr>
        <p:spPr>
          <a:xfrm>
            <a:off x="12756602" y="4344894"/>
            <a:ext cx="3573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accent2"/>
                </a:solidFill>
                <a:latin typeface="Poppins Light" panose="00000400000000000000" pitchFamily="2" charset="-18"/>
                <a:ea typeface="Futura" panose="02020800000000000000" pitchFamily="18" charset="0"/>
                <a:cs typeface="Poppins Light" panose="00000400000000000000" pitchFamily="2" charset="-18"/>
              </a:rPr>
              <a:t>Now we are trying to describe</a:t>
            </a:r>
          </a:p>
          <a:p>
            <a:r>
              <a:rPr lang="pl-PL" dirty="0">
                <a:solidFill>
                  <a:schemeClr val="accent2"/>
                </a:solidFill>
                <a:latin typeface="Poppins Light" panose="00000400000000000000" pitchFamily="2" charset="-18"/>
                <a:ea typeface="Futura" panose="02020800000000000000" pitchFamily="18" charset="0"/>
                <a:cs typeface="Poppins Light" panose="00000400000000000000" pitchFamily="2" charset="-18"/>
              </a:rPr>
              <a:t>Another benefit.</a:t>
            </a:r>
          </a:p>
        </p:txBody>
      </p:sp>
      <p:sp>
        <p:nvSpPr>
          <p:cNvPr id="4" name="Rect bg">
            <a:extLst>
              <a:ext uri="{FF2B5EF4-FFF2-40B4-BE49-F238E27FC236}">
                <a16:creationId xmlns:a16="http://schemas.microsoft.com/office/drawing/2014/main" id="{FD3481B8-D174-E60B-1B27-3F16521EF9AF}"/>
              </a:ext>
            </a:extLst>
          </p:cNvPr>
          <p:cNvSpPr/>
          <p:nvPr/>
        </p:nvSpPr>
        <p:spPr>
          <a:xfrm>
            <a:off x="9079341" y="0"/>
            <a:ext cx="3112659" cy="6893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ADEFD0-C068-B8FD-3652-8A2FBF56D513}"/>
              </a:ext>
            </a:extLst>
          </p:cNvPr>
          <p:cNvGrpSpPr/>
          <p:nvPr/>
        </p:nvGrpSpPr>
        <p:grpSpPr>
          <a:xfrm>
            <a:off x="803895" y="548969"/>
            <a:ext cx="6912470" cy="1569661"/>
            <a:chOff x="803895" y="584595"/>
            <a:chExt cx="6912470" cy="156966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404580E-2F60-BB9F-A374-07FB71450656}"/>
                </a:ext>
              </a:extLst>
            </p:cNvPr>
            <p:cNvSpPr txBox="1"/>
            <p:nvPr/>
          </p:nvSpPr>
          <p:spPr>
            <a:xfrm>
              <a:off x="803895" y="584595"/>
              <a:ext cx="2911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>
                  <a:solidFill>
                    <a:schemeClr val="accent1"/>
                  </a:solidFill>
                  <a:latin typeface="Poppins ExtraBold" panose="00000900000000000000" pitchFamily="2" charset="-18"/>
                  <a:ea typeface="Futura" panose="02020800000000000000" pitchFamily="18" charset="0"/>
                  <a:cs typeface="Poppins ExtraBold" panose="00000900000000000000" pitchFamily="2" charset="-18"/>
                </a:rPr>
                <a:t>PRODUCT DESCRIPTOIN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2B4DD03-5233-0443-3C94-45ADF32887A0}"/>
                </a:ext>
              </a:extLst>
            </p:cNvPr>
            <p:cNvSpPr txBox="1"/>
            <p:nvPr/>
          </p:nvSpPr>
          <p:spPr>
            <a:xfrm>
              <a:off x="803895" y="953927"/>
              <a:ext cx="691247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3600" dirty="0">
                  <a:solidFill>
                    <a:schemeClr val="accent2"/>
                  </a:solidFill>
                  <a:latin typeface="Poppins ExtraBold" panose="00000900000000000000" pitchFamily="2" charset="-18"/>
                  <a:ea typeface="Futura" panose="02020800000000000000" pitchFamily="18" charset="0"/>
                  <a:cs typeface="Poppins ExtraBold" panose="00000900000000000000" pitchFamily="2" charset="-18"/>
                </a:rPr>
                <a:t>Everything that you want to </a:t>
              </a:r>
            </a:p>
            <a:p>
              <a:r>
                <a:rPr lang="pl-PL" sz="3600" dirty="0">
                  <a:solidFill>
                    <a:schemeClr val="accent2"/>
                  </a:solidFill>
                  <a:latin typeface="Poppins ExtraBold" panose="00000900000000000000" pitchFamily="2" charset="-18"/>
                  <a:ea typeface="Futura" panose="02020800000000000000" pitchFamily="18" charset="0"/>
                  <a:cs typeface="Poppins ExtraBold" panose="00000900000000000000" pitchFamily="2" charset="-18"/>
                </a:rPr>
                <a:t>Capture attention with</a:t>
              </a:r>
            </a:p>
          </p:txBody>
        </p:sp>
      </p:grpSp>
      <p:sp>
        <p:nvSpPr>
          <p:cNvPr id="16" name="Rect - hide">
            <a:extLst>
              <a:ext uri="{FF2B5EF4-FFF2-40B4-BE49-F238E27FC236}">
                <a16:creationId xmlns:a16="http://schemas.microsoft.com/office/drawing/2014/main" id="{82EB57F0-138D-FAC9-5943-BC182284EC2F}"/>
              </a:ext>
            </a:extLst>
          </p:cNvPr>
          <p:cNvSpPr/>
          <p:nvPr/>
        </p:nvSpPr>
        <p:spPr>
          <a:xfrm>
            <a:off x="8044793" y="2667600"/>
            <a:ext cx="1034548" cy="4190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solidFill>
                <a:schemeClr val="accent1"/>
              </a:solidFill>
            </a:endParaRPr>
          </a:p>
        </p:txBody>
      </p:sp>
      <p:sp>
        <p:nvSpPr>
          <p:cNvPr id="34" name="BIG #1">
            <a:extLst>
              <a:ext uri="{FF2B5EF4-FFF2-40B4-BE49-F238E27FC236}">
                <a16:creationId xmlns:a16="http://schemas.microsoft.com/office/drawing/2014/main" id="{ABDD3A41-AB99-38E7-F128-A01D4686F91B}"/>
              </a:ext>
            </a:extLst>
          </p:cNvPr>
          <p:cNvSpPr txBox="1"/>
          <p:nvPr/>
        </p:nvSpPr>
        <p:spPr>
          <a:xfrm>
            <a:off x="8629751" y="2154256"/>
            <a:ext cx="3384260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3900" dirty="0">
                <a:solidFill>
                  <a:schemeClr val="accent4">
                    <a:alpha val="10000"/>
                  </a:schemeClr>
                </a:solidFill>
                <a:latin typeface="Poppins ExtraBold" panose="00000900000000000000" pitchFamily="2" charset="-18"/>
                <a:ea typeface="Futura" panose="02020800000000000000" pitchFamily="18" charset="0"/>
                <a:cs typeface="Poppins ExtraBold" panose="00000900000000000000" pitchFamily="2" charset="-18"/>
              </a:rPr>
              <a:t>01</a:t>
            </a:r>
          </a:p>
        </p:txBody>
      </p:sp>
      <p:sp>
        <p:nvSpPr>
          <p:cNvPr id="6" name="Slider">
            <a:extLst>
              <a:ext uri="{FF2B5EF4-FFF2-40B4-BE49-F238E27FC236}">
                <a16:creationId xmlns:a16="http://schemas.microsoft.com/office/drawing/2014/main" id="{B3B169BD-0EA0-BEE9-A5EE-3431B39AF91F}"/>
              </a:ext>
            </a:extLst>
          </p:cNvPr>
          <p:cNvSpPr/>
          <p:nvPr/>
        </p:nvSpPr>
        <p:spPr>
          <a:xfrm>
            <a:off x="4198009" y="3975562"/>
            <a:ext cx="50800" cy="14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Slider - mini">
            <a:extLst>
              <a:ext uri="{FF2B5EF4-FFF2-40B4-BE49-F238E27FC236}">
                <a16:creationId xmlns:a16="http://schemas.microsoft.com/office/drawing/2014/main" id="{2FE71295-CB73-C87B-5F52-43A884576152}"/>
              </a:ext>
            </a:extLst>
          </p:cNvPr>
          <p:cNvSpPr/>
          <p:nvPr/>
        </p:nvSpPr>
        <p:spPr>
          <a:xfrm>
            <a:off x="4198009" y="3975562"/>
            <a:ext cx="50800" cy="47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39" name="Picture #2" descr="Doctor smiling in the hallway">
            <a:extLst>
              <a:ext uri="{FF2B5EF4-FFF2-40B4-BE49-F238E27FC236}">
                <a16:creationId xmlns:a16="http://schemas.microsoft.com/office/drawing/2014/main" id="{40A25A24-93B1-794A-9E29-9DD31C03477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4" t="9283" r="18129" b="9283"/>
          <a:stretch/>
        </p:blipFill>
        <p:spPr>
          <a:xfrm>
            <a:off x="0" y="2667600"/>
            <a:ext cx="3532112" cy="4190400"/>
          </a:xfrm>
          <a:prstGeom prst="rect">
            <a:avLst/>
          </a:prstGeom>
        </p:spPr>
      </p:pic>
      <p:pic>
        <p:nvPicPr>
          <p:cNvPr id="38" name="Picture #1" descr="Smiling male doctor talking in clinic corridor">
            <a:extLst>
              <a:ext uri="{FF2B5EF4-FFF2-40B4-BE49-F238E27FC236}">
                <a16:creationId xmlns:a16="http://schemas.microsoft.com/office/drawing/2014/main" id="{630B8F9E-B8AA-34AC-2748-233A974CC53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208" t="692" r="1229" b="5745"/>
          <a:stretch/>
        </p:blipFill>
        <p:spPr>
          <a:xfrm>
            <a:off x="0" y="2667600"/>
            <a:ext cx="3532112" cy="4190400"/>
          </a:xfrm>
          <a:prstGeom prst="rect">
            <a:avLst/>
          </a:prstGeom>
        </p:spPr>
      </p:pic>
      <p:sp>
        <p:nvSpPr>
          <p:cNvPr id="19" name="Rect - hide left">
            <a:extLst>
              <a:ext uri="{FF2B5EF4-FFF2-40B4-BE49-F238E27FC236}">
                <a16:creationId xmlns:a16="http://schemas.microsoft.com/office/drawing/2014/main" id="{4FE222C9-6AAD-4788-C5A8-C9B56F012A66}"/>
              </a:ext>
            </a:extLst>
          </p:cNvPr>
          <p:cNvSpPr/>
          <p:nvPr/>
        </p:nvSpPr>
        <p:spPr>
          <a:xfrm>
            <a:off x="3517289" y="2667600"/>
            <a:ext cx="680720" cy="4190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295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">
            <a:extLst>
              <a:ext uri="{FF2B5EF4-FFF2-40B4-BE49-F238E27FC236}">
                <a16:creationId xmlns:a16="http://schemas.microsoft.com/office/drawing/2014/main" id="{1D5415FE-DAAE-98B9-819F-A3D058E2D709}"/>
              </a:ext>
            </a:extLst>
          </p:cNvPr>
          <p:cNvSpPr/>
          <p:nvPr/>
        </p:nvSpPr>
        <p:spPr>
          <a:xfrm>
            <a:off x="3517289" y="2667600"/>
            <a:ext cx="4547860" cy="4190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6" name="!!Text1">
            <a:extLst>
              <a:ext uri="{FF2B5EF4-FFF2-40B4-BE49-F238E27FC236}">
                <a16:creationId xmlns:a16="http://schemas.microsoft.com/office/drawing/2014/main" id="{FA43E8B7-EBF6-00E3-EBDF-56538EC76073}"/>
              </a:ext>
            </a:extLst>
          </p:cNvPr>
          <p:cNvSpPr txBox="1"/>
          <p:nvPr/>
        </p:nvSpPr>
        <p:spPr>
          <a:xfrm>
            <a:off x="643046" y="3975562"/>
            <a:ext cx="2053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accent1"/>
                </a:solidFill>
                <a:latin typeface="Poppins ExtraBold" panose="00000900000000000000" pitchFamily="2" charset="-18"/>
                <a:ea typeface="Futura" panose="02020800000000000000" pitchFamily="18" charset="0"/>
                <a:cs typeface="Poppins ExtraBold" panose="00000900000000000000" pitchFamily="2" charset="-18"/>
              </a:rPr>
              <a:t>FIRST SENTENCE</a:t>
            </a:r>
          </a:p>
        </p:txBody>
      </p:sp>
      <p:sp>
        <p:nvSpPr>
          <p:cNvPr id="27" name="!!Text1b">
            <a:extLst>
              <a:ext uri="{FF2B5EF4-FFF2-40B4-BE49-F238E27FC236}">
                <a16:creationId xmlns:a16="http://schemas.microsoft.com/office/drawing/2014/main" id="{70374C80-76E0-EFF3-1C30-AA0AE3CBE7BB}"/>
              </a:ext>
            </a:extLst>
          </p:cNvPr>
          <p:cNvSpPr txBox="1"/>
          <p:nvPr/>
        </p:nvSpPr>
        <p:spPr>
          <a:xfrm>
            <a:off x="643046" y="4362721"/>
            <a:ext cx="2379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accent2"/>
                </a:solidFill>
                <a:latin typeface="Poppins Light" panose="00000400000000000000" pitchFamily="2" charset="-18"/>
                <a:ea typeface="Futura" panose="02020800000000000000" pitchFamily="18" charset="0"/>
                <a:cs typeface="Poppins Light" panose="00000400000000000000" pitchFamily="2" charset="-18"/>
              </a:rPr>
              <a:t>Hey Hey hello, what</a:t>
            </a:r>
          </a:p>
          <a:p>
            <a:r>
              <a:rPr lang="pl-PL" dirty="0">
                <a:solidFill>
                  <a:schemeClr val="accent2"/>
                </a:solidFill>
                <a:latin typeface="Poppins Light" panose="00000400000000000000" pitchFamily="2" charset="-18"/>
                <a:ea typeface="Futura" panose="02020800000000000000" pitchFamily="18" charset="0"/>
                <a:cs typeface="Poppins Light" panose="00000400000000000000" pitchFamily="2" charset="-18"/>
              </a:rPr>
              <a:t>Did I write here?</a:t>
            </a:r>
          </a:p>
        </p:txBody>
      </p:sp>
      <p:sp>
        <p:nvSpPr>
          <p:cNvPr id="38" name="!!Text 2">
            <a:extLst>
              <a:ext uri="{FF2B5EF4-FFF2-40B4-BE49-F238E27FC236}">
                <a16:creationId xmlns:a16="http://schemas.microsoft.com/office/drawing/2014/main" id="{1FB5DAD0-6B3B-FBDB-44FF-DBC63A150EB7}"/>
              </a:ext>
            </a:extLst>
          </p:cNvPr>
          <p:cNvSpPr txBox="1"/>
          <p:nvPr/>
        </p:nvSpPr>
        <p:spPr>
          <a:xfrm>
            <a:off x="4556799" y="3957735"/>
            <a:ext cx="3299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accent1"/>
                </a:solidFill>
                <a:latin typeface="Poppins ExtraBold" panose="00000900000000000000" pitchFamily="2" charset="-18"/>
                <a:ea typeface="Futura" panose="02020800000000000000" pitchFamily="18" charset="0"/>
                <a:cs typeface="Poppins ExtraBold" panose="00000900000000000000" pitchFamily="2" charset="-18"/>
              </a:rPr>
              <a:t>PRODUCT #2 DESCRIPTION</a:t>
            </a:r>
          </a:p>
        </p:txBody>
      </p:sp>
      <p:sp>
        <p:nvSpPr>
          <p:cNvPr id="39" name="!!Text 2b">
            <a:extLst>
              <a:ext uri="{FF2B5EF4-FFF2-40B4-BE49-F238E27FC236}">
                <a16:creationId xmlns:a16="http://schemas.microsoft.com/office/drawing/2014/main" id="{E340F191-FD7C-C78D-1F8B-6BAB2B8E6E79}"/>
              </a:ext>
            </a:extLst>
          </p:cNvPr>
          <p:cNvSpPr txBox="1"/>
          <p:nvPr/>
        </p:nvSpPr>
        <p:spPr>
          <a:xfrm>
            <a:off x="4556799" y="4344894"/>
            <a:ext cx="3573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accent2"/>
                </a:solidFill>
                <a:latin typeface="Poppins Light" panose="00000400000000000000" pitchFamily="2" charset="-18"/>
                <a:ea typeface="Futura" panose="02020800000000000000" pitchFamily="18" charset="0"/>
                <a:cs typeface="Poppins Light" panose="00000400000000000000" pitchFamily="2" charset="-18"/>
              </a:rPr>
              <a:t>Now we are trying to describe</a:t>
            </a:r>
          </a:p>
          <a:p>
            <a:r>
              <a:rPr lang="pl-PL" dirty="0">
                <a:solidFill>
                  <a:schemeClr val="accent2"/>
                </a:solidFill>
                <a:latin typeface="Poppins Light" panose="00000400000000000000" pitchFamily="2" charset="-18"/>
                <a:ea typeface="Futura" panose="02020800000000000000" pitchFamily="18" charset="0"/>
                <a:cs typeface="Poppins Light" panose="00000400000000000000" pitchFamily="2" charset="-18"/>
              </a:rPr>
              <a:t>Another benefit.</a:t>
            </a:r>
          </a:p>
        </p:txBody>
      </p:sp>
      <p:sp>
        <p:nvSpPr>
          <p:cNvPr id="40" name="!!Text 3">
            <a:extLst>
              <a:ext uri="{FF2B5EF4-FFF2-40B4-BE49-F238E27FC236}">
                <a16:creationId xmlns:a16="http://schemas.microsoft.com/office/drawing/2014/main" id="{E084B394-569C-E92C-3109-453332C03D1A}"/>
              </a:ext>
            </a:extLst>
          </p:cNvPr>
          <p:cNvSpPr txBox="1"/>
          <p:nvPr/>
        </p:nvSpPr>
        <p:spPr>
          <a:xfrm>
            <a:off x="12281493" y="4001822"/>
            <a:ext cx="3299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accent1"/>
                </a:solidFill>
                <a:latin typeface="Poppins ExtraBold" panose="00000900000000000000" pitchFamily="2" charset="-18"/>
                <a:ea typeface="Futura" panose="02020800000000000000" pitchFamily="18" charset="0"/>
                <a:cs typeface="Poppins ExtraBold" panose="00000900000000000000" pitchFamily="2" charset="-18"/>
              </a:rPr>
              <a:t>PRODUCT #3 DESCRIPTION</a:t>
            </a:r>
          </a:p>
        </p:txBody>
      </p:sp>
      <p:sp>
        <p:nvSpPr>
          <p:cNvPr id="41" name="!!Text 3b">
            <a:extLst>
              <a:ext uri="{FF2B5EF4-FFF2-40B4-BE49-F238E27FC236}">
                <a16:creationId xmlns:a16="http://schemas.microsoft.com/office/drawing/2014/main" id="{C8E67F55-4633-0213-3402-F6BE714BE413}"/>
              </a:ext>
            </a:extLst>
          </p:cNvPr>
          <p:cNvSpPr txBox="1"/>
          <p:nvPr/>
        </p:nvSpPr>
        <p:spPr>
          <a:xfrm>
            <a:off x="12281493" y="4388981"/>
            <a:ext cx="3573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accent2"/>
                </a:solidFill>
                <a:latin typeface="Poppins Light" panose="00000400000000000000" pitchFamily="2" charset="-18"/>
                <a:ea typeface="Futura" panose="02020800000000000000" pitchFamily="18" charset="0"/>
                <a:cs typeface="Poppins Light" panose="00000400000000000000" pitchFamily="2" charset="-18"/>
              </a:rPr>
              <a:t>Now we are trying to describe</a:t>
            </a:r>
          </a:p>
          <a:p>
            <a:r>
              <a:rPr lang="pl-PL" dirty="0">
                <a:solidFill>
                  <a:schemeClr val="accent2"/>
                </a:solidFill>
                <a:latin typeface="Poppins Light" panose="00000400000000000000" pitchFamily="2" charset="-18"/>
                <a:ea typeface="Futura" panose="02020800000000000000" pitchFamily="18" charset="0"/>
                <a:cs typeface="Poppins Light" panose="00000400000000000000" pitchFamily="2" charset="-18"/>
              </a:rPr>
              <a:t>Another benefit.</a:t>
            </a:r>
          </a:p>
        </p:txBody>
      </p:sp>
      <p:sp>
        <p:nvSpPr>
          <p:cNvPr id="28" name="Rect - hide">
            <a:extLst>
              <a:ext uri="{FF2B5EF4-FFF2-40B4-BE49-F238E27FC236}">
                <a16:creationId xmlns:a16="http://schemas.microsoft.com/office/drawing/2014/main" id="{EC101FC3-2E36-F5E2-6B66-066140F2A1C2}"/>
              </a:ext>
            </a:extLst>
          </p:cNvPr>
          <p:cNvSpPr/>
          <p:nvPr/>
        </p:nvSpPr>
        <p:spPr>
          <a:xfrm>
            <a:off x="8044793" y="2667600"/>
            <a:ext cx="1034548" cy="4190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solidFill>
                <a:schemeClr val="accent1"/>
              </a:solidFill>
            </a:endParaRPr>
          </a:p>
        </p:txBody>
      </p:sp>
      <p:pic>
        <p:nvPicPr>
          <p:cNvPr id="42" name="Picture #3" descr="Person wearing a face mask and gloves">
            <a:extLst>
              <a:ext uri="{FF2B5EF4-FFF2-40B4-BE49-F238E27FC236}">
                <a16:creationId xmlns:a16="http://schemas.microsoft.com/office/drawing/2014/main" id="{3867F5DE-B3ED-3230-7DD3-50AC6D0885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979" t="10851" r="27979" b="10851"/>
          <a:stretch/>
        </p:blipFill>
        <p:spPr>
          <a:xfrm>
            <a:off x="0" y="2667600"/>
            <a:ext cx="3532112" cy="4190400"/>
          </a:xfrm>
          <a:prstGeom prst="rect">
            <a:avLst/>
          </a:prstGeom>
        </p:spPr>
      </p:pic>
      <p:pic>
        <p:nvPicPr>
          <p:cNvPr id="32" name="Picture #2" descr="Doctor smiling in the hallway">
            <a:extLst>
              <a:ext uri="{FF2B5EF4-FFF2-40B4-BE49-F238E27FC236}">
                <a16:creationId xmlns:a16="http://schemas.microsoft.com/office/drawing/2014/main" id="{9621554E-6C04-3F0C-00B6-817C821A8E8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0144" r="13692"/>
          <a:stretch/>
        </p:blipFill>
        <p:spPr>
          <a:xfrm>
            <a:off x="0" y="2667600"/>
            <a:ext cx="3532112" cy="4190400"/>
          </a:xfrm>
          <a:prstGeom prst="rect">
            <a:avLst/>
          </a:prstGeom>
        </p:spPr>
      </p:pic>
      <p:pic>
        <p:nvPicPr>
          <p:cNvPr id="33" name="Picture #1" descr="Smiling male doctor talking in clinic corridor">
            <a:extLst>
              <a:ext uri="{FF2B5EF4-FFF2-40B4-BE49-F238E27FC236}">
                <a16:creationId xmlns:a16="http://schemas.microsoft.com/office/drawing/2014/main" id="{81FDBC4C-52AD-DBC4-3273-E9F9808375D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7212" t="2873" r="2035" b="30532"/>
          <a:stretch/>
        </p:blipFill>
        <p:spPr>
          <a:xfrm>
            <a:off x="3636000" y="2667600"/>
            <a:ext cx="71025" cy="4190400"/>
          </a:xfrm>
          <a:prstGeom prst="rect">
            <a:avLst/>
          </a:prstGeom>
        </p:spPr>
      </p:pic>
      <p:sp>
        <p:nvSpPr>
          <p:cNvPr id="4" name="Rect bg">
            <a:extLst>
              <a:ext uri="{FF2B5EF4-FFF2-40B4-BE49-F238E27FC236}">
                <a16:creationId xmlns:a16="http://schemas.microsoft.com/office/drawing/2014/main" id="{FD3481B8-D174-E60B-1B27-3F16521EF9AF}"/>
              </a:ext>
            </a:extLst>
          </p:cNvPr>
          <p:cNvSpPr/>
          <p:nvPr/>
        </p:nvSpPr>
        <p:spPr>
          <a:xfrm>
            <a:off x="9079341" y="0"/>
            <a:ext cx="3112659" cy="6893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BIG #2">
            <a:extLst>
              <a:ext uri="{FF2B5EF4-FFF2-40B4-BE49-F238E27FC236}">
                <a16:creationId xmlns:a16="http://schemas.microsoft.com/office/drawing/2014/main" id="{274A9F7E-559F-5459-AAF5-2CCDF32B4DEC}"/>
              </a:ext>
            </a:extLst>
          </p:cNvPr>
          <p:cNvSpPr txBox="1"/>
          <p:nvPr/>
        </p:nvSpPr>
        <p:spPr>
          <a:xfrm>
            <a:off x="8219706" y="2154256"/>
            <a:ext cx="3942105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3900" dirty="0">
                <a:solidFill>
                  <a:schemeClr val="accent4">
                    <a:alpha val="10000"/>
                  </a:schemeClr>
                </a:solidFill>
                <a:latin typeface="Poppins ExtraBold" panose="00000900000000000000" pitchFamily="2" charset="-18"/>
                <a:ea typeface="Futura" panose="02020800000000000000" pitchFamily="18" charset="0"/>
                <a:cs typeface="Poppins ExtraBold" panose="00000900000000000000" pitchFamily="2" charset="-18"/>
              </a:rPr>
              <a:t>02</a:t>
            </a:r>
          </a:p>
        </p:txBody>
      </p:sp>
      <p:sp>
        <p:nvSpPr>
          <p:cNvPr id="31" name="Rect - hide left">
            <a:extLst>
              <a:ext uri="{FF2B5EF4-FFF2-40B4-BE49-F238E27FC236}">
                <a16:creationId xmlns:a16="http://schemas.microsoft.com/office/drawing/2014/main" id="{7F8DA1FB-E2A0-9AB3-6000-E39E5D29AC2E}"/>
              </a:ext>
            </a:extLst>
          </p:cNvPr>
          <p:cNvSpPr/>
          <p:nvPr/>
        </p:nvSpPr>
        <p:spPr>
          <a:xfrm>
            <a:off x="3517289" y="2667600"/>
            <a:ext cx="680720" cy="4190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solidFill>
                <a:schemeClr val="accent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7BD552F-5FCA-26EC-1565-5EFE4EC53DC9}"/>
              </a:ext>
            </a:extLst>
          </p:cNvPr>
          <p:cNvGrpSpPr/>
          <p:nvPr/>
        </p:nvGrpSpPr>
        <p:grpSpPr>
          <a:xfrm>
            <a:off x="803895" y="548969"/>
            <a:ext cx="6912470" cy="1569661"/>
            <a:chOff x="803895" y="584595"/>
            <a:chExt cx="6912470" cy="156966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4DC23BA-9432-8B52-674F-B181C2394D03}"/>
                </a:ext>
              </a:extLst>
            </p:cNvPr>
            <p:cNvSpPr txBox="1"/>
            <p:nvPr/>
          </p:nvSpPr>
          <p:spPr>
            <a:xfrm>
              <a:off x="803895" y="584595"/>
              <a:ext cx="2911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>
                  <a:solidFill>
                    <a:schemeClr val="accent1"/>
                  </a:solidFill>
                  <a:latin typeface="Poppins ExtraBold" panose="00000900000000000000" pitchFamily="2" charset="-18"/>
                  <a:ea typeface="Futura" panose="02020800000000000000" pitchFamily="18" charset="0"/>
                  <a:cs typeface="Poppins ExtraBold" panose="00000900000000000000" pitchFamily="2" charset="-18"/>
                </a:rPr>
                <a:t>PRODUCT DESCRIPTOIN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AB91FFB-3832-6FA0-2767-C38D966ACB3F}"/>
                </a:ext>
              </a:extLst>
            </p:cNvPr>
            <p:cNvSpPr txBox="1"/>
            <p:nvPr/>
          </p:nvSpPr>
          <p:spPr>
            <a:xfrm>
              <a:off x="803895" y="953927"/>
              <a:ext cx="691247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3600" dirty="0">
                  <a:solidFill>
                    <a:schemeClr val="accent2"/>
                  </a:solidFill>
                  <a:latin typeface="Poppins ExtraBold" panose="00000900000000000000" pitchFamily="2" charset="-18"/>
                  <a:ea typeface="Futura" panose="02020800000000000000" pitchFamily="18" charset="0"/>
                  <a:cs typeface="Poppins ExtraBold" panose="00000900000000000000" pitchFamily="2" charset="-18"/>
                </a:rPr>
                <a:t>Everything that you want to </a:t>
              </a:r>
            </a:p>
            <a:p>
              <a:r>
                <a:rPr lang="pl-PL" sz="3600" dirty="0">
                  <a:solidFill>
                    <a:schemeClr val="accent2"/>
                  </a:solidFill>
                  <a:latin typeface="Poppins ExtraBold" panose="00000900000000000000" pitchFamily="2" charset="-18"/>
                  <a:ea typeface="Futura" panose="02020800000000000000" pitchFamily="18" charset="0"/>
                  <a:cs typeface="Poppins ExtraBold" panose="00000900000000000000" pitchFamily="2" charset="-18"/>
                </a:rPr>
                <a:t>Capture attention with</a:t>
              </a:r>
            </a:p>
          </p:txBody>
        </p:sp>
      </p:grpSp>
      <p:sp>
        <p:nvSpPr>
          <p:cNvPr id="9" name="Slider">
            <a:extLst>
              <a:ext uri="{FF2B5EF4-FFF2-40B4-BE49-F238E27FC236}">
                <a16:creationId xmlns:a16="http://schemas.microsoft.com/office/drawing/2014/main" id="{73DD030D-5CA8-4B3E-62DD-1BD1833D25D7}"/>
              </a:ext>
            </a:extLst>
          </p:cNvPr>
          <p:cNvSpPr/>
          <p:nvPr/>
        </p:nvSpPr>
        <p:spPr>
          <a:xfrm>
            <a:off x="4198009" y="3975562"/>
            <a:ext cx="50800" cy="14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Slider - mini">
            <a:extLst>
              <a:ext uri="{FF2B5EF4-FFF2-40B4-BE49-F238E27FC236}">
                <a16:creationId xmlns:a16="http://schemas.microsoft.com/office/drawing/2014/main" id="{89945B8F-7C7B-510B-AC81-2074DA189AD2}"/>
              </a:ext>
            </a:extLst>
          </p:cNvPr>
          <p:cNvSpPr/>
          <p:nvPr/>
        </p:nvSpPr>
        <p:spPr>
          <a:xfrm>
            <a:off x="4198009" y="4456162"/>
            <a:ext cx="50800" cy="47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08067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">
            <a:extLst>
              <a:ext uri="{FF2B5EF4-FFF2-40B4-BE49-F238E27FC236}">
                <a16:creationId xmlns:a16="http://schemas.microsoft.com/office/drawing/2014/main" id="{1D5415FE-DAAE-98B9-819F-A3D058E2D709}"/>
              </a:ext>
            </a:extLst>
          </p:cNvPr>
          <p:cNvSpPr/>
          <p:nvPr/>
        </p:nvSpPr>
        <p:spPr>
          <a:xfrm>
            <a:off x="3517289" y="2667600"/>
            <a:ext cx="4547860" cy="4190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8" name="!!Text 2">
            <a:extLst>
              <a:ext uri="{FF2B5EF4-FFF2-40B4-BE49-F238E27FC236}">
                <a16:creationId xmlns:a16="http://schemas.microsoft.com/office/drawing/2014/main" id="{1FB5DAD0-6B3B-FBDB-44FF-DBC63A150EB7}"/>
              </a:ext>
            </a:extLst>
          </p:cNvPr>
          <p:cNvSpPr txBox="1"/>
          <p:nvPr/>
        </p:nvSpPr>
        <p:spPr>
          <a:xfrm>
            <a:off x="201562" y="3957735"/>
            <a:ext cx="3299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accent1"/>
                </a:solidFill>
                <a:latin typeface="Poppins ExtraBold" panose="00000900000000000000" pitchFamily="2" charset="-18"/>
                <a:ea typeface="Futura" panose="02020800000000000000" pitchFamily="18" charset="0"/>
                <a:cs typeface="Poppins ExtraBold" panose="00000900000000000000" pitchFamily="2" charset="-18"/>
              </a:rPr>
              <a:t>PRODUCT #2 DESCRIPTION</a:t>
            </a:r>
          </a:p>
        </p:txBody>
      </p:sp>
      <p:sp>
        <p:nvSpPr>
          <p:cNvPr id="39" name="!!Text 2b">
            <a:extLst>
              <a:ext uri="{FF2B5EF4-FFF2-40B4-BE49-F238E27FC236}">
                <a16:creationId xmlns:a16="http://schemas.microsoft.com/office/drawing/2014/main" id="{E340F191-FD7C-C78D-1F8B-6BAB2B8E6E79}"/>
              </a:ext>
            </a:extLst>
          </p:cNvPr>
          <p:cNvSpPr txBox="1"/>
          <p:nvPr/>
        </p:nvSpPr>
        <p:spPr>
          <a:xfrm>
            <a:off x="201562" y="4344894"/>
            <a:ext cx="3573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accent2"/>
                </a:solidFill>
                <a:latin typeface="Poppins Light" panose="00000400000000000000" pitchFamily="2" charset="-18"/>
                <a:ea typeface="Futura" panose="02020800000000000000" pitchFamily="18" charset="0"/>
                <a:cs typeface="Poppins Light" panose="00000400000000000000" pitchFamily="2" charset="-18"/>
              </a:rPr>
              <a:t>Now we are trying to describe</a:t>
            </a:r>
          </a:p>
          <a:p>
            <a:r>
              <a:rPr lang="pl-PL" dirty="0">
                <a:solidFill>
                  <a:schemeClr val="accent2"/>
                </a:solidFill>
                <a:latin typeface="Poppins Light" panose="00000400000000000000" pitchFamily="2" charset="-18"/>
                <a:ea typeface="Futura" panose="02020800000000000000" pitchFamily="18" charset="0"/>
                <a:cs typeface="Poppins Light" panose="00000400000000000000" pitchFamily="2" charset="-18"/>
              </a:rPr>
              <a:t>Another benefit.</a:t>
            </a:r>
          </a:p>
        </p:txBody>
      </p:sp>
      <p:sp>
        <p:nvSpPr>
          <p:cNvPr id="2" name="!!Text 3">
            <a:extLst>
              <a:ext uri="{FF2B5EF4-FFF2-40B4-BE49-F238E27FC236}">
                <a16:creationId xmlns:a16="http://schemas.microsoft.com/office/drawing/2014/main" id="{825AA79A-52BB-9E93-CBE0-FB492E4F9BDF}"/>
              </a:ext>
            </a:extLst>
          </p:cNvPr>
          <p:cNvSpPr txBox="1"/>
          <p:nvPr/>
        </p:nvSpPr>
        <p:spPr>
          <a:xfrm>
            <a:off x="4558836" y="4001822"/>
            <a:ext cx="3299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accent1"/>
                </a:solidFill>
                <a:latin typeface="Poppins ExtraBold" panose="00000900000000000000" pitchFamily="2" charset="-18"/>
                <a:ea typeface="Futura" panose="02020800000000000000" pitchFamily="18" charset="0"/>
                <a:cs typeface="Poppins ExtraBold" panose="00000900000000000000" pitchFamily="2" charset="-18"/>
              </a:rPr>
              <a:t>PRODUCT #3 DESCRIPTION</a:t>
            </a:r>
          </a:p>
        </p:txBody>
      </p:sp>
      <p:sp>
        <p:nvSpPr>
          <p:cNvPr id="3" name="!!Text 3b">
            <a:extLst>
              <a:ext uri="{FF2B5EF4-FFF2-40B4-BE49-F238E27FC236}">
                <a16:creationId xmlns:a16="http://schemas.microsoft.com/office/drawing/2014/main" id="{7A58D679-67DF-56AB-E41C-2ADEA324E667}"/>
              </a:ext>
            </a:extLst>
          </p:cNvPr>
          <p:cNvSpPr txBox="1"/>
          <p:nvPr/>
        </p:nvSpPr>
        <p:spPr>
          <a:xfrm>
            <a:off x="4558836" y="4388981"/>
            <a:ext cx="3573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accent2"/>
                </a:solidFill>
                <a:latin typeface="Poppins Light" panose="00000400000000000000" pitchFamily="2" charset="-18"/>
                <a:ea typeface="Futura" panose="02020800000000000000" pitchFamily="18" charset="0"/>
                <a:cs typeface="Poppins Light" panose="00000400000000000000" pitchFamily="2" charset="-18"/>
              </a:rPr>
              <a:t>Now we are trying to describe</a:t>
            </a:r>
          </a:p>
          <a:p>
            <a:r>
              <a:rPr lang="pl-PL" dirty="0">
                <a:solidFill>
                  <a:schemeClr val="accent2"/>
                </a:solidFill>
                <a:latin typeface="Poppins Light" panose="00000400000000000000" pitchFamily="2" charset="-18"/>
                <a:ea typeface="Futura" panose="02020800000000000000" pitchFamily="18" charset="0"/>
                <a:cs typeface="Poppins Light" panose="00000400000000000000" pitchFamily="2" charset="-18"/>
              </a:rPr>
              <a:t>Another benefit.</a:t>
            </a:r>
          </a:p>
        </p:txBody>
      </p:sp>
      <p:sp>
        <p:nvSpPr>
          <p:cNvPr id="26" name="!!Text1">
            <a:extLst>
              <a:ext uri="{FF2B5EF4-FFF2-40B4-BE49-F238E27FC236}">
                <a16:creationId xmlns:a16="http://schemas.microsoft.com/office/drawing/2014/main" id="{FA43E8B7-EBF6-00E3-EBDF-56538EC76073}"/>
              </a:ext>
            </a:extLst>
          </p:cNvPr>
          <p:cNvSpPr txBox="1"/>
          <p:nvPr/>
        </p:nvSpPr>
        <p:spPr>
          <a:xfrm>
            <a:off x="643046" y="3975562"/>
            <a:ext cx="2911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accent1"/>
                </a:solidFill>
                <a:latin typeface="Poppins ExtraBold" panose="00000900000000000000" pitchFamily="2" charset="-18"/>
                <a:ea typeface="Futura" panose="02020800000000000000" pitchFamily="18" charset="0"/>
                <a:cs typeface="Poppins ExtraBold" panose="00000900000000000000" pitchFamily="2" charset="-18"/>
              </a:rPr>
              <a:t>PRODUCT DESCRIPTOIN</a:t>
            </a:r>
          </a:p>
        </p:txBody>
      </p:sp>
      <p:sp>
        <p:nvSpPr>
          <p:cNvPr id="27" name="!!Text1b">
            <a:extLst>
              <a:ext uri="{FF2B5EF4-FFF2-40B4-BE49-F238E27FC236}">
                <a16:creationId xmlns:a16="http://schemas.microsoft.com/office/drawing/2014/main" id="{70374C80-76E0-EFF3-1C30-AA0AE3CBE7BB}"/>
              </a:ext>
            </a:extLst>
          </p:cNvPr>
          <p:cNvSpPr txBox="1"/>
          <p:nvPr/>
        </p:nvSpPr>
        <p:spPr>
          <a:xfrm>
            <a:off x="643046" y="4362721"/>
            <a:ext cx="2896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accent2"/>
                </a:solidFill>
                <a:latin typeface="Poppins Light" panose="00000400000000000000" pitchFamily="2" charset="-18"/>
                <a:ea typeface="Futura" panose="02020800000000000000" pitchFamily="18" charset="0"/>
                <a:cs typeface="Poppins Light" panose="00000400000000000000" pitchFamily="2" charset="-18"/>
              </a:rPr>
              <a:t>How fast are you going</a:t>
            </a:r>
          </a:p>
          <a:p>
            <a:r>
              <a:rPr lang="pl-PL" dirty="0">
                <a:solidFill>
                  <a:schemeClr val="accent2"/>
                </a:solidFill>
                <a:latin typeface="Poppins Light" panose="00000400000000000000" pitchFamily="2" charset="-18"/>
                <a:ea typeface="Futura" panose="02020800000000000000" pitchFamily="18" charset="0"/>
                <a:cs typeface="Poppins Light" panose="00000400000000000000" pitchFamily="2" charset="-18"/>
              </a:rPr>
              <a:t>To describe this.</a:t>
            </a:r>
          </a:p>
        </p:txBody>
      </p:sp>
      <p:sp>
        <p:nvSpPr>
          <p:cNvPr id="28" name="Rect - hide">
            <a:extLst>
              <a:ext uri="{FF2B5EF4-FFF2-40B4-BE49-F238E27FC236}">
                <a16:creationId xmlns:a16="http://schemas.microsoft.com/office/drawing/2014/main" id="{EC101FC3-2E36-F5E2-6B66-066140F2A1C2}"/>
              </a:ext>
            </a:extLst>
          </p:cNvPr>
          <p:cNvSpPr/>
          <p:nvPr/>
        </p:nvSpPr>
        <p:spPr>
          <a:xfrm>
            <a:off x="8044793" y="2667600"/>
            <a:ext cx="1034548" cy="4190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solidFill>
                <a:schemeClr val="accent1"/>
              </a:solidFill>
            </a:endParaRPr>
          </a:p>
        </p:txBody>
      </p:sp>
      <p:pic>
        <p:nvPicPr>
          <p:cNvPr id="33" name="Picture #1" descr="Smiling male doctor talking in clinic corridor">
            <a:extLst>
              <a:ext uri="{FF2B5EF4-FFF2-40B4-BE49-F238E27FC236}">
                <a16:creationId xmlns:a16="http://schemas.microsoft.com/office/drawing/2014/main" id="{81FDBC4C-52AD-DBC4-3273-E9F9808375D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0323" t="692" r="-1395" b="5745"/>
          <a:stretch/>
        </p:blipFill>
        <p:spPr>
          <a:xfrm>
            <a:off x="3636000" y="2667600"/>
            <a:ext cx="72000" cy="4190400"/>
          </a:xfrm>
          <a:prstGeom prst="rect">
            <a:avLst/>
          </a:prstGeom>
        </p:spPr>
      </p:pic>
      <p:pic>
        <p:nvPicPr>
          <p:cNvPr id="5" name="Picture #3" descr="Person wearing a face mask and gloves">
            <a:extLst>
              <a:ext uri="{FF2B5EF4-FFF2-40B4-BE49-F238E27FC236}">
                <a16:creationId xmlns:a16="http://schemas.microsoft.com/office/drawing/2014/main" id="{5DF4FF0A-059D-5CBD-A4EC-E344531DEE1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75" r="21875"/>
          <a:stretch/>
        </p:blipFill>
        <p:spPr>
          <a:xfrm>
            <a:off x="0" y="2667600"/>
            <a:ext cx="3532112" cy="4190400"/>
          </a:xfrm>
          <a:prstGeom prst="rect">
            <a:avLst/>
          </a:prstGeom>
        </p:spPr>
      </p:pic>
      <p:pic>
        <p:nvPicPr>
          <p:cNvPr id="32" name="Picture #2" descr="Doctor smiling in the hallway">
            <a:extLst>
              <a:ext uri="{FF2B5EF4-FFF2-40B4-BE49-F238E27FC236}">
                <a16:creationId xmlns:a16="http://schemas.microsoft.com/office/drawing/2014/main" id="{9621554E-6C04-3F0C-00B6-817C821A8E8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270" t="3457" r="9214" b="25569"/>
          <a:stretch/>
        </p:blipFill>
        <p:spPr>
          <a:xfrm>
            <a:off x="3528000" y="2667600"/>
            <a:ext cx="45719" cy="4190400"/>
          </a:xfrm>
          <a:prstGeom prst="rect">
            <a:avLst/>
          </a:prstGeom>
        </p:spPr>
      </p:pic>
      <p:sp>
        <p:nvSpPr>
          <p:cNvPr id="4" name="Rect bg">
            <a:extLst>
              <a:ext uri="{FF2B5EF4-FFF2-40B4-BE49-F238E27FC236}">
                <a16:creationId xmlns:a16="http://schemas.microsoft.com/office/drawing/2014/main" id="{FD3481B8-D174-E60B-1B27-3F16521EF9AF}"/>
              </a:ext>
            </a:extLst>
          </p:cNvPr>
          <p:cNvSpPr/>
          <p:nvPr/>
        </p:nvSpPr>
        <p:spPr>
          <a:xfrm>
            <a:off x="9079341" y="0"/>
            <a:ext cx="3112659" cy="6893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BIG #2">
            <a:extLst>
              <a:ext uri="{FF2B5EF4-FFF2-40B4-BE49-F238E27FC236}">
                <a16:creationId xmlns:a16="http://schemas.microsoft.com/office/drawing/2014/main" id="{274A9F7E-559F-5459-AAF5-2CCDF32B4DEC}"/>
              </a:ext>
            </a:extLst>
          </p:cNvPr>
          <p:cNvSpPr txBox="1"/>
          <p:nvPr/>
        </p:nvSpPr>
        <p:spPr>
          <a:xfrm>
            <a:off x="8219706" y="2154256"/>
            <a:ext cx="406713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3900" dirty="0">
                <a:solidFill>
                  <a:schemeClr val="accent4">
                    <a:alpha val="10000"/>
                  </a:schemeClr>
                </a:solidFill>
                <a:latin typeface="Poppins ExtraBold" panose="00000900000000000000" pitchFamily="2" charset="-18"/>
                <a:ea typeface="Futura" panose="02020800000000000000" pitchFamily="18" charset="0"/>
                <a:cs typeface="Poppins ExtraBold" panose="00000900000000000000" pitchFamily="2" charset="-18"/>
              </a:rPr>
              <a:t>03</a:t>
            </a:r>
          </a:p>
        </p:txBody>
      </p:sp>
      <p:sp>
        <p:nvSpPr>
          <p:cNvPr id="31" name="Rect - hide left">
            <a:extLst>
              <a:ext uri="{FF2B5EF4-FFF2-40B4-BE49-F238E27FC236}">
                <a16:creationId xmlns:a16="http://schemas.microsoft.com/office/drawing/2014/main" id="{7F8DA1FB-E2A0-9AB3-6000-E39E5D29AC2E}"/>
              </a:ext>
            </a:extLst>
          </p:cNvPr>
          <p:cNvSpPr/>
          <p:nvPr/>
        </p:nvSpPr>
        <p:spPr>
          <a:xfrm>
            <a:off x="3517289" y="2667600"/>
            <a:ext cx="680720" cy="4190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solidFill>
                <a:schemeClr val="accent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6A2F995-ED3E-EA3B-370C-DFEC8B0D25B6}"/>
              </a:ext>
            </a:extLst>
          </p:cNvPr>
          <p:cNvGrpSpPr/>
          <p:nvPr/>
        </p:nvGrpSpPr>
        <p:grpSpPr>
          <a:xfrm>
            <a:off x="803895" y="548969"/>
            <a:ext cx="6912470" cy="1569661"/>
            <a:chOff x="803895" y="584595"/>
            <a:chExt cx="6912470" cy="156966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C9EB184-6DF3-CBA1-FA26-4DA98C4FD79A}"/>
                </a:ext>
              </a:extLst>
            </p:cNvPr>
            <p:cNvSpPr txBox="1"/>
            <p:nvPr/>
          </p:nvSpPr>
          <p:spPr>
            <a:xfrm>
              <a:off x="803895" y="584595"/>
              <a:ext cx="2911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dirty="0">
                  <a:solidFill>
                    <a:schemeClr val="accent1"/>
                  </a:solidFill>
                  <a:latin typeface="Poppins ExtraBold" panose="00000900000000000000" pitchFamily="2" charset="-18"/>
                  <a:ea typeface="Futura" panose="02020800000000000000" pitchFamily="18" charset="0"/>
                  <a:cs typeface="Poppins ExtraBold" panose="00000900000000000000" pitchFamily="2" charset="-18"/>
                </a:rPr>
                <a:t>PRODUCT DESCRIPTOIN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FE3747F-D4FB-E331-FC66-B58C469509C0}"/>
                </a:ext>
              </a:extLst>
            </p:cNvPr>
            <p:cNvSpPr txBox="1"/>
            <p:nvPr/>
          </p:nvSpPr>
          <p:spPr>
            <a:xfrm>
              <a:off x="803895" y="953927"/>
              <a:ext cx="691247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3600" dirty="0">
                  <a:solidFill>
                    <a:schemeClr val="accent2"/>
                  </a:solidFill>
                  <a:latin typeface="Poppins ExtraBold" panose="00000900000000000000" pitchFamily="2" charset="-18"/>
                  <a:ea typeface="Futura" panose="02020800000000000000" pitchFamily="18" charset="0"/>
                  <a:cs typeface="Poppins ExtraBold" panose="00000900000000000000" pitchFamily="2" charset="-18"/>
                </a:rPr>
                <a:t>Everything that you want to </a:t>
              </a:r>
            </a:p>
            <a:p>
              <a:r>
                <a:rPr lang="pl-PL" sz="3600" dirty="0">
                  <a:solidFill>
                    <a:schemeClr val="accent2"/>
                  </a:solidFill>
                  <a:latin typeface="Poppins ExtraBold" panose="00000900000000000000" pitchFamily="2" charset="-18"/>
                  <a:ea typeface="Futura" panose="02020800000000000000" pitchFamily="18" charset="0"/>
                  <a:cs typeface="Poppins ExtraBold" panose="00000900000000000000" pitchFamily="2" charset="-18"/>
                </a:rPr>
                <a:t>Capture attention with</a:t>
              </a:r>
            </a:p>
          </p:txBody>
        </p:sp>
      </p:grpSp>
      <p:sp>
        <p:nvSpPr>
          <p:cNvPr id="9" name="Slider">
            <a:extLst>
              <a:ext uri="{FF2B5EF4-FFF2-40B4-BE49-F238E27FC236}">
                <a16:creationId xmlns:a16="http://schemas.microsoft.com/office/drawing/2014/main" id="{24449045-8BBA-9AC4-463B-6B8EB094FBA8}"/>
              </a:ext>
            </a:extLst>
          </p:cNvPr>
          <p:cNvSpPr/>
          <p:nvPr/>
        </p:nvSpPr>
        <p:spPr>
          <a:xfrm>
            <a:off x="4198009" y="3975562"/>
            <a:ext cx="50800" cy="14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Slider - mini">
            <a:extLst>
              <a:ext uri="{FF2B5EF4-FFF2-40B4-BE49-F238E27FC236}">
                <a16:creationId xmlns:a16="http://schemas.microsoft.com/office/drawing/2014/main" id="{86AB77A6-7E57-8171-A2C5-C57B66CBC455}"/>
              </a:ext>
            </a:extLst>
          </p:cNvPr>
          <p:cNvSpPr/>
          <p:nvPr/>
        </p:nvSpPr>
        <p:spPr>
          <a:xfrm>
            <a:off x="4198009" y="4936762"/>
            <a:ext cx="50800" cy="47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7803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">
            <a:extLst>
              <a:ext uri="{FF2B5EF4-FFF2-40B4-BE49-F238E27FC236}">
                <a16:creationId xmlns:a16="http://schemas.microsoft.com/office/drawing/2014/main" id="{D9FDC83B-CD17-B9A4-517E-893A73E5DD6E}"/>
              </a:ext>
            </a:extLst>
          </p:cNvPr>
          <p:cNvSpPr/>
          <p:nvPr/>
        </p:nvSpPr>
        <p:spPr>
          <a:xfrm>
            <a:off x="2908403" y="2571750"/>
            <a:ext cx="4711597" cy="42862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8" name="!!Text1b">
            <a:extLst>
              <a:ext uri="{FF2B5EF4-FFF2-40B4-BE49-F238E27FC236}">
                <a16:creationId xmlns:a16="http://schemas.microsoft.com/office/drawing/2014/main" id="{785CD389-9DB0-17D8-CA9D-2DCF89A59E5A}"/>
              </a:ext>
            </a:extLst>
          </p:cNvPr>
          <p:cNvSpPr txBox="1"/>
          <p:nvPr/>
        </p:nvSpPr>
        <p:spPr>
          <a:xfrm>
            <a:off x="3294169" y="4362721"/>
            <a:ext cx="36022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solidFill>
                  <a:schemeClr val="accent2"/>
                </a:solidFill>
                <a:latin typeface="Poppins Light" panose="00000400000000000000" pitchFamily="2" charset="-18"/>
                <a:ea typeface="Futura" panose="02020800000000000000" pitchFamily="18" charset="0"/>
                <a:cs typeface="Poppins Light" panose="00000400000000000000" pitchFamily="2" charset="-18"/>
              </a:rPr>
              <a:t>Our innovative tech</a:t>
            </a:r>
          </a:p>
          <a:p>
            <a:r>
              <a:rPr lang="en-US" sz="2400" dirty="0">
                <a:solidFill>
                  <a:schemeClr val="accent2"/>
                </a:solidFill>
                <a:latin typeface="Poppins Light" panose="00000400000000000000" pitchFamily="2" charset="-18"/>
                <a:ea typeface="Futura" panose="02020800000000000000" pitchFamily="18" charset="0"/>
                <a:cs typeface="Poppins Light" panose="00000400000000000000" pitchFamily="2" charset="-18"/>
              </a:rPr>
              <a:t>r</a:t>
            </a:r>
            <a:r>
              <a:rPr lang="pl-PL" sz="2400" dirty="0">
                <a:solidFill>
                  <a:schemeClr val="accent2"/>
                </a:solidFill>
                <a:latin typeface="Poppins Light" panose="00000400000000000000" pitchFamily="2" charset="-18"/>
                <a:ea typeface="Futura" panose="02020800000000000000" pitchFamily="18" charset="0"/>
                <a:cs typeface="Poppins Light" panose="00000400000000000000" pitchFamily="2" charset="-18"/>
              </a:rPr>
              <a:t>educes strain on your</a:t>
            </a:r>
          </a:p>
          <a:p>
            <a:r>
              <a:rPr lang="pl-PL" sz="2400" dirty="0" err="1">
                <a:solidFill>
                  <a:schemeClr val="accent2"/>
                </a:solidFill>
                <a:latin typeface="Poppins Light" panose="00000400000000000000" pitchFamily="2" charset="-18"/>
                <a:ea typeface="Futura" panose="02020800000000000000" pitchFamily="18" charset="0"/>
                <a:cs typeface="Poppins Light" panose="00000400000000000000" pitchFamily="2" charset="-18"/>
              </a:rPr>
              <a:t>back</a:t>
            </a:r>
            <a:endParaRPr lang="pl-PL" sz="2400" dirty="0">
              <a:solidFill>
                <a:schemeClr val="accent2"/>
              </a:solidFill>
              <a:latin typeface="Poppins Light" panose="00000400000000000000" pitchFamily="2" charset="-18"/>
              <a:ea typeface="Futura" panose="02020800000000000000" pitchFamily="18" charset="0"/>
              <a:cs typeface="Poppins Light" panose="00000400000000000000" pitchFamily="2" charset="-18"/>
            </a:endParaRPr>
          </a:p>
        </p:txBody>
      </p:sp>
      <p:sp>
        <p:nvSpPr>
          <p:cNvPr id="7" name="!!Text1">
            <a:extLst>
              <a:ext uri="{FF2B5EF4-FFF2-40B4-BE49-F238E27FC236}">
                <a16:creationId xmlns:a16="http://schemas.microsoft.com/office/drawing/2014/main" id="{3DF2E4D1-5B9F-2702-E5AB-BBEF2383EFD9}"/>
              </a:ext>
            </a:extLst>
          </p:cNvPr>
          <p:cNvSpPr txBox="1"/>
          <p:nvPr/>
        </p:nvSpPr>
        <p:spPr>
          <a:xfrm>
            <a:off x="3294169" y="3975562"/>
            <a:ext cx="2603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 err="1">
                <a:solidFill>
                  <a:schemeClr val="accent1"/>
                </a:solidFill>
                <a:latin typeface="Poppins ExtraBold" panose="00000900000000000000" pitchFamily="2" charset="-18"/>
                <a:ea typeface="Futura" panose="02020800000000000000" pitchFamily="18" charset="0"/>
                <a:cs typeface="Poppins ExtraBold" panose="00000900000000000000" pitchFamily="2" charset="-18"/>
              </a:rPr>
              <a:t>Reduced</a:t>
            </a:r>
            <a:r>
              <a:rPr lang="pl-PL" sz="2400" dirty="0">
                <a:solidFill>
                  <a:schemeClr val="accent1"/>
                </a:solidFill>
                <a:latin typeface="Poppins ExtraBold" panose="00000900000000000000" pitchFamily="2" charset="-18"/>
                <a:ea typeface="Futura" panose="02020800000000000000" pitchFamily="18" charset="0"/>
                <a:cs typeface="Poppins ExtraBold" panose="00000900000000000000" pitchFamily="2" charset="-18"/>
              </a:rPr>
              <a:t> </a:t>
            </a:r>
            <a:r>
              <a:rPr lang="pl-PL" sz="2400" dirty="0" err="1">
                <a:solidFill>
                  <a:schemeClr val="accent1"/>
                </a:solidFill>
                <a:latin typeface="Poppins ExtraBold" panose="00000900000000000000" pitchFamily="2" charset="-18"/>
                <a:ea typeface="Futura" panose="02020800000000000000" pitchFamily="18" charset="0"/>
                <a:cs typeface="Poppins ExtraBold" panose="00000900000000000000" pitchFamily="2" charset="-18"/>
              </a:rPr>
              <a:t>strain</a:t>
            </a:r>
            <a:endParaRPr lang="pl-PL" sz="2400" dirty="0">
              <a:solidFill>
                <a:schemeClr val="accent1"/>
              </a:solidFill>
              <a:latin typeface="Poppins ExtraBold" panose="00000900000000000000" pitchFamily="2" charset="-18"/>
              <a:ea typeface="Futura" panose="02020800000000000000" pitchFamily="18" charset="0"/>
              <a:cs typeface="Poppins ExtraBold" panose="00000900000000000000" pitchFamily="2" charset="-18"/>
            </a:endParaRPr>
          </a:p>
        </p:txBody>
      </p:sp>
      <p:sp>
        <p:nvSpPr>
          <p:cNvPr id="4" name="Rect bg">
            <a:extLst>
              <a:ext uri="{FF2B5EF4-FFF2-40B4-BE49-F238E27FC236}">
                <a16:creationId xmlns:a16="http://schemas.microsoft.com/office/drawing/2014/main" id="{FD3481B8-D174-E60B-1B27-3F16521EF9AF}"/>
              </a:ext>
            </a:extLst>
          </p:cNvPr>
          <p:cNvSpPr/>
          <p:nvPr/>
        </p:nvSpPr>
        <p:spPr>
          <a:xfrm>
            <a:off x="7620000" y="0"/>
            <a:ext cx="4595981" cy="257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04580E-2F60-BB9F-A374-07FB71450656}"/>
              </a:ext>
            </a:extLst>
          </p:cNvPr>
          <p:cNvSpPr txBox="1"/>
          <p:nvPr/>
        </p:nvSpPr>
        <p:spPr>
          <a:xfrm>
            <a:off x="426148" y="548969"/>
            <a:ext cx="3855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Poppins ExtraBold" panose="00000900000000000000" pitchFamily="2" charset="-18"/>
                <a:ea typeface="Futura" panose="02020800000000000000" pitchFamily="18" charset="0"/>
                <a:cs typeface="Poppins ExtraBold" panose="00000900000000000000" pitchFamily="2" charset="-18"/>
              </a:rPr>
              <a:t>FEATS</a:t>
            </a:r>
            <a:r>
              <a:rPr lang="pl-PL" dirty="0">
                <a:solidFill>
                  <a:schemeClr val="accent1"/>
                </a:solidFill>
                <a:latin typeface="Poppins ExtraBold" panose="00000900000000000000" pitchFamily="2" charset="-18"/>
                <a:ea typeface="Futura" panose="02020800000000000000" pitchFamily="18" charset="0"/>
                <a:cs typeface="Poppins ExtraBold" panose="00000900000000000000" pitchFamily="2" charset="-18"/>
              </a:rPr>
              <a:t> WE ARE PROUD TO SHARE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B4DD03-5233-0443-3C94-45ADF32887A0}"/>
              </a:ext>
            </a:extLst>
          </p:cNvPr>
          <p:cNvSpPr txBox="1"/>
          <p:nvPr/>
        </p:nvSpPr>
        <p:spPr>
          <a:xfrm>
            <a:off x="426148" y="918301"/>
            <a:ext cx="55162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dirty="0">
                <a:solidFill>
                  <a:schemeClr val="accent2"/>
                </a:solidFill>
                <a:latin typeface="Poppins ExtraBold" panose="00000900000000000000" pitchFamily="2" charset="-18"/>
                <a:ea typeface="Futura" panose="02020800000000000000" pitchFamily="18" charset="0"/>
                <a:cs typeface="Poppins ExtraBold" panose="00000900000000000000" pitchFamily="2" charset="-18"/>
              </a:rPr>
              <a:t>3 key </a:t>
            </a:r>
            <a:r>
              <a:rPr lang="pl-PL" sz="3600" dirty="0" err="1">
                <a:solidFill>
                  <a:schemeClr val="accent2"/>
                </a:solidFill>
                <a:latin typeface="Poppins ExtraBold" panose="00000900000000000000" pitchFamily="2" charset="-18"/>
                <a:ea typeface="Futura" panose="02020800000000000000" pitchFamily="18" charset="0"/>
                <a:cs typeface="Poppins ExtraBold" panose="00000900000000000000" pitchFamily="2" charset="-18"/>
              </a:rPr>
              <a:t>benefits</a:t>
            </a:r>
            <a:r>
              <a:rPr lang="pl-PL" sz="3600" dirty="0">
                <a:solidFill>
                  <a:schemeClr val="accent2"/>
                </a:solidFill>
                <a:latin typeface="Poppins ExtraBold" panose="00000900000000000000" pitchFamily="2" charset="-18"/>
                <a:ea typeface="Futura" panose="02020800000000000000" pitchFamily="18" charset="0"/>
                <a:cs typeface="Poppins ExtraBold" panose="00000900000000000000" pitchFamily="2" charset="-18"/>
              </a:rPr>
              <a:t> to </a:t>
            </a:r>
            <a:r>
              <a:rPr lang="pl-PL" sz="3600" dirty="0" err="1">
                <a:solidFill>
                  <a:schemeClr val="accent2"/>
                </a:solidFill>
                <a:latin typeface="Poppins ExtraBold" panose="00000900000000000000" pitchFamily="2" charset="-18"/>
                <a:ea typeface="Futura" panose="02020800000000000000" pitchFamily="18" charset="0"/>
                <a:cs typeface="Poppins ExtraBold" panose="00000900000000000000" pitchFamily="2" charset="-18"/>
              </a:rPr>
              <a:t>using</a:t>
            </a:r>
            <a:endParaRPr lang="pl-PL" sz="3600" dirty="0">
              <a:solidFill>
                <a:schemeClr val="accent2"/>
              </a:solidFill>
              <a:latin typeface="Poppins ExtraBold" panose="00000900000000000000" pitchFamily="2" charset="-18"/>
              <a:ea typeface="Futura" panose="02020800000000000000" pitchFamily="18" charset="0"/>
              <a:cs typeface="Poppins ExtraBold" panose="00000900000000000000" pitchFamily="2" charset="-18"/>
            </a:endParaRPr>
          </a:p>
          <a:p>
            <a:r>
              <a:rPr lang="pl-PL" sz="3600" dirty="0">
                <a:solidFill>
                  <a:schemeClr val="accent2"/>
                </a:solidFill>
                <a:latin typeface="Poppins ExtraBold" panose="00000900000000000000" pitchFamily="2" charset="-18"/>
                <a:ea typeface="Futura" panose="02020800000000000000" pitchFamily="18" charset="0"/>
                <a:cs typeface="Poppins ExtraBold" panose="00000900000000000000" pitchFamily="2" charset="-18"/>
              </a:rPr>
              <a:t>„</a:t>
            </a:r>
            <a:r>
              <a:rPr lang="en-US" sz="3600" dirty="0" err="1">
                <a:solidFill>
                  <a:schemeClr val="accent2"/>
                </a:solidFill>
                <a:latin typeface="Poppins ExtraBold" panose="00000900000000000000" pitchFamily="2" charset="-18"/>
                <a:ea typeface="Futura" panose="02020800000000000000" pitchFamily="18" charset="0"/>
                <a:cs typeface="Poppins ExtraBold" panose="00000900000000000000" pitchFamily="2" charset="-18"/>
              </a:rPr>
              <a:t>IMPACTfeet</a:t>
            </a:r>
            <a:r>
              <a:rPr lang="pl-PL" sz="3600" dirty="0">
                <a:solidFill>
                  <a:schemeClr val="accent2"/>
                </a:solidFill>
                <a:latin typeface="Poppins ExtraBold" panose="00000900000000000000" pitchFamily="2" charset="-18"/>
                <a:ea typeface="Futura" panose="02020800000000000000" pitchFamily="18" charset="0"/>
                <a:cs typeface="Poppins ExtraBold" panose="00000900000000000000" pitchFamily="2" charset="-18"/>
              </a:rPr>
              <a:t>”</a:t>
            </a:r>
          </a:p>
        </p:txBody>
      </p:sp>
      <p:sp>
        <p:nvSpPr>
          <p:cNvPr id="34" name="BIG #1">
            <a:extLst>
              <a:ext uri="{FF2B5EF4-FFF2-40B4-BE49-F238E27FC236}">
                <a16:creationId xmlns:a16="http://schemas.microsoft.com/office/drawing/2014/main" id="{ABDD3A41-AB99-38E7-F128-A01D4686F91B}"/>
              </a:ext>
            </a:extLst>
          </p:cNvPr>
          <p:cNvSpPr txBox="1"/>
          <p:nvPr/>
        </p:nvSpPr>
        <p:spPr>
          <a:xfrm>
            <a:off x="8073179" y="-406124"/>
            <a:ext cx="3384260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3900" dirty="0">
                <a:solidFill>
                  <a:schemeClr val="accent4">
                    <a:alpha val="10000"/>
                  </a:schemeClr>
                </a:solidFill>
                <a:latin typeface="Poppins ExtraBold" panose="00000900000000000000" pitchFamily="2" charset="-18"/>
                <a:ea typeface="Futura" panose="02020800000000000000" pitchFamily="18" charset="0"/>
                <a:cs typeface="Poppins ExtraBold" panose="00000900000000000000" pitchFamily="2" charset="-18"/>
              </a:rPr>
              <a:t>01</a:t>
            </a:r>
          </a:p>
        </p:txBody>
      </p:sp>
      <p:sp>
        <p:nvSpPr>
          <p:cNvPr id="22" name="!!Text2b">
            <a:extLst>
              <a:ext uri="{FF2B5EF4-FFF2-40B4-BE49-F238E27FC236}">
                <a16:creationId xmlns:a16="http://schemas.microsoft.com/office/drawing/2014/main" id="{5D04E458-BAF6-84B4-AAB5-8ED4B0314D8B}"/>
              </a:ext>
            </a:extLst>
          </p:cNvPr>
          <p:cNvSpPr txBox="1"/>
          <p:nvPr/>
        </p:nvSpPr>
        <p:spPr>
          <a:xfrm>
            <a:off x="7648319" y="4280015"/>
            <a:ext cx="30428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solidFill>
                  <a:schemeClr val="accent2"/>
                </a:solidFill>
                <a:latin typeface="Poppins Light" panose="00000400000000000000" pitchFamily="2" charset="-18"/>
                <a:ea typeface="Futura" panose="02020800000000000000" pitchFamily="18" charset="0"/>
                <a:cs typeface="Poppins Light" panose="00000400000000000000" pitchFamily="2" charset="-18"/>
              </a:rPr>
              <a:t>Stand </a:t>
            </a:r>
            <a:r>
              <a:rPr lang="pl-PL" sz="2400" dirty="0" err="1">
                <a:solidFill>
                  <a:schemeClr val="accent2"/>
                </a:solidFill>
                <a:latin typeface="Poppins Light" panose="00000400000000000000" pitchFamily="2" charset="-18"/>
                <a:ea typeface="Futura" panose="02020800000000000000" pitchFamily="18" charset="0"/>
                <a:cs typeface="Poppins Light" panose="00000400000000000000" pitchFamily="2" charset="-18"/>
              </a:rPr>
              <a:t>your</a:t>
            </a:r>
            <a:r>
              <a:rPr lang="pl-PL" sz="2400" dirty="0">
                <a:solidFill>
                  <a:schemeClr val="accent2"/>
                </a:solidFill>
                <a:latin typeface="Poppins Light" panose="00000400000000000000" pitchFamily="2" charset="-18"/>
                <a:ea typeface="Futura" panose="02020800000000000000" pitchFamily="18" charset="0"/>
                <a:cs typeface="Poppins Light" panose="00000400000000000000" pitchFamily="2" charset="-18"/>
              </a:rPr>
              <a:t> </a:t>
            </a:r>
            <a:r>
              <a:rPr lang="pl-PL" sz="2400" dirty="0" err="1">
                <a:solidFill>
                  <a:schemeClr val="accent2"/>
                </a:solidFill>
                <a:latin typeface="Poppins Light" panose="00000400000000000000" pitchFamily="2" charset="-18"/>
                <a:ea typeface="Futura" panose="02020800000000000000" pitchFamily="18" charset="0"/>
                <a:cs typeface="Poppins Light" panose="00000400000000000000" pitchFamily="2" charset="-18"/>
              </a:rPr>
              <a:t>ground</a:t>
            </a:r>
            <a:endParaRPr lang="pl-PL" sz="2400" dirty="0">
              <a:solidFill>
                <a:schemeClr val="accent2"/>
              </a:solidFill>
              <a:latin typeface="Poppins Light" panose="00000400000000000000" pitchFamily="2" charset="-18"/>
              <a:ea typeface="Futura" panose="02020800000000000000" pitchFamily="18" charset="0"/>
              <a:cs typeface="Poppins Light" panose="00000400000000000000" pitchFamily="2" charset="-18"/>
            </a:endParaRPr>
          </a:p>
          <a:p>
            <a:r>
              <a:rPr lang="pl-PL" sz="2400" dirty="0" err="1">
                <a:solidFill>
                  <a:schemeClr val="accent2"/>
                </a:solidFill>
                <a:latin typeface="Poppins Light" panose="00000400000000000000" pitchFamily="2" charset="-18"/>
                <a:ea typeface="Futura" panose="02020800000000000000" pitchFamily="18" charset="0"/>
                <a:cs typeface="Poppins Light" panose="00000400000000000000" pitchFamily="2" charset="-18"/>
              </a:rPr>
              <a:t>Thats</a:t>
            </a:r>
            <a:r>
              <a:rPr lang="pl-PL" sz="2400" dirty="0">
                <a:solidFill>
                  <a:schemeClr val="accent2"/>
                </a:solidFill>
                <a:latin typeface="Poppins Light" panose="00000400000000000000" pitchFamily="2" charset="-18"/>
                <a:ea typeface="Futura" panose="02020800000000000000" pitchFamily="18" charset="0"/>
                <a:cs typeface="Poppins Light" panose="00000400000000000000" pitchFamily="2" charset="-18"/>
              </a:rPr>
              <a:t> to </a:t>
            </a:r>
            <a:r>
              <a:rPr lang="pl-PL" sz="2400" dirty="0" err="1">
                <a:solidFill>
                  <a:schemeClr val="accent2"/>
                </a:solidFill>
                <a:latin typeface="Poppins Light" panose="00000400000000000000" pitchFamily="2" charset="-18"/>
                <a:ea typeface="Futura" panose="02020800000000000000" pitchFamily="18" charset="0"/>
                <a:cs typeface="Poppins Light" panose="00000400000000000000" pitchFamily="2" charset="-18"/>
              </a:rPr>
              <a:t>duratec</a:t>
            </a:r>
            <a:endParaRPr lang="pl-PL" sz="2400" dirty="0">
              <a:solidFill>
                <a:schemeClr val="accent2"/>
              </a:solidFill>
              <a:latin typeface="Poppins Light" panose="00000400000000000000" pitchFamily="2" charset="-18"/>
              <a:ea typeface="Futura" panose="02020800000000000000" pitchFamily="18" charset="0"/>
              <a:cs typeface="Poppins Light" panose="00000400000000000000" pitchFamily="2" charset="-18"/>
            </a:endParaRPr>
          </a:p>
          <a:p>
            <a:r>
              <a:rPr lang="pl-PL" sz="2400" dirty="0" err="1">
                <a:solidFill>
                  <a:schemeClr val="accent2"/>
                </a:solidFill>
                <a:latin typeface="Poppins Light" panose="00000400000000000000" pitchFamily="2" charset="-18"/>
                <a:ea typeface="Futura" panose="02020800000000000000" pitchFamily="18" charset="0"/>
                <a:cs typeface="Poppins Light" panose="00000400000000000000" pitchFamily="2" charset="-18"/>
              </a:rPr>
              <a:t>technology</a:t>
            </a:r>
            <a:endParaRPr lang="pl-PL" sz="2400" dirty="0">
              <a:solidFill>
                <a:schemeClr val="accent2"/>
              </a:solidFill>
              <a:latin typeface="Poppins Light" panose="00000400000000000000" pitchFamily="2" charset="-18"/>
              <a:ea typeface="Futura" panose="02020800000000000000" pitchFamily="18" charset="0"/>
              <a:cs typeface="Poppins Light" panose="00000400000000000000" pitchFamily="2" charset="-18"/>
            </a:endParaRPr>
          </a:p>
        </p:txBody>
      </p:sp>
      <p:sp>
        <p:nvSpPr>
          <p:cNvPr id="23" name="!!Text2">
            <a:extLst>
              <a:ext uri="{FF2B5EF4-FFF2-40B4-BE49-F238E27FC236}">
                <a16:creationId xmlns:a16="http://schemas.microsoft.com/office/drawing/2014/main" id="{26B83B66-3FDA-5B87-A392-DB448E4D6719}"/>
              </a:ext>
            </a:extLst>
          </p:cNvPr>
          <p:cNvSpPr txBox="1"/>
          <p:nvPr/>
        </p:nvSpPr>
        <p:spPr>
          <a:xfrm>
            <a:off x="7648319" y="3892856"/>
            <a:ext cx="3150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 err="1">
                <a:solidFill>
                  <a:schemeClr val="accent1"/>
                </a:solidFill>
                <a:latin typeface="Poppins ExtraBold" panose="00000900000000000000" pitchFamily="2" charset="-18"/>
                <a:ea typeface="Futura" panose="02020800000000000000" pitchFamily="18" charset="0"/>
                <a:cs typeface="Poppins ExtraBold" panose="00000900000000000000" pitchFamily="2" charset="-18"/>
              </a:rPr>
              <a:t>Improved</a:t>
            </a:r>
            <a:r>
              <a:rPr lang="pl-PL" sz="2400" dirty="0">
                <a:solidFill>
                  <a:schemeClr val="accent1"/>
                </a:solidFill>
                <a:latin typeface="Poppins ExtraBold" panose="00000900000000000000" pitchFamily="2" charset="-18"/>
                <a:ea typeface="Futura" panose="02020800000000000000" pitchFamily="18" charset="0"/>
                <a:cs typeface="Poppins ExtraBold" panose="00000900000000000000" pitchFamily="2" charset="-18"/>
              </a:rPr>
              <a:t> </a:t>
            </a:r>
            <a:r>
              <a:rPr lang="pl-PL" sz="2400" dirty="0" err="1">
                <a:solidFill>
                  <a:schemeClr val="accent1"/>
                </a:solidFill>
                <a:latin typeface="Poppins ExtraBold" panose="00000900000000000000" pitchFamily="2" charset="-18"/>
                <a:ea typeface="Futura" panose="02020800000000000000" pitchFamily="18" charset="0"/>
                <a:cs typeface="Poppins ExtraBold" panose="00000900000000000000" pitchFamily="2" charset="-18"/>
              </a:rPr>
              <a:t>stability</a:t>
            </a:r>
            <a:endParaRPr lang="pl-PL" sz="2400" dirty="0">
              <a:solidFill>
                <a:schemeClr val="accent1"/>
              </a:solidFill>
              <a:latin typeface="Poppins ExtraBold" panose="00000900000000000000" pitchFamily="2" charset="-18"/>
              <a:ea typeface="Futura" panose="02020800000000000000" pitchFamily="18" charset="0"/>
              <a:cs typeface="Poppins ExtraBold" panose="00000900000000000000" pitchFamily="2" charset="-18"/>
            </a:endParaRPr>
          </a:p>
        </p:txBody>
      </p:sp>
      <p:pic>
        <p:nvPicPr>
          <p:cNvPr id="5" name="Picture #3" descr="Person wearing a face mask and gloves">
            <a:extLst>
              <a:ext uri="{FF2B5EF4-FFF2-40B4-BE49-F238E27FC236}">
                <a16:creationId xmlns:a16="http://schemas.microsoft.com/office/drawing/2014/main" id="{89092B23-0615-CBD8-6E78-CE3BDD163A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600" t="12473" r="33255" b="22667"/>
          <a:stretch/>
        </p:blipFill>
        <p:spPr>
          <a:xfrm>
            <a:off x="7620000" y="2571750"/>
            <a:ext cx="4572000" cy="4286250"/>
          </a:xfrm>
          <a:prstGeom prst="rect">
            <a:avLst/>
          </a:prstGeom>
        </p:spPr>
      </p:pic>
      <p:pic>
        <p:nvPicPr>
          <p:cNvPr id="39" name="Picture #2" descr="Doctor smiling in the hallway">
            <a:extLst>
              <a:ext uri="{FF2B5EF4-FFF2-40B4-BE49-F238E27FC236}">
                <a16:creationId xmlns:a16="http://schemas.microsoft.com/office/drawing/2014/main" id="{40A25A24-93B1-794A-9E29-9DD31C0347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840" t="2678" r="17318" b="37098"/>
          <a:stretch/>
        </p:blipFill>
        <p:spPr>
          <a:xfrm>
            <a:off x="7620000" y="2571750"/>
            <a:ext cx="4572000" cy="4286250"/>
          </a:xfrm>
          <a:prstGeom prst="rect">
            <a:avLst/>
          </a:prstGeom>
        </p:spPr>
      </p:pic>
      <p:pic>
        <p:nvPicPr>
          <p:cNvPr id="38" name="Picture #1" descr="Smiling male doctor talking in clinic corridor">
            <a:extLst>
              <a:ext uri="{FF2B5EF4-FFF2-40B4-BE49-F238E27FC236}">
                <a16:creationId xmlns:a16="http://schemas.microsoft.com/office/drawing/2014/main" id="{630B8F9E-B8AA-34AC-2748-233A974CC53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9092" t="1635" b="26758"/>
          <a:stretch/>
        </p:blipFill>
        <p:spPr>
          <a:xfrm>
            <a:off x="7620000" y="2571750"/>
            <a:ext cx="4572000" cy="4286250"/>
          </a:xfrm>
          <a:prstGeom prst="rect">
            <a:avLst/>
          </a:prstGeom>
        </p:spPr>
      </p:pic>
      <p:sp>
        <p:nvSpPr>
          <p:cNvPr id="19" name="Rect - hide left">
            <a:extLst>
              <a:ext uri="{FF2B5EF4-FFF2-40B4-BE49-F238E27FC236}">
                <a16:creationId xmlns:a16="http://schemas.microsoft.com/office/drawing/2014/main" id="{4FE222C9-6AAD-4788-C5A8-C9B56F012A66}"/>
              </a:ext>
            </a:extLst>
          </p:cNvPr>
          <p:cNvSpPr/>
          <p:nvPr/>
        </p:nvSpPr>
        <p:spPr>
          <a:xfrm>
            <a:off x="-1" y="2571750"/>
            <a:ext cx="2998177" cy="42862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solidFill>
                <a:schemeClr val="accent1"/>
              </a:solidFill>
            </a:endParaRPr>
          </a:p>
        </p:txBody>
      </p:sp>
      <p:sp>
        <p:nvSpPr>
          <p:cNvPr id="2" name="BIG #1">
            <a:extLst>
              <a:ext uri="{FF2B5EF4-FFF2-40B4-BE49-F238E27FC236}">
                <a16:creationId xmlns:a16="http://schemas.microsoft.com/office/drawing/2014/main" id="{8E03DC0D-923E-4D3F-F1F6-D3242977EE60}"/>
              </a:ext>
            </a:extLst>
          </p:cNvPr>
          <p:cNvSpPr txBox="1"/>
          <p:nvPr/>
        </p:nvSpPr>
        <p:spPr>
          <a:xfrm>
            <a:off x="372469" y="3539042"/>
            <a:ext cx="338426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5000" dirty="0">
                <a:solidFill>
                  <a:schemeClr val="accent2"/>
                </a:solidFill>
                <a:latin typeface="Poppins ExtraBold" panose="00000900000000000000" pitchFamily="2" charset="-18"/>
                <a:ea typeface="Futura" panose="02020800000000000000" pitchFamily="18" charset="0"/>
                <a:cs typeface="Poppins ExtraBold" panose="00000900000000000000" pitchFamily="2" charset="-18"/>
              </a:rPr>
              <a:t>01</a:t>
            </a:r>
          </a:p>
        </p:txBody>
      </p:sp>
      <p:sp>
        <p:nvSpPr>
          <p:cNvPr id="11" name="BIG #1">
            <a:extLst>
              <a:ext uri="{FF2B5EF4-FFF2-40B4-BE49-F238E27FC236}">
                <a16:creationId xmlns:a16="http://schemas.microsoft.com/office/drawing/2014/main" id="{EAACA36E-E54A-C79F-72CE-F91DFBCC06F9}"/>
              </a:ext>
            </a:extLst>
          </p:cNvPr>
          <p:cNvSpPr txBox="1"/>
          <p:nvPr/>
        </p:nvSpPr>
        <p:spPr>
          <a:xfrm>
            <a:off x="-4514947" y="3562471"/>
            <a:ext cx="338426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5000" dirty="0">
                <a:solidFill>
                  <a:schemeClr val="accent2"/>
                </a:solidFill>
                <a:latin typeface="Poppins ExtraBold" panose="00000900000000000000" pitchFamily="2" charset="-18"/>
                <a:ea typeface="Futura" panose="02020800000000000000" pitchFamily="18" charset="0"/>
                <a:cs typeface="Poppins ExtraBold" panose="00000900000000000000" pitchFamily="2" charset="-18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895955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">
            <a:extLst>
              <a:ext uri="{FF2B5EF4-FFF2-40B4-BE49-F238E27FC236}">
                <a16:creationId xmlns:a16="http://schemas.microsoft.com/office/drawing/2014/main" id="{A2FDC09C-CD24-5150-BEF8-B8AFD0E6185C}"/>
              </a:ext>
            </a:extLst>
          </p:cNvPr>
          <p:cNvSpPr/>
          <p:nvPr/>
        </p:nvSpPr>
        <p:spPr>
          <a:xfrm>
            <a:off x="3048000" y="2571750"/>
            <a:ext cx="4572000" cy="42862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2" name="!!Text1b">
            <a:extLst>
              <a:ext uri="{FF2B5EF4-FFF2-40B4-BE49-F238E27FC236}">
                <a16:creationId xmlns:a16="http://schemas.microsoft.com/office/drawing/2014/main" id="{C862E672-92C2-D57C-4EEE-6CEBD4C9B3A5}"/>
              </a:ext>
            </a:extLst>
          </p:cNvPr>
          <p:cNvSpPr txBox="1"/>
          <p:nvPr/>
        </p:nvSpPr>
        <p:spPr>
          <a:xfrm>
            <a:off x="-3972413" y="4362721"/>
            <a:ext cx="36711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solidFill>
                  <a:schemeClr val="accent2"/>
                </a:solidFill>
                <a:latin typeface="Poppins Light" panose="00000400000000000000" pitchFamily="2" charset="-18"/>
                <a:ea typeface="Futura" panose="02020800000000000000" pitchFamily="18" charset="0"/>
                <a:cs typeface="Poppins Light" panose="00000400000000000000" pitchFamily="2" charset="-18"/>
              </a:rPr>
              <a:t>Our </a:t>
            </a:r>
            <a:r>
              <a:rPr lang="pl-PL" sz="2400" dirty="0" err="1">
                <a:solidFill>
                  <a:schemeClr val="accent2"/>
                </a:solidFill>
                <a:latin typeface="Poppins Light" panose="00000400000000000000" pitchFamily="2" charset="-18"/>
                <a:ea typeface="Futura" panose="02020800000000000000" pitchFamily="18" charset="0"/>
                <a:cs typeface="Poppins Light" panose="00000400000000000000" pitchFamily="2" charset="-18"/>
              </a:rPr>
              <a:t>innovative</a:t>
            </a:r>
            <a:r>
              <a:rPr lang="pl-PL" sz="2400" dirty="0">
                <a:solidFill>
                  <a:schemeClr val="accent2"/>
                </a:solidFill>
                <a:latin typeface="Poppins Light" panose="00000400000000000000" pitchFamily="2" charset="-18"/>
                <a:ea typeface="Futura" panose="02020800000000000000" pitchFamily="18" charset="0"/>
                <a:cs typeface="Poppins Light" panose="00000400000000000000" pitchFamily="2" charset="-18"/>
              </a:rPr>
              <a:t> </a:t>
            </a:r>
            <a:r>
              <a:rPr lang="pl-PL" sz="2400" dirty="0" err="1">
                <a:solidFill>
                  <a:schemeClr val="accent2"/>
                </a:solidFill>
                <a:latin typeface="Poppins Light" panose="00000400000000000000" pitchFamily="2" charset="-18"/>
                <a:ea typeface="Futura" panose="02020800000000000000" pitchFamily="18" charset="0"/>
                <a:cs typeface="Poppins Light" panose="00000400000000000000" pitchFamily="2" charset="-18"/>
              </a:rPr>
              <a:t>tech</a:t>
            </a:r>
            <a:r>
              <a:rPr lang="pl-PL" sz="2400" dirty="0">
                <a:solidFill>
                  <a:schemeClr val="accent2"/>
                </a:solidFill>
                <a:latin typeface="Poppins Light" panose="00000400000000000000" pitchFamily="2" charset="-18"/>
                <a:ea typeface="Futura" panose="02020800000000000000" pitchFamily="18" charset="0"/>
                <a:cs typeface="Poppins Light" panose="00000400000000000000" pitchFamily="2" charset="-18"/>
              </a:rPr>
              <a:t>.</a:t>
            </a:r>
          </a:p>
          <a:p>
            <a:r>
              <a:rPr lang="pl-PL" sz="2400" dirty="0" err="1">
                <a:solidFill>
                  <a:schemeClr val="accent2"/>
                </a:solidFill>
                <a:latin typeface="Poppins Light" panose="00000400000000000000" pitchFamily="2" charset="-18"/>
                <a:ea typeface="Futura" panose="02020800000000000000" pitchFamily="18" charset="0"/>
                <a:cs typeface="Poppins Light" panose="00000400000000000000" pitchFamily="2" charset="-18"/>
              </a:rPr>
              <a:t>Reduces</a:t>
            </a:r>
            <a:r>
              <a:rPr lang="pl-PL" sz="2400" dirty="0">
                <a:solidFill>
                  <a:schemeClr val="accent2"/>
                </a:solidFill>
                <a:latin typeface="Poppins Light" panose="00000400000000000000" pitchFamily="2" charset="-18"/>
                <a:ea typeface="Futura" panose="02020800000000000000" pitchFamily="18" charset="0"/>
                <a:cs typeface="Poppins Light" panose="00000400000000000000" pitchFamily="2" charset="-18"/>
              </a:rPr>
              <a:t> </a:t>
            </a:r>
            <a:r>
              <a:rPr lang="pl-PL" sz="2400" dirty="0" err="1">
                <a:solidFill>
                  <a:schemeClr val="accent2"/>
                </a:solidFill>
                <a:latin typeface="Poppins Light" panose="00000400000000000000" pitchFamily="2" charset="-18"/>
                <a:ea typeface="Futura" panose="02020800000000000000" pitchFamily="18" charset="0"/>
                <a:cs typeface="Poppins Light" panose="00000400000000000000" pitchFamily="2" charset="-18"/>
              </a:rPr>
              <a:t>strain</a:t>
            </a:r>
            <a:r>
              <a:rPr lang="pl-PL" sz="2400" dirty="0">
                <a:solidFill>
                  <a:schemeClr val="accent2"/>
                </a:solidFill>
                <a:latin typeface="Poppins Light" panose="00000400000000000000" pitchFamily="2" charset="-18"/>
                <a:ea typeface="Futura" panose="02020800000000000000" pitchFamily="18" charset="0"/>
                <a:cs typeface="Poppins Light" panose="00000400000000000000" pitchFamily="2" charset="-18"/>
              </a:rPr>
              <a:t> on </a:t>
            </a:r>
            <a:r>
              <a:rPr lang="pl-PL" sz="2400" dirty="0" err="1">
                <a:solidFill>
                  <a:schemeClr val="accent2"/>
                </a:solidFill>
                <a:latin typeface="Poppins Light" panose="00000400000000000000" pitchFamily="2" charset="-18"/>
                <a:ea typeface="Futura" panose="02020800000000000000" pitchFamily="18" charset="0"/>
                <a:cs typeface="Poppins Light" panose="00000400000000000000" pitchFamily="2" charset="-18"/>
              </a:rPr>
              <a:t>your</a:t>
            </a:r>
            <a:endParaRPr lang="pl-PL" sz="2400" dirty="0">
              <a:solidFill>
                <a:schemeClr val="accent2"/>
              </a:solidFill>
              <a:latin typeface="Poppins Light" panose="00000400000000000000" pitchFamily="2" charset="-18"/>
              <a:ea typeface="Futura" panose="02020800000000000000" pitchFamily="18" charset="0"/>
              <a:cs typeface="Poppins Light" panose="00000400000000000000" pitchFamily="2" charset="-18"/>
            </a:endParaRPr>
          </a:p>
          <a:p>
            <a:r>
              <a:rPr lang="pl-PL" sz="2400" dirty="0" err="1">
                <a:solidFill>
                  <a:schemeClr val="accent2"/>
                </a:solidFill>
                <a:latin typeface="Poppins Light" panose="00000400000000000000" pitchFamily="2" charset="-18"/>
                <a:ea typeface="Futura" panose="02020800000000000000" pitchFamily="18" charset="0"/>
                <a:cs typeface="Poppins Light" panose="00000400000000000000" pitchFamily="2" charset="-18"/>
              </a:rPr>
              <a:t>back</a:t>
            </a:r>
            <a:endParaRPr lang="pl-PL" sz="2400" dirty="0">
              <a:solidFill>
                <a:schemeClr val="accent2"/>
              </a:solidFill>
              <a:latin typeface="Poppins Light" panose="00000400000000000000" pitchFamily="2" charset="-18"/>
              <a:ea typeface="Futura" panose="02020800000000000000" pitchFamily="18" charset="0"/>
              <a:cs typeface="Poppins Light" panose="00000400000000000000" pitchFamily="2" charset="-18"/>
            </a:endParaRPr>
          </a:p>
        </p:txBody>
      </p:sp>
      <p:sp>
        <p:nvSpPr>
          <p:cNvPr id="13" name="!!Text1">
            <a:extLst>
              <a:ext uri="{FF2B5EF4-FFF2-40B4-BE49-F238E27FC236}">
                <a16:creationId xmlns:a16="http://schemas.microsoft.com/office/drawing/2014/main" id="{7DA1C385-E0F2-5F38-8E5D-0254981A522B}"/>
              </a:ext>
            </a:extLst>
          </p:cNvPr>
          <p:cNvSpPr txBox="1"/>
          <p:nvPr/>
        </p:nvSpPr>
        <p:spPr>
          <a:xfrm>
            <a:off x="-3972413" y="3975562"/>
            <a:ext cx="2603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 err="1">
                <a:solidFill>
                  <a:schemeClr val="accent1"/>
                </a:solidFill>
                <a:latin typeface="Poppins ExtraBold" panose="00000900000000000000" pitchFamily="2" charset="-18"/>
                <a:ea typeface="Futura" panose="02020800000000000000" pitchFamily="18" charset="0"/>
                <a:cs typeface="Poppins ExtraBold" panose="00000900000000000000" pitchFamily="2" charset="-18"/>
              </a:rPr>
              <a:t>Reduced</a:t>
            </a:r>
            <a:r>
              <a:rPr lang="pl-PL" sz="2400" dirty="0">
                <a:solidFill>
                  <a:schemeClr val="accent1"/>
                </a:solidFill>
                <a:latin typeface="Poppins ExtraBold" panose="00000900000000000000" pitchFamily="2" charset="-18"/>
                <a:ea typeface="Futura" panose="02020800000000000000" pitchFamily="18" charset="0"/>
                <a:cs typeface="Poppins ExtraBold" panose="00000900000000000000" pitchFamily="2" charset="-18"/>
              </a:rPr>
              <a:t> </a:t>
            </a:r>
            <a:r>
              <a:rPr lang="pl-PL" sz="2400" dirty="0" err="1">
                <a:solidFill>
                  <a:schemeClr val="accent1"/>
                </a:solidFill>
                <a:latin typeface="Poppins ExtraBold" panose="00000900000000000000" pitchFamily="2" charset="-18"/>
                <a:ea typeface="Futura" panose="02020800000000000000" pitchFamily="18" charset="0"/>
                <a:cs typeface="Poppins ExtraBold" panose="00000900000000000000" pitchFamily="2" charset="-18"/>
              </a:rPr>
              <a:t>strain</a:t>
            </a:r>
            <a:endParaRPr lang="pl-PL" sz="2400" dirty="0">
              <a:solidFill>
                <a:schemeClr val="accent1"/>
              </a:solidFill>
              <a:latin typeface="Poppins ExtraBold" panose="00000900000000000000" pitchFamily="2" charset="-18"/>
              <a:ea typeface="Futura" panose="02020800000000000000" pitchFamily="18" charset="0"/>
              <a:cs typeface="Poppins ExtraBold" panose="00000900000000000000" pitchFamily="2" charset="-18"/>
            </a:endParaRPr>
          </a:p>
        </p:txBody>
      </p:sp>
      <p:sp>
        <p:nvSpPr>
          <p:cNvPr id="4" name="Rect bg">
            <a:extLst>
              <a:ext uri="{FF2B5EF4-FFF2-40B4-BE49-F238E27FC236}">
                <a16:creationId xmlns:a16="http://schemas.microsoft.com/office/drawing/2014/main" id="{FD3481B8-D174-E60B-1B27-3F16521EF9AF}"/>
              </a:ext>
            </a:extLst>
          </p:cNvPr>
          <p:cNvSpPr/>
          <p:nvPr/>
        </p:nvSpPr>
        <p:spPr>
          <a:xfrm>
            <a:off x="7620000" y="0"/>
            <a:ext cx="4572000" cy="257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04580E-2F60-BB9F-A374-07FB71450656}"/>
              </a:ext>
            </a:extLst>
          </p:cNvPr>
          <p:cNvSpPr txBox="1"/>
          <p:nvPr/>
        </p:nvSpPr>
        <p:spPr>
          <a:xfrm>
            <a:off x="426148" y="548969"/>
            <a:ext cx="3855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Poppins ExtraBold" panose="00000900000000000000" pitchFamily="2" charset="-18"/>
                <a:ea typeface="Futura" panose="02020800000000000000" pitchFamily="18" charset="0"/>
                <a:cs typeface="Poppins ExtraBold" panose="00000900000000000000" pitchFamily="2" charset="-18"/>
              </a:rPr>
              <a:t>FEATS</a:t>
            </a:r>
            <a:r>
              <a:rPr lang="pl-PL" dirty="0">
                <a:solidFill>
                  <a:schemeClr val="accent1"/>
                </a:solidFill>
                <a:latin typeface="Poppins ExtraBold" panose="00000900000000000000" pitchFamily="2" charset="-18"/>
                <a:ea typeface="Futura" panose="02020800000000000000" pitchFamily="18" charset="0"/>
                <a:cs typeface="Poppins ExtraBold" panose="00000900000000000000" pitchFamily="2" charset="-18"/>
              </a:rPr>
              <a:t> WE ARE PROUD TO SHARE</a:t>
            </a:r>
          </a:p>
        </p:txBody>
      </p:sp>
      <p:sp>
        <p:nvSpPr>
          <p:cNvPr id="34" name="BIG #1">
            <a:extLst>
              <a:ext uri="{FF2B5EF4-FFF2-40B4-BE49-F238E27FC236}">
                <a16:creationId xmlns:a16="http://schemas.microsoft.com/office/drawing/2014/main" id="{ABDD3A41-AB99-38E7-F128-A01D4686F91B}"/>
              </a:ext>
            </a:extLst>
          </p:cNvPr>
          <p:cNvSpPr txBox="1"/>
          <p:nvPr/>
        </p:nvSpPr>
        <p:spPr>
          <a:xfrm>
            <a:off x="8073179" y="-406124"/>
            <a:ext cx="3942105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3900" dirty="0">
                <a:solidFill>
                  <a:schemeClr val="accent4">
                    <a:alpha val="10000"/>
                  </a:schemeClr>
                </a:solidFill>
                <a:latin typeface="Poppins ExtraBold" panose="00000900000000000000" pitchFamily="2" charset="-18"/>
                <a:ea typeface="Futura" panose="02020800000000000000" pitchFamily="18" charset="0"/>
                <a:cs typeface="Poppins ExtraBold" panose="00000900000000000000" pitchFamily="2" charset="-18"/>
              </a:rPr>
              <a:t>02</a:t>
            </a:r>
          </a:p>
        </p:txBody>
      </p:sp>
      <p:sp>
        <p:nvSpPr>
          <p:cNvPr id="14" name="!!Text2b">
            <a:extLst>
              <a:ext uri="{FF2B5EF4-FFF2-40B4-BE49-F238E27FC236}">
                <a16:creationId xmlns:a16="http://schemas.microsoft.com/office/drawing/2014/main" id="{71E4BCF7-A5FF-3AB0-F65E-135C7292F6B0}"/>
              </a:ext>
            </a:extLst>
          </p:cNvPr>
          <p:cNvSpPr txBox="1"/>
          <p:nvPr/>
        </p:nvSpPr>
        <p:spPr>
          <a:xfrm>
            <a:off x="3294169" y="4362721"/>
            <a:ext cx="30428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solidFill>
                  <a:schemeClr val="accent2"/>
                </a:solidFill>
                <a:latin typeface="Poppins Light" panose="00000400000000000000" pitchFamily="2" charset="-18"/>
                <a:ea typeface="Futura" panose="02020800000000000000" pitchFamily="18" charset="0"/>
                <a:cs typeface="Poppins Light" panose="00000400000000000000" pitchFamily="2" charset="-18"/>
              </a:rPr>
              <a:t>Stand </a:t>
            </a:r>
            <a:r>
              <a:rPr lang="pl-PL" sz="2400" dirty="0" err="1">
                <a:solidFill>
                  <a:schemeClr val="accent2"/>
                </a:solidFill>
                <a:latin typeface="Poppins Light" panose="00000400000000000000" pitchFamily="2" charset="-18"/>
                <a:ea typeface="Futura" panose="02020800000000000000" pitchFamily="18" charset="0"/>
                <a:cs typeface="Poppins Light" panose="00000400000000000000" pitchFamily="2" charset="-18"/>
              </a:rPr>
              <a:t>your</a:t>
            </a:r>
            <a:r>
              <a:rPr lang="pl-PL" sz="2400" dirty="0">
                <a:solidFill>
                  <a:schemeClr val="accent2"/>
                </a:solidFill>
                <a:latin typeface="Poppins Light" panose="00000400000000000000" pitchFamily="2" charset="-18"/>
                <a:ea typeface="Futura" panose="02020800000000000000" pitchFamily="18" charset="0"/>
                <a:cs typeface="Poppins Light" panose="00000400000000000000" pitchFamily="2" charset="-18"/>
              </a:rPr>
              <a:t> </a:t>
            </a:r>
            <a:r>
              <a:rPr lang="pl-PL" sz="2400" dirty="0" err="1">
                <a:solidFill>
                  <a:schemeClr val="accent2"/>
                </a:solidFill>
                <a:latin typeface="Poppins Light" panose="00000400000000000000" pitchFamily="2" charset="-18"/>
                <a:ea typeface="Futura" panose="02020800000000000000" pitchFamily="18" charset="0"/>
                <a:cs typeface="Poppins Light" panose="00000400000000000000" pitchFamily="2" charset="-18"/>
              </a:rPr>
              <a:t>ground</a:t>
            </a:r>
            <a:endParaRPr lang="pl-PL" sz="2400" dirty="0">
              <a:solidFill>
                <a:schemeClr val="accent2"/>
              </a:solidFill>
              <a:latin typeface="Poppins Light" panose="00000400000000000000" pitchFamily="2" charset="-18"/>
              <a:ea typeface="Futura" panose="02020800000000000000" pitchFamily="18" charset="0"/>
              <a:cs typeface="Poppins Light" panose="00000400000000000000" pitchFamily="2" charset="-18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Poppins Light" panose="00000400000000000000" pitchFamily="2" charset="-18"/>
                <a:ea typeface="Futura" panose="02020800000000000000" pitchFamily="18" charset="0"/>
                <a:cs typeface="Poppins Light" panose="00000400000000000000" pitchFamily="2" charset="-18"/>
              </a:rPr>
              <a:t>Thanks </a:t>
            </a:r>
            <a:r>
              <a:rPr lang="pl-PL" sz="2400" dirty="0">
                <a:solidFill>
                  <a:schemeClr val="accent2"/>
                </a:solidFill>
                <a:latin typeface="Poppins Light" panose="00000400000000000000" pitchFamily="2" charset="-18"/>
                <a:ea typeface="Futura" panose="02020800000000000000" pitchFamily="18" charset="0"/>
                <a:cs typeface="Poppins Light" panose="00000400000000000000" pitchFamily="2" charset="-18"/>
              </a:rPr>
              <a:t>to duratec</a:t>
            </a:r>
          </a:p>
          <a:p>
            <a:r>
              <a:rPr lang="pl-PL" sz="2400" dirty="0" err="1">
                <a:solidFill>
                  <a:schemeClr val="accent2"/>
                </a:solidFill>
                <a:latin typeface="Poppins Light" panose="00000400000000000000" pitchFamily="2" charset="-18"/>
                <a:ea typeface="Futura" panose="02020800000000000000" pitchFamily="18" charset="0"/>
                <a:cs typeface="Poppins Light" panose="00000400000000000000" pitchFamily="2" charset="-18"/>
              </a:rPr>
              <a:t>technology</a:t>
            </a:r>
            <a:endParaRPr lang="pl-PL" sz="2400" dirty="0">
              <a:solidFill>
                <a:schemeClr val="accent2"/>
              </a:solidFill>
              <a:latin typeface="Poppins Light" panose="00000400000000000000" pitchFamily="2" charset="-18"/>
              <a:ea typeface="Futura" panose="02020800000000000000" pitchFamily="18" charset="0"/>
              <a:cs typeface="Poppins Light" panose="00000400000000000000" pitchFamily="2" charset="-18"/>
            </a:endParaRPr>
          </a:p>
        </p:txBody>
      </p:sp>
      <p:sp>
        <p:nvSpPr>
          <p:cNvPr id="15" name="!!Text2">
            <a:extLst>
              <a:ext uri="{FF2B5EF4-FFF2-40B4-BE49-F238E27FC236}">
                <a16:creationId xmlns:a16="http://schemas.microsoft.com/office/drawing/2014/main" id="{4C6001D6-DCBC-AC0B-17AF-9F15D067CA6C}"/>
              </a:ext>
            </a:extLst>
          </p:cNvPr>
          <p:cNvSpPr txBox="1"/>
          <p:nvPr/>
        </p:nvSpPr>
        <p:spPr>
          <a:xfrm>
            <a:off x="3294169" y="3975562"/>
            <a:ext cx="3150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 err="1">
                <a:solidFill>
                  <a:schemeClr val="accent1"/>
                </a:solidFill>
                <a:latin typeface="Poppins ExtraBold" panose="00000900000000000000" pitchFamily="2" charset="-18"/>
                <a:ea typeface="Futura" panose="02020800000000000000" pitchFamily="18" charset="0"/>
                <a:cs typeface="Poppins ExtraBold" panose="00000900000000000000" pitchFamily="2" charset="-18"/>
              </a:rPr>
              <a:t>Improved</a:t>
            </a:r>
            <a:r>
              <a:rPr lang="pl-PL" sz="2400" dirty="0">
                <a:solidFill>
                  <a:schemeClr val="accent1"/>
                </a:solidFill>
                <a:latin typeface="Poppins ExtraBold" panose="00000900000000000000" pitchFamily="2" charset="-18"/>
                <a:ea typeface="Futura" panose="02020800000000000000" pitchFamily="18" charset="0"/>
                <a:cs typeface="Poppins ExtraBold" panose="00000900000000000000" pitchFamily="2" charset="-18"/>
              </a:rPr>
              <a:t> </a:t>
            </a:r>
            <a:r>
              <a:rPr lang="pl-PL" sz="2400" dirty="0" err="1">
                <a:solidFill>
                  <a:schemeClr val="accent1"/>
                </a:solidFill>
                <a:latin typeface="Poppins ExtraBold" panose="00000900000000000000" pitchFamily="2" charset="-18"/>
                <a:ea typeface="Futura" panose="02020800000000000000" pitchFamily="18" charset="0"/>
                <a:cs typeface="Poppins ExtraBold" panose="00000900000000000000" pitchFamily="2" charset="-18"/>
              </a:rPr>
              <a:t>stability</a:t>
            </a:r>
            <a:endParaRPr lang="pl-PL" sz="2400" dirty="0">
              <a:solidFill>
                <a:schemeClr val="accent1"/>
              </a:solidFill>
              <a:latin typeface="Poppins ExtraBold" panose="00000900000000000000" pitchFamily="2" charset="-18"/>
              <a:ea typeface="Futura" panose="02020800000000000000" pitchFamily="18" charset="0"/>
              <a:cs typeface="Poppins ExtraBold" panose="00000900000000000000" pitchFamily="2" charset="-18"/>
            </a:endParaRPr>
          </a:p>
        </p:txBody>
      </p:sp>
      <p:sp>
        <p:nvSpPr>
          <p:cNvPr id="19" name="Rect - hide left">
            <a:extLst>
              <a:ext uri="{FF2B5EF4-FFF2-40B4-BE49-F238E27FC236}">
                <a16:creationId xmlns:a16="http://schemas.microsoft.com/office/drawing/2014/main" id="{4FE222C9-6AAD-4788-C5A8-C9B56F012A66}"/>
              </a:ext>
            </a:extLst>
          </p:cNvPr>
          <p:cNvSpPr/>
          <p:nvPr/>
        </p:nvSpPr>
        <p:spPr>
          <a:xfrm>
            <a:off x="-1" y="2571750"/>
            <a:ext cx="3117453" cy="42862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solidFill>
                <a:schemeClr val="accent1"/>
              </a:solidFill>
            </a:endParaRPr>
          </a:p>
        </p:txBody>
      </p:sp>
      <p:sp>
        <p:nvSpPr>
          <p:cNvPr id="6" name="BIG #1">
            <a:extLst>
              <a:ext uri="{FF2B5EF4-FFF2-40B4-BE49-F238E27FC236}">
                <a16:creationId xmlns:a16="http://schemas.microsoft.com/office/drawing/2014/main" id="{E2BA769A-92FA-A353-F4C6-90D1892C4F17}"/>
              </a:ext>
            </a:extLst>
          </p:cNvPr>
          <p:cNvSpPr txBox="1"/>
          <p:nvPr/>
        </p:nvSpPr>
        <p:spPr>
          <a:xfrm>
            <a:off x="251545" y="3539042"/>
            <a:ext cx="338426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5000" dirty="0">
                <a:solidFill>
                  <a:schemeClr val="accent2"/>
                </a:solidFill>
                <a:latin typeface="Poppins ExtraBold" panose="00000900000000000000" pitchFamily="2" charset="-18"/>
                <a:ea typeface="Futura" panose="02020800000000000000" pitchFamily="18" charset="0"/>
                <a:cs typeface="Poppins ExtraBold" panose="00000900000000000000" pitchFamily="2" charset="-18"/>
              </a:rPr>
              <a:t>02</a:t>
            </a:r>
          </a:p>
        </p:txBody>
      </p:sp>
      <p:sp>
        <p:nvSpPr>
          <p:cNvPr id="11" name="BIG #1">
            <a:extLst>
              <a:ext uri="{FF2B5EF4-FFF2-40B4-BE49-F238E27FC236}">
                <a16:creationId xmlns:a16="http://schemas.microsoft.com/office/drawing/2014/main" id="{3F323C89-3DB6-3EB7-A63F-3DEDAC146162}"/>
              </a:ext>
            </a:extLst>
          </p:cNvPr>
          <p:cNvSpPr txBox="1"/>
          <p:nvPr/>
        </p:nvSpPr>
        <p:spPr>
          <a:xfrm>
            <a:off x="-5249642" y="3539041"/>
            <a:ext cx="338426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5000" dirty="0">
                <a:solidFill>
                  <a:schemeClr val="accent2"/>
                </a:solidFill>
                <a:latin typeface="Poppins ExtraBold" panose="00000900000000000000" pitchFamily="2" charset="-18"/>
                <a:ea typeface="Futura" panose="02020800000000000000" pitchFamily="18" charset="0"/>
                <a:cs typeface="Poppins ExtraBold" panose="00000900000000000000" pitchFamily="2" charset="-18"/>
              </a:rPr>
              <a:t>01</a:t>
            </a:r>
          </a:p>
        </p:txBody>
      </p:sp>
      <p:sp>
        <p:nvSpPr>
          <p:cNvPr id="17" name="BIG #3">
            <a:extLst>
              <a:ext uri="{FF2B5EF4-FFF2-40B4-BE49-F238E27FC236}">
                <a16:creationId xmlns:a16="http://schemas.microsoft.com/office/drawing/2014/main" id="{ABBE5242-C62F-FF69-D7C4-6623BC0077E0}"/>
              </a:ext>
            </a:extLst>
          </p:cNvPr>
          <p:cNvSpPr txBox="1"/>
          <p:nvPr/>
        </p:nvSpPr>
        <p:spPr>
          <a:xfrm>
            <a:off x="-5255423" y="3539041"/>
            <a:ext cx="338426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5000" dirty="0">
                <a:solidFill>
                  <a:schemeClr val="accent2"/>
                </a:solidFill>
                <a:latin typeface="Poppins ExtraBold" panose="00000900000000000000" pitchFamily="2" charset="-18"/>
                <a:ea typeface="Futura" panose="02020800000000000000" pitchFamily="18" charset="0"/>
                <a:cs typeface="Poppins ExtraBold" panose="00000900000000000000" pitchFamily="2" charset="-18"/>
              </a:rPr>
              <a:t>03</a:t>
            </a:r>
          </a:p>
        </p:txBody>
      </p:sp>
      <p:sp>
        <p:nvSpPr>
          <p:cNvPr id="5" name="!!Text3b">
            <a:extLst>
              <a:ext uri="{FF2B5EF4-FFF2-40B4-BE49-F238E27FC236}">
                <a16:creationId xmlns:a16="http://schemas.microsoft.com/office/drawing/2014/main" id="{80E15BCB-B664-8915-2776-F21F97891194}"/>
              </a:ext>
            </a:extLst>
          </p:cNvPr>
          <p:cNvSpPr txBox="1"/>
          <p:nvPr/>
        </p:nvSpPr>
        <p:spPr>
          <a:xfrm>
            <a:off x="8445289" y="4362721"/>
            <a:ext cx="33137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solidFill>
                  <a:schemeClr val="accent2"/>
                </a:solidFill>
                <a:latin typeface="Poppins Light" panose="00000400000000000000" pitchFamily="2" charset="-18"/>
                <a:ea typeface="Futura" panose="02020800000000000000" pitchFamily="18" charset="0"/>
                <a:cs typeface="Poppins Light" panose="00000400000000000000" pitchFamily="2" charset="-18"/>
              </a:rPr>
              <a:t>The solidest </a:t>
            </a:r>
            <a:r>
              <a:rPr lang="en-US" sz="2400" dirty="0">
                <a:solidFill>
                  <a:schemeClr val="accent2"/>
                </a:solidFill>
                <a:latin typeface="Poppins Light" panose="00000400000000000000" pitchFamily="2" charset="-18"/>
                <a:ea typeface="Futura" panose="02020800000000000000" pitchFamily="18" charset="0"/>
                <a:cs typeface="Poppins Light" panose="00000400000000000000" pitchFamily="2" charset="-18"/>
              </a:rPr>
              <a:t>medical</a:t>
            </a:r>
          </a:p>
          <a:p>
            <a:r>
              <a:rPr lang="en-US" sz="2400" dirty="0">
                <a:solidFill>
                  <a:schemeClr val="accent2"/>
                </a:solidFill>
                <a:latin typeface="Poppins Light" panose="00000400000000000000" pitchFamily="2" charset="-18"/>
                <a:ea typeface="Futura" panose="02020800000000000000" pitchFamily="18" charset="0"/>
                <a:cs typeface="Poppins Light" panose="00000400000000000000" pitchFamily="2" charset="-18"/>
              </a:rPr>
              <a:t>s</a:t>
            </a:r>
            <a:r>
              <a:rPr lang="pl-PL" sz="2400" dirty="0">
                <a:solidFill>
                  <a:schemeClr val="accent2"/>
                </a:solidFill>
                <a:latin typeface="Poppins Light" panose="00000400000000000000" pitchFamily="2" charset="-18"/>
                <a:ea typeface="Futura" panose="02020800000000000000" pitchFamily="18" charset="0"/>
                <a:cs typeface="Poppins Light" panose="00000400000000000000" pitchFamily="2" charset="-18"/>
              </a:rPr>
              <a:t>ole</a:t>
            </a:r>
            <a:r>
              <a:rPr lang="en-US" sz="2400" dirty="0">
                <a:solidFill>
                  <a:schemeClr val="accent2"/>
                </a:solidFill>
                <a:latin typeface="Poppins Light" panose="00000400000000000000" pitchFamily="2" charset="-18"/>
                <a:ea typeface="Futura" panose="02020800000000000000" pitchFamily="18" charset="0"/>
                <a:cs typeface="Poppins Light" panose="00000400000000000000" pitchFamily="2" charset="-18"/>
              </a:rPr>
              <a:t> o</a:t>
            </a:r>
            <a:r>
              <a:rPr lang="pl-PL" sz="2400" dirty="0">
                <a:solidFill>
                  <a:schemeClr val="accent2"/>
                </a:solidFill>
                <a:latin typeface="Poppins Light" panose="00000400000000000000" pitchFamily="2" charset="-18"/>
                <a:ea typeface="Futura" panose="02020800000000000000" pitchFamily="18" charset="0"/>
                <a:cs typeface="Poppins Light" panose="00000400000000000000" pitchFamily="2" charset="-18"/>
              </a:rPr>
              <a:t>f the soles</a:t>
            </a:r>
          </a:p>
        </p:txBody>
      </p:sp>
      <p:sp>
        <p:nvSpPr>
          <p:cNvPr id="7" name="!!Text3">
            <a:extLst>
              <a:ext uri="{FF2B5EF4-FFF2-40B4-BE49-F238E27FC236}">
                <a16:creationId xmlns:a16="http://schemas.microsoft.com/office/drawing/2014/main" id="{128895D3-0B25-F8C9-AF2A-912C90263066}"/>
              </a:ext>
            </a:extLst>
          </p:cNvPr>
          <p:cNvSpPr txBox="1"/>
          <p:nvPr/>
        </p:nvSpPr>
        <p:spPr>
          <a:xfrm>
            <a:off x="8445289" y="3975562"/>
            <a:ext cx="1683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solidFill>
                  <a:schemeClr val="accent1"/>
                </a:solidFill>
                <a:latin typeface="Poppins ExtraBold" panose="00000900000000000000" pitchFamily="2" charset="-18"/>
                <a:ea typeface="Futura" panose="02020800000000000000" pitchFamily="18" charset="0"/>
                <a:cs typeface="Poppins ExtraBold" panose="00000900000000000000" pitchFamily="2" charset="-18"/>
              </a:rPr>
              <a:t>Solid sole</a:t>
            </a:r>
          </a:p>
        </p:txBody>
      </p:sp>
      <p:pic>
        <p:nvPicPr>
          <p:cNvPr id="3" name="Picture #3" descr="Person wearing a face mask and gloves">
            <a:extLst>
              <a:ext uri="{FF2B5EF4-FFF2-40B4-BE49-F238E27FC236}">
                <a16:creationId xmlns:a16="http://schemas.microsoft.com/office/drawing/2014/main" id="{75A11014-B5CE-A55A-CE84-B38B39C2B62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053" t="14012" r="40718" b="39281"/>
          <a:stretch/>
        </p:blipFill>
        <p:spPr>
          <a:xfrm>
            <a:off x="7620000" y="2571750"/>
            <a:ext cx="4572000" cy="4286250"/>
          </a:xfrm>
          <a:prstGeom prst="rect">
            <a:avLst/>
          </a:prstGeom>
        </p:spPr>
      </p:pic>
      <p:pic>
        <p:nvPicPr>
          <p:cNvPr id="16" name="Picture #2" descr="Doctor smiling in the hallway">
            <a:extLst>
              <a:ext uri="{FF2B5EF4-FFF2-40B4-BE49-F238E27FC236}">
                <a16:creationId xmlns:a16="http://schemas.microsoft.com/office/drawing/2014/main" id="{C907C815-E64F-FCF3-868C-F2F3F4005FB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475" r="3276" b="13901"/>
          <a:stretch/>
        </p:blipFill>
        <p:spPr>
          <a:xfrm>
            <a:off x="7620000" y="2571750"/>
            <a:ext cx="4572000" cy="4286250"/>
          </a:xfrm>
          <a:prstGeom prst="rect">
            <a:avLst/>
          </a:prstGeom>
        </p:spPr>
      </p:pic>
      <p:pic>
        <p:nvPicPr>
          <p:cNvPr id="21" name="Picture #1" descr="Smiling male doctor talking in clinic corridor">
            <a:extLst>
              <a:ext uri="{FF2B5EF4-FFF2-40B4-BE49-F238E27FC236}">
                <a16:creationId xmlns:a16="http://schemas.microsoft.com/office/drawing/2014/main" id="{2D51CD1F-1AFE-E5D9-4E7E-6C444556714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9997" t="2134" r="-4357" b="4416"/>
          <a:stretch/>
        </p:blipFill>
        <p:spPr>
          <a:xfrm>
            <a:off x="12192000" y="2571750"/>
            <a:ext cx="300000" cy="428625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262B6E1-639F-ED4E-6C9B-092A95FF6F55}"/>
              </a:ext>
            </a:extLst>
          </p:cNvPr>
          <p:cNvSpPr txBox="1"/>
          <p:nvPr/>
        </p:nvSpPr>
        <p:spPr>
          <a:xfrm>
            <a:off x="426148" y="918301"/>
            <a:ext cx="55162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dirty="0">
                <a:solidFill>
                  <a:schemeClr val="accent2"/>
                </a:solidFill>
                <a:latin typeface="Poppins ExtraBold" panose="00000900000000000000" pitchFamily="2" charset="-18"/>
                <a:ea typeface="Futura" panose="02020800000000000000" pitchFamily="18" charset="0"/>
                <a:cs typeface="Poppins ExtraBold" panose="00000900000000000000" pitchFamily="2" charset="-18"/>
              </a:rPr>
              <a:t>3 key </a:t>
            </a:r>
            <a:r>
              <a:rPr lang="pl-PL" sz="3600" dirty="0" err="1">
                <a:solidFill>
                  <a:schemeClr val="accent2"/>
                </a:solidFill>
                <a:latin typeface="Poppins ExtraBold" panose="00000900000000000000" pitchFamily="2" charset="-18"/>
                <a:ea typeface="Futura" panose="02020800000000000000" pitchFamily="18" charset="0"/>
                <a:cs typeface="Poppins ExtraBold" panose="00000900000000000000" pitchFamily="2" charset="-18"/>
              </a:rPr>
              <a:t>benefits</a:t>
            </a:r>
            <a:r>
              <a:rPr lang="pl-PL" sz="3600" dirty="0">
                <a:solidFill>
                  <a:schemeClr val="accent2"/>
                </a:solidFill>
                <a:latin typeface="Poppins ExtraBold" panose="00000900000000000000" pitchFamily="2" charset="-18"/>
                <a:ea typeface="Futura" panose="02020800000000000000" pitchFamily="18" charset="0"/>
                <a:cs typeface="Poppins ExtraBold" panose="00000900000000000000" pitchFamily="2" charset="-18"/>
              </a:rPr>
              <a:t> to </a:t>
            </a:r>
            <a:r>
              <a:rPr lang="pl-PL" sz="3600" dirty="0" err="1">
                <a:solidFill>
                  <a:schemeClr val="accent2"/>
                </a:solidFill>
                <a:latin typeface="Poppins ExtraBold" panose="00000900000000000000" pitchFamily="2" charset="-18"/>
                <a:ea typeface="Futura" panose="02020800000000000000" pitchFamily="18" charset="0"/>
                <a:cs typeface="Poppins ExtraBold" panose="00000900000000000000" pitchFamily="2" charset="-18"/>
              </a:rPr>
              <a:t>using</a:t>
            </a:r>
            <a:endParaRPr lang="pl-PL" sz="3600" dirty="0">
              <a:solidFill>
                <a:schemeClr val="accent2"/>
              </a:solidFill>
              <a:latin typeface="Poppins ExtraBold" panose="00000900000000000000" pitchFamily="2" charset="-18"/>
              <a:ea typeface="Futura" panose="02020800000000000000" pitchFamily="18" charset="0"/>
              <a:cs typeface="Poppins ExtraBold" panose="00000900000000000000" pitchFamily="2" charset="-18"/>
            </a:endParaRPr>
          </a:p>
          <a:p>
            <a:r>
              <a:rPr lang="pl-PL" sz="3600" dirty="0">
                <a:solidFill>
                  <a:schemeClr val="accent2"/>
                </a:solidFill>
                <a:latin typeface="Poppins ExtraBold" panose="00000900000000000000" pitchFamily="2" charset="-18"/>
                <a:ea typeface="Futura" panose="02020800000000000000" pitchFamily="18" charset="0"/>
                <a:cs typeface="Poppins ExtraBold" panose="00000900000000000000" pitchFamily="2" charset="-18"/>
              </a:rPr>
              <a:t>„</a:t>
            </a:r>
            <a:r>
              <a:rPr lang="en-US" sz="3600" dirty="0" err="1">
                <a:solidFill>
                  <a:schemeClr val="accent2"/>
                </a:solidFill>
                <a:latin typeface="Poppins ExtraBold" panose="00000900000000000000" pitchFamily="2" charset="-18"/>
                <a:ea typeface="Futura" panose="02020800000000000000" pitchFamily="18" charset="0"/>
                <a:cs typeface="Poppins ExtraBold" panose="00000900000000000000" pitchFamily="2" charset="-18"/>
              </a:rPr>
              <a:t>IMPACTfeet</a:t>
            </a:r>
            <a:r>
              <a:rPr lang="pl-PL" sz="3600" dirty="0">
                <a:solidFill>
                  <a:schemeClr val="accent2"/>
                </a:solidFill>
                <a:latin typeface="Poppins ExtraBold" panose="00000900000000000000" pitchFamily="2" charset="-18"/>
                <a:ea typeface="Futura" panose="02020800000000000000" pitchFamily="18" charset="0"/>
                <a:cs typeface="Poppins ExtraBold" panose="00000900000000000000" pitchFamily="2" charset="-18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0736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">
            <a:extLst>
              <a:ext uri="{FF2B5EF4-FFF2-40B4-BE49-F238E27FC236}">
                <a16:creationId xmlns:a16="http://schemas.microsoft.com/office/drawing/2014/main" id="{F74AD244-BF63-3AB8-FEBF-3359689222D8}"/>
              </a:ext>
            </a:extLst>
          </p:cNvPr>
          <p:cNvSpPr/>
          <p:nvPr/>
        </p:nvSpPr>
        <p:spPr>
          <a:xfrm>
            <a:off x="3048000" y="2571750"/>
            <a:ext cx="4572000" cy="42862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2" name="!!Text1b">
            <a:extLst>
              <a:ext uri="{FF2B5EF4-FFF2-40B4-BE49-F238E27FC236}">
                <a16:creationId xmlns:a16="http://schemas.microsoft.com/office/drawing/2014/main" id="{C862E672-92C2-D57C-4EEE-6CEBD4C9B3A5}"/>
              </a:ext>
            </a:extLst>
          </p:cNvPr>
          <p:cNvSpPr txBox="1"/>
          <p:nvPr/>
        </p:nvSpPr>
        <p:spPr>
          <a:xfrm>
            <a:off x="-3972413" y="4362721"/>
            <a:ext cx="36711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solidFill>
                  <a:schemeClr val="accent2"/>
                </a:solidFill>
                <a:latin typeface="Poppins Light" panose="00000400000000000000" pitchFamily="2" charset="-18"/>
                <a:ea typeface="Futura" panose="02020800000000000000" pitchFamily="18" charset="0"/>
                <a:cs typeface="Poppins Light" panose="00000400000000000000" pitchFamily="2" charset="-18"/>
              </a:rPr>
              <a:t>Our </a:t>
            </a:r>
            <a:r>
              <a:rPr lang="pl-PL" sz="2400" dirty="0" err="1">
                <a:solidFill>
                  <a:schemeClr val="accent2"/>
                </a:solidFill>
                <a:latin typeface="Poppins Light" panose="00000400000000000000" pitchFamily="2" charset="-18"/>
                <a:ea typeface="Futura" panose="02020800000000000000" pitchFamily="18" charset="0"/>
                <a:cs typeface="Poppins Light" panose="00000400000000000000" pitchFamily="2" charset="-18"/>
              </a:rPr>
              <a:t>innovative</a:t>
            </a:r>
            <a:r>
              <a:rPr lang="pl-PL" sz="2400" dirty="0">
                <a:solidFill>
                  <a:schemeClr val="accent2"/>
                </a:solidFill>
                <a:latin typeface="Poppins Light" panose="00000400000000000000" pitchFamily="2" charset="-18"/>
                <a:ea typeface="Futura" panose="02020800000000000000" pitchFamily="18" charset="0"/>
                <a:cs typeface="Poppins Light" panose="00000400000000000000" pitchFamily="2" charset="-18"/>
              </a:rPr>
              <a:t> </a:t>
            </a:r>
            <a:r>
              <a:rPr lang="pl-PL" sz="2400" dirty="0" err="1">
                <a:solidFill>
                  <a:schemeClr val="accent2"/>
                </a:solidFill>
                <a:latin typeface="Poppins Light" panose="00000400000000000000" pitchFamily="2" charset="-18"/>
                <a:ea typeface="Futura" panose="02020800000000000000" pitchFamily="18" charset="0"/>
                <a:cs typeface="Poppins Light" panose="00000400000000000000" pitchFamily="2" charset="-18"/>
              </a:rPr>
              <a:t>tech</a:t>
            </a:r>
            <a:r>
              <a:rPr lang="pl-PL" sz="2400" dirty="0">
                <a:solidFill>
                  <a:schemeClr val="accent2"/>
                </a:solidFill>
                <a:latin typeface="Poppins Light" panose="00000400000000000000" pitchFamily="2" charset="-18"/>
                <a:ea typeface="Futura" panose="02020800000000000000" pitchFamily="18" charset="0"/>
                <a:cs typeface="Poppins Light" panose="00000400000000000000" pitchFamily="2" charset="-18"/>
              </a:rPr>
              <a:t>.</a:t>
            </a:r>
          </a:p>
          <a:p>
            <a:r>
              <a:rPr lang="pl-PL" sz="2400" dirty="0" err="1">
                <a:solidFill>
                  <a:schemeClr val="accent2"/>
                </a:solidFill>
                <a:latin typeface="Poppins Light" panose="00000400000000000000" pitchFamily="2" charset="-18"/>
                <a:ea typeface="Futura" panose="02020800000000000000" pitchFamily="18" charset="0"/>
                <a:cs typeface="Poppins Light" panose="00000400000000000000" pitchFamily="2" charset="-18"/>
              </a:rPr>
              <a:t>Reduces</a:t>
            </a:r>
            <a:r>
              <a:rPr lang="pl-PL" sz="2400" dirty="0">
                <a:solidFill>
                  <a:schemeClr val="accent2"/>
                </a:solidFill>
                <a:latin typeface="Poppins Light" panose="00000400000000000000" pitchFamily="2" charset="-18"/>
                <a:ea typeface="Futura" panose="02020800000000000000" pitchFamily="18" charset="0"/>
                <a:cs typeface="Poppins Light" panose="00000400000000000000" pitchFamily="2" charset="-18"/>
              </a:rPr>
              <a:t> </a:t>
            </a:r>
            <a:r>
              <a:rPr lang="pl-PL" sz="2400" dirty="0" err="1">
                <a:solidFill>
                  <a:schemeClr val="accent2"/>
                </a:solidFill>
                <a:latin typeface="Poppins Light" panose="00000400000000000000" pitchFamily="2" charset="-18"/>
                <a:ea typeface="Futura" panose="02020800000000000000" pitchFamily="18" charset="0"/>
                <a:cs typeface="Poppins Light" panose="00000400000000000000" pitchFamily="2" charset="-18"/>
              </a:rPr>
              <a:t>strain</a:t>
            </a:r>
            <a:r>
              <a:rPr lang="pl-PL" sz="2400" dirty="0">
                <a:solidFill>
                  <a:schemeClr val="accent2"/>
                </a:solidFill>
                <a:latin typeface="Poppins Light" panose="00000400000000000000" pitchFamily="2" charset="-18"/>
                <a:ea typeface="Futura" panose="02020800000000000000" pitchFamily="18" charset="0"/>
                <a:cs typeface="Poppins Light" panose="00000400000000000000" pitchFamily="2" charset="-18"/>
              </a:rPr>
              <a:t> on </a:t>
            </a:r>
            <a:r>
              <a:rPr lang="pl-PL" sz="2400" dirty="0" err="1">
                <a:solidFill>
                  <a:schemeClr val="accent2"/>
                </a:solidFill>
                <a:latin typeface="Poppins Light" panose="00000400000000000000" pitchFamily="2" charset="-18"/>
                <a:ea typeface="Futura" panose="02020800000000000000" pitchFamily="18" charset="0"/>
                <a:cs typeface="Poppins Light" panose="00000400000000000000" pitchFamily="2" charset="-18"/>
              </a:rPr>
              <a:t>your</a:t>
            </a:r>
            <a:endParaRPr lang="pl-PL" sz="2400" dirty="0">
              <a:solidFill>
                <a:schemeClr val="accent2"/>
              </a:solidFill>
              <a:latin typeface="Poppins Light" panose="00000400000000000000" pitchFamily="2" charset="-18"/>
              <a:ea typeface="Futura" panose="02020800000000000000" pitchFamily="18" charset="0"/>
              <a:cs typeface="Poppins Light" panose="00000400000000000000" pitchFamily="2" charset="-18"/>
            </a:endParaRPr>
          </a:p>
          <a:p>
            <a:r>
              <a:rPr lang="pl-PL" sz="2400" dirty="0" err="1">
                <a:solidFill>
                  <a:schemeClr val="accent2"/>
                </a:solidFill>
                <a:latin typeface="Poppins Light" panose="00000400000000000000" pitchFamily="2" charset="-18"/>
                <a:ea typeface="Futura" panose="02020800000000000000" pitchFamily="18" charset="0"/>
                <a:cs typeface="Poppins Light" panose="00000400000000000000" pitchFamily="2" charset="-18"/>
              </a:rPr>
              <a:t>back</a:t>
            </a:r>
            <a:endParaRPr lang="pl-PL" sz="2400" dirty="0">
              <a:solidFill>
                <a:schemeClr val="accent2"/>
              </a:solidFill>
              <a:latin typeface="Poppins Light" panose="00000400000000000000" pitchFamily="2" charset="-18"/>
              <a:ea typeface="Futura" panose="02020800000000000000" pitchFamily="18" charset="0"/>
              <a:cs typeface="Poppins Light" panose="00000400000000000000" pitchFamily="2" charset="-18"/>
            </a:endParaRPr>
          </a:p>
        </p:txBody>
      </p:sp>
      <p:sp>
        <p:nvSpPr>
          <p:cNvPr id="13" name="!!Text1">
            <a:extLst>
              <a:ext uri="{FF2B5EF4-FFF2-40B4-BE49-F238E27FC236}">
                <a16:creationId xmlns:a16="http://schemas.microsoft.com/office/drawing/2014/main" id="{7DA1C385-E0F2-5F38-8E5D-0254981A522B}"/>
              </a:ext>
            </a:extLst>
          </p:cNvPr>
          <p:cNvSpPr txBox="1"/>
          <p:nvPr/>
        </p:nvSpPr>
        <p:spPr>
          <a:xfrm>
            <a:off x="-3972413" y="3975562"/>
            <a:ext cx="2603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 err="1">
                <a:solidFill>
                  <a:schemeClr val="accent1"/>
                </a:solidFill>
                <a:latin typeface="Poppins ExtraBold" panose="00000900000000000000" pitchFamily="2" charset="-18"/>
                <a:ea typeface="Futura" panose="02020800000000000000" pitchFamily="18" charset="0"/>
                <a:cs typeface="Poppins ExtraBold" panose="00000900000000000000" pitchFamily="2" charset="-18"/>
              </a:rPr>
              <a:t>Reduced</a:t>
            </a:r>
            <a:r>
              <a:rPr lang="pl-PL" sz="2400" dirty="0">
                <a:solidFill>
                  <a:schemeClr val="accent1"/>
                </a:solidFill>
                <a:latin typeface="Poppins ExtraBold" panose="00000900000000000000" pitchFamily="2" charset="-18"/>
                <a:ea typeface="Futura" panose="02020800000000000000" pitchFamily="18" charset="0"/>
                <a:cs typeface="Poppins ExtraBold" panose="00000900000000000000" pitchFamily="2" charset="-18"/>
              </a:rPr>
              <a:t> </a:t>
            </a:r>
            <a:r>
              <a:rPr lang="pl-PL" sz="2400" dirty="0" err="1">
                <a:solidFill>
                  <a:schemeClr val="accent1"/>
                </a:solidFill>
                <a:latin typeface="Poppins ExtraBold" panose="00000900000000000000" pitchFamily="2" charset="-18"/>
                <a:ea typeface="Futura" panose="02020800000000000000" pitchFamily="18" charset="0"/>
                <a:cs typeface="Poppins ExtraBold" panose="00000900000000000000" pitchFamily="2" charset="-18"/>
              </a:rPr>
              <a:t>strain</a:t>
            </a:r>
            <a:endParaRPr lang="pl-PL" sz="2400" dirty="0">
              <a:solidFill>
                <a:schemeClr val="accent1"/>
              </a:solidFill>
              <a:latin typeface="Poppins ExtraBold" panose="00000900000000000000" pitchFamily="2" charset="-18"/>
              <a:ea typeface="Futura" panose="02020800000000000000" pitchFamily="18" charset="0"/>
              <a:cs typeface="Poppins ExtraBold" panose="00000900000000000000" pitchFamily="2" charset="-18"/>
            </a:endParaRPr>
          </a:p>
        </p:txBody>
      </p:sp>
      <p:sp>
        <p:nvSpPr>
          <p:cNvPr id="4" name="Rect bg">
            <a:extLst>
              <a:ext uri="{FF2B5EF4-FFF2-40B4-BE49-F238E27FC236}">
                <a16:creationId xmlns:a16="http://schemas.microsoft.com/office/drawing/2014/main" id="{FD3481B8-D174-E60B-1B27-3F16521EF9AF}"/>
              </a:ext>
            </a:extLst>
          </p:cNvPr>
          <p:cNvSpPr/>
          <p:nvPr/>
        </p:nvSpPr>
        <p:spPr>
          <a:xfrm>
            <a:off x="7619999" y="0"/>
            <a:ext cx="4572001" cy="257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04580E-2F60-BB9F-A374-07FB71450656}"/>
              </a:ext>
            </a:extLst>
          </p:cNvPr>
          <p:cNvSpPr txBox="1"/>
          <p:nvPr/>
        </p:nvSpPr>
        <p:spPr>
          <a:xfrm>
            <a:off x="426148" y="548969"/>
            <a:ext cx="3855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Poppins ExtraBold" panose="00000900000000000000" pitchFamily="2" charset="-18"/>
                <a:ea typeface="Futura" panose="02020800000000000000" pitchFamily="18" charset="0"/>
                <a:cs typeface="Poppins ExtraBold" panose="00000900000000000000" pitchFamily="2" charset="-18"/>
              </a:rPr>
              <a:t>FEATS</a:t>
            </a:r>
            <a:r>
              <a:rPr lang="pl-PL" dirty="0">
                <a:solidFill>
                  <a:schemeClr val="accent1"/>
                </a:solidFill>
                <a:latin typeface="Poppins ExtraBold" panose="00000900000000000000" pitchFamily="2" charset="-18"/>
                <a:ea typeface="Futura" panose="02020800000000000000" pitchFamily="18" charset="0"/>
                <a:cs typeface="Poppins ExtraBold" panose="00000900000000000000" pitchFamily="2" charset="-18"/>
              </a:rPr>
              <a:t> WE ARE PROUD TO SHARE</a:t>
            </a:r>
          </a:p>
        </p:txBody>
      </p:sp>
      <p:sp>
        <p:nvSpPr>
          <p:cNvPr id="34" name="BIG #1">
            <a:extLst>
              <a:ext uri="{FF2B5EF4-FFF2-40B4-BE49-F238E27FC236}">
                <a16:creationId xmlns:a16="http://schemas.microsoft.com/office/drawing/2014/main" id="{ABDD3A41-AB99-38E7-F128-A01D4686F91B}"/>
              </a:ext>
            </a:extLst>
          </p:cNvPr>
          <p:cNvSpPr txBox="1"/>
          <p:nvPr/>
        </p:nvSpPr>
        <p:spPr>
          <a:xfrm>
            <a:off x="8073179" y="-406124"/>
            <a:ext cx="406713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3900" dirty="0">
                <a:solidFill>
                  <a:schemeClr val="accent4">
                    <a:alpha val="10000"/>
                  </a:schemeClr>
                </a:solidFill>
                <a:latin typeface="Poppins ExtraBold" panose="00000900000000000000" pitchFamily="2" charset="-18"/>
                <a:ea typeface="Futura" panose="02020800000000000000" pitchFamily="18" charset="0"/>
                <a:cs typeface="Poppins ExtraBold" panose="00000900000000000000" pitchFamily="2" charset="-18"/>
              </a:rPr>
              <a:t>03</a:t>
            </a:r>
          </a:p>
        </p:txBody>
      </p:sp>
      <p:sp>
        <p:nvSpPr>
          <p:cNvPr id="14" name="!!Text2b">
            <a:extLst>
              <a:ext uri="{FF2B5EF4-FFF2-40B4-BE49-F238E27FC236}">
                <a16:creationId xmlns:a16="http://schemas.microsoft.com/office/drawing/2014/main" id="{71E4BCF7-A5FF-3AB0-F65E-135C7292F6B0}"/>
              </a:ext>
            </a:extLst>
          </p:cNvPr>
          <p:cNvSpPr txBox="1"/>
          <p:nvPr/>
        </p:nvSpPr>
        <p:spPr>
          <a:xfrm>
            <a:off x="-3387011" y="4362721"/>
            <a:ext cx="30428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solidFill>
                  <a:schemeClr val="accent2"/>
                </a:solidFill>
                <a:latin typeface="Poppins Light" panose="00000400000000000000" pitchFamily="2" charset="-18"/>
                <a:ea typeface="Futura" panose="02020800000000000000" pitchFamily="18" charset="0"/>
                <a:cs typeface="Poppins Light" panose="00000400000000000000" pitchFamily="2" charset="-18"/>
              </a:rPr>
              <a:t>Stand </a:t>
            </a:r>
            <a:r>
              <a:rPr lang="pl-PL" sz="2400" dirty="0" err="1">
                <a:solidFill>
                  <a:schemeClr val="accent2"/>
                </a:solidFill>
                <a:latin typeface="Poppins Light" panose="00000400000000000000" pitchFamily="2" charset="-18"/>
                <a:ea typeface="Futura" panose="02020800000000000000" pitchFamily="18" charset="0"/>
                <a:cs typeface="Poppins Light" panose="00000400000000000000" pitchFamily="2" charset="-18"/>
              </a:rPr>
              <a:t>your</a:t>
            </a:r>
            <a:r>
              <a:rPr lang="pl-PL" sz="2400" dirty="0">
                <a:solidFill>
                  <a:schemeClr val="accent2"/>
                </a:solidFill>
                <a:latin typeface="Poppins Light" panose="00000400000000000000" pitchFamily="2" charset="-18"/>
                <a:ea typeface="Futura" panose="02020800000000000000" pitchFamily="18" charset="0"/>
                <a:cs typeface="Poppins Light" panose="00000400000000000000" pitchFamily="2" charset="-18"/>
              </a:rPr>
              <a:t> </a:t>
            </a:r>
            <a:r>
              <a:rPr lang="pl-PL" sz="2400" dirty="0" err="1">
                <a:solidFill>
                  <a:schemeClr val="accent2"/>
                </a:solidFill>
                <a:latin typeface="Poppins Light" panose="00000400000000000000" pitchFamily="2" charset="-18"/>
                <a:ea typeface="Futura" panose="02020800000000000000" pitchFamily="18" charset="0"/>
                <a:cs typeface="Poppins Light" panose="00000400000000000000" pitchFamily="2" charset="-18"/>
              </a:rPr>
              <a:t>ground</a:t>
            </a:r>
            <a:endParaRPr lang="pl-PL" sz="2400" dirty="0">
              <a:solidFill>
                <a:schemeClr val="accent2"/>
              </a:solidFill>
              <a:latin typeface="Poppins Light" panose="00000400000000000000" pitchFamily="2" charset="-18"/>
              <a:ea typeface="Futura" panose="02020800000000000000" pitchFamily="18" charset="0"/>
              <a:cs typeface="Poppins Light" panose="00000400000000000000" pitchFamily="2" charset="-18"/>
            </a:endParaRPr>
          </a:p>
          <a:p>
            <a:r>
              <a:rPr lang="pl-PL" sz="2400" dirty="0" err="1">
                <a:solidFill>
                  <a:schemeClr val="accent2"/>
                </a:solidFill>
                <a:latin typeface="Poppins Light" panose="00000400000000000000" pitchFamily="2" charset="-18"/>
                <a:ea typeface="Futura" panose="02020800000000000000" pitchFamily="18" charset="0"/>
                <a:cs typeface="Poppins Light" panose="00000400000000000000" pitchFamily="2" charset="-18"/>
              </a:rPr>
              <a:t>Thats</a:t>
            </a:r>
            <a:r>
              <a:rPr lang="pl-PL" sz="2400" dirty="0">
                <a:solidFill>
                  <a:schemeClr val="accent2"/>
                </a:solidFill>
                <a:latin typeface="Poppins Light" panose="00000400000000000000" pitchFamily="2" charset="-18"/>
                <a:ea typeface="Futura" panose="02020800000000000000" pitchFamily="18" charset="0"/>
                <a:cs typeface="Poppins Light" panose="00000400000000000000" pitchFamily="2" charset="-18"/>
              </a:rPr>
              <a:t> to </a:t>
            </a:r>
            <a:r>
              <a:rPr lang="pl-PL" sz="2400" dirty="0" err="1">
                <a:solidFill>
                  <a:schemeClr val="accent2"/>
                </a:solidFill>
                <a:latin typeface="Poppins Light" panose="00000400000000000000" pitchFamily="2" charset="-18"/>
                <a:ea typeface="Futura" panose="02020800000000000000" pitchFamily="18" charset="0"/>
                <a:cs typeface="Poppins Light" panose="00000400000000000000" pitchFamily="2" charset="-18"/>
              </a:rPr>
              <a:t>duratec</a:t>
            </a:r>
            <a:endParaRPr lang="pl-PL" sz="2400" dirty="0">
              <a:solidFill>
                <a:schemeClr val="accent2"/>
              </a:solidFill>
              <a:latin typeface="Poppins Light" panose="00000400000000000000" pitchFamily="2" charset="-18"/>
              <a:ea typeface="Futura" panose="02020800000000000000" pitchFamily="18" charset="0"/>
              <a:cs typeface="Poppins Light" panose="00000400000000000000" pitchFamily="2" charset="-18"/>
            </a:endParaRPr>
          </a:p>
          <a:p>
            <a:r>
              <a:rPr lang="pl-PL" sz="2400" dirty="0" err="1">
                <a:solidFill>
                  <a:schemeClr val="accent2"/>
                </a:solidFill>
                <a:latin typeface="Poppins Light" panose="00000400000000000000" pitchFamily="2" charset="-18"/>
                <a:ea typeface="Futura" panose="02020800000000000000" pitchFamily="18" charset="0"/>
                <a:cs typeface="Poppins Light" panose="00000400000000000000" pitchFamily="2" charset="-18"/>
              </a:rPr>
              <a:t>technology</a:t>
            </a:r>
            <a:endParaRPr lang="pl-PL" sz="2400" dirty="0">
              <a:solidFill>
                <a:schemeClr val="accent2"/>
              </a:solidFill>
              <a:latin typeface="Poppins Light" panose="00000400000000000000" pitchFamily="2" charset="-18"/>
              <a:ea typeface="Futura" panose="02020800000000000000" pitchFamily="18" charset="0"/>
              <a:cs typeface="Poppins Light" panose="00000400000000000000" pitchFamily="2" charset="-18"/>
            </a:endParaRPr>
          </a:p>
        </p:txBody>
      </p:sp>
      <p:sp>
        <p:nvSpPr>
          <p:cNvPr id="15" name="!!Text2">
            <a:extLst>
              <a:ext uri="{FF2B5EF4-FFF2-40B4-BE49-F238E27FC236}">
                <a16:creationId xmlns:a16="http://schemas.microsoft.com/office/drawing/2014/main" id="{4C6001D6-DCBC-AC0B-17AF-9F15D067CA6C}"/>
              </a:ext>
            </a:extLst>
          </p:cNvPr>
          <p:cNvSpPr txBox="1"/>
          <p:nvPr/>
        </p:nvSpPr>
        <p:spPr>
          <a:xfrm>
            <a:off x="-3387011" y="3975562"/>
            <a:ext cx="3150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 err="1">
                <a:solidFill>
                  <a:schemeClr val="accent1"/>
                </a:solidFill>
                <a:latin typeface="Poppins ExtraBold" panose="00000900000000000000" pitchFamily="2" charset="-18"/>
                <a:ea typeface="Futura" panose="02020800000000000000" pitchFamily="18" charset="0"/>
                <a:cs typeface="Poppins ExtraBold" panose="00000900000000000000" pitchFamily="2" charset="-18"/>
              </a:rPr>
              <a:t>Improved</a:t>
            </a:r>
            <a:r>
              <a:rPr lang="pl-PL" sz="2400" dirty="0">
                <a:solidFill>
                  <a:schemeClr val="accent1"/>
                </a:solidFill>
                <a:latin typeface="Poppins ExtraBold" panose="00000900000000000000" pitchFamily="2" charset="-18"/>
                <a:ea typeface="Futura" panose="02020800000000000000" pitchFamily="18" charset="0"/>
                <a:cs typeface="Poppins ExtraBold" panose="00000900000000000000" pitchFamily="2" charset="-18"/>
              </a:rPr>
              <a:t> </a:t>
            </a:r>
            <a:r>
              <a:rPr lang="pl-PL" sz="2400" dirty="0" err="1">
                <a:solidFill>
                  <a:schemeClr val="accent1"/>
                </a:solidFill>
                <a:latin typeface="Poppins ExtraBold" panose="00000900000000000000" pitchFamily="2" charset="-18"/>
                <a:ea typeface="Futura" panose="02020800000000000000" pitchFamily="18" charset="0"/>
                <a:cs typeface="Poppins ExtraBold" panose="00000900000000000000" pitchFamily="2" charset="-18"/>
              </a:rPr>
              <a:t>stability</a:t>
            </a:r>
            <a:endParaRPr lang="pl-PL" sz="2400" dirty="0">
              <a:solidFill>
                <a:schemeClr val="accent1"/>
              </a:solidFill>
              <a:latin typeface="Poppins ExtraBold" panose="00000900000000000000" pitchFamily="2" charset="-18"/>
              <a:ea typeface="Futura" panose="02020800000000000000" pitchFamily="18" charset="0"/>
              <a:cs typeface="Poppins ExtraBold" panose="00000900000000000000" pitchFamily="2" charset="-18"/>
            </a:endParaRPr>
          </a:p>
        </p:txBody>
      </p:sp>
      <p:sp>
        <p:nvSpPr>
          <p:cNvPr id="19" name="Rect - hide left">
            <a:extLst>
              <a:ext uri="{FF2B5EF4-FFF2-40B4-BE49-F238E27FC236}">
                <a16:creationId xmlns:a16="http://schemas.microsoft.com/office/drawing/2014/main" id="{4FE222C9-6AAD-4788-C5A8-C9B56F012A66}"/>
              </a:ext>
            </a:extLst>
          </p:cNvPr>
          <p:cNvSpPr/>
          <p:nvPr/>
        </p:nvSpPr>
        <p:spPr>
          <a:xfrm>
            <a:off x="0" y="2571750"/>
            <a:ext cx="3150220" cy="42862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solidFill>
                <a:schemeClr val="accent1"/>
              </a:solidFill>
            </a:endParaRPr>
          </a:p>
        </p:txBody>
      </p:sp>
      <p:sp>
        <p:nvSpPr>
          <p:cNvPr id="6" name="BIG #1">
            <a:extLst>
              <a:ext uri="{FF2B5EF4-FFF2-40B4-BE49-F238E27FC236}">
                <a16:creationId xmlns:a16="http://schemas.microsoft.com/office/drawing/2014/main" id="{E2BA769A-92FA-A353-F4C6-90D1892C4F17}"/>
              </a:ext>
            </a:extLst>
          </p:cNvPr>
          <p:cNvSpPr txBox="1"/>
          <p:nvPr/>
        </p:nvSpPr>
        <p:spPr>
          <a:xfrm>
            <a:off x="-6255032" y="3539042"/>
            <a:ext cx="338426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5000" dirty="0">
                <a:solidFill>
                  <a:schemeClr val="accent2"/>
                </a:solidFill>
                <a:latin typeface="Poppins ExtraBold" panose="00000900000000000000" pitchFamily="2" charset="-18"/>
                <a:ea typeface="Futura" panose="02020800000000000000" pitchFamily="18" charset="0"/>
                <a:cs typeface="Poppins ExtraBold" panose="00000900000000000000" pitchFamily="2" charset="-18"/>
              </a:rPr>
              <a:t>02</a:t>
            </a:r>
          </a:p>
        </p:txBody>
      </p:sp>
      <p:sp>
        <p:nvSpPr>
          <p:cNvPr id="11" name="BIG #1">
            <a:extLst>
              <a:ext uri="{FF2B5EF4-FFF2-40B4-BE49-F238E27FC236}">
                <a16:creationId xmlns:a16="http://schemas.microsoft.com/office/drawing/2014/main" id="{3F323C89-3DB6-3EB7-A63F-3DEDAC146162}"/>
              </a:ext>
            </a:extLst>
          </p:cNvPr>
          <p:cNvSpPr txBox="1"/>
          <p:nvPr/>
        </p:nvSpPr>
        <p:spPr>
          <a:xfrm>
            <a:off x="-5249642" y="3539041"/>
            <a:ext cx="338426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5000" dirty="0">
                <a:solidFill>
                  <a:schemeClr val="accent2"/>
                </a:solidFill>
                <a:latin typeface="Poppins ExtraBold" panose="00000900000000000000" pitchFamily="2" charset="-18"/>
                <a:ea typeface="Futura" panose="02020800000000000000" pitchFamily="18" charset="0"/>
                <a:cs typeface="Poppins ExtraBold" panose="00000900000000000000" pitchFamily="2" charset="-18"/>
              </a:rPr>
              <a:t>01</a:t>
            </a:r>
          </a:p>
        </p:txBody>
      </p:sp>
      <p:sp>
        <p:nvSpPr>
          <p:cNvPr id="7" name="!!Text3b">
            <a:extLst>
              <a:ext uri="{FF2B5EF4-FFF2-40B4-BE49-F238E27FC236}">
                <a16:creationId xmlns:a16="http://schemas.microsoft.com/office/drawing/2014/main" id="{4F3B81AF-B505-8300-1569-C3B42234C7F2}"/>
              </a:ext>
            </a:extLst>
          </p:cNvPr>
          <p:cNvSpPr txBox="1"/>
          <p:nvPr/>
        </p:nvSpPr>
        <p:spPr>
          <a:xfrm>
            <a:off x="3294169" y="4362721"/>
            <a:ext cx="33137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solidFill>
                  <a:schemeClr val="accent2"/>
                </a:solidFill>
                <a:latin typeface="Poppins Light" panose="00000400000000000000" pitchFamily="2" charset="-18"/>
                <a:ea typeface="Futura" panose="02020800000000000000" pitchFamily="18" charset="0"/>
                <a:cs typeface="Poppins Light" panose="00000400000000000000" pitchFamily="2" charset="-18"/>
              </a:rPr>
              <a:t>The solidest </a:t>
            </a:r>
            <a:r>
              <a:rPr lang="en-US" sz="2400" dirty="0">
                <a:solidFill>
                  <a:schemeClr val="accent2"/>
                </a:solidFill>
                <a:latin typeface="Poppins Light" panose="00000400000000000000" pitchFamily="2" charset="-18"/>
                <a:ea typeface="Futura" panose="02020800000000000000" pitchFamily="18" charset="0"/>
                <a:cs typeface="Poppins Light" panose="00000400000000000000" pitchFamily="2" charset="-18"/>
              </a:rPr>
              <a:t>medical</a:t>
            </a:r>
          </a:p>
          <a:p>
            <a:r>
              <a:rPr lang="en-US" sz="2400" dirty="0">
                <a:solidFill>
                  <a:schemeClr val="accent2"/>
                </a:solidFill>
                <a:latin typeface="Poppins Light" panose="00000400000000000000" pitchFamily="2" charset="-18"/>
                <a:ea typeface="Futura" panose="02020800000000000000" pitchFamily="18" charset="0"/>
                <a:cs typeface="Poppins Light" panose="00000400000000000000" pitchFamily="2" charset="-18"/>
              </a:rPr>
              <a:t>s</a:t>
            </a:r>
            <a:r>
              <a:rPr lang="pl-PL" sz="2400" dirty="0">
                <a:solidFill>
                  <a:schemeClr val="accent2"/>
                </a:solidFill>
                <a:latin typeface="Poppins Light" panose="00000400000000000000" pitchFamily="2" charset="-18"/>
                <a:ea typeface="Futura" panose="02020800000000000000" pitchFamily="18" charset="0"/>
                <a:cs typeface="Poppins Light" panose="00000400000000000000" pitchFamily="2" charset="-18"/>
              </a:rPr>
              <a:t>ole</a:t>
            </a:r>
            <a:r>
              <a:rPr lang="en-US" sz="2400" dirty="0">
                <a:solidFill>
                  <a:schemeClr val="accent2"/>
                </a:solidFill>
                <a:latin typeface="Poppins Light" panose="00000400000000000000" pitchFamily="2" charset="-18"/>
                <a:ea typeface="Futura" panose="02020800000000000000" pitchFamily="18" charset="0"/>
                <a:cs typeface="Poppins Light" panose="00000400000000000000" pitchFamily="2" charset="-18"/>
              </a:rPr>
              <a:t> o</a:t>
            </a:r>
            <a:r>
              <a:rPr lang="pl-PL" sz="2400" dirty="0">
                <a:solidFill>
                  <a:schemeClr val="accent2"/>
                </a:solidFill>
                <a:latin typeface="Poppins Light" panose="00000400000000000000" pitchFamily="2" charset="-18"/>
                <a:ea typeface="Futura" panose="02020800000000000000" pitchFamily="18" charset="0"/>
                <a:cs typeface="Poppins Light" panose="00000400000000000000" pitchFamily="2" charset="-18"/>
              </a:rPr>
              <a:t>f the soles</a:t>
            </a:r>
          </a:p>
        </p:txBody>
      </p:sp>
      <p:sp>
        <p:nvSpPr>
          <p:cNvPr id="8" name="!!Text3">
            <a:extLst>
              <a:ext uri="{FF2B5EF4-FFF2-40B4-BE49-F238E27FC236}">
                <a16:creationId xmlns:a16="http://schemas.microsoft.com/office/drawing/2014/main" id="{3889EB83-49C5-7D5E-95BE-E2F5A190D506}"/>
              </a:ext>
            </a:extLst>
          </p:cNvPr>
          <p:cNvSpPr txBox="1"/>
          <p:nvPr/>
        </p:nvSpPr>
        <p:spPr>
          <a:xfrm>
            <a:off x="3294169" y="3975562"/>
            <a:ext cx="1683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>
                <a:solidFill>
                  <a:schemeClr val="accent1"/>
                </a:solidFill>
                <a:latin typeface="Poppins ExtraBold" panose="00000900000000000000" pitchFamily="2" charset="-18"/>
                <a:ea typeface="Futura" panose="02020800000000000000" pitchFamily="18" charset="0"/>
                <a:cs typeface="Poppins ExtraBold" panose="00000900000000000000" pitchFamily="2" charset="-18"/>
              </a:rPr>
              <a:t>Solid sole</a:t>
            </a:r>
          </a:p>
        </p:txBody>
      </p:sp>
      <p:sp>
        <p:nvSpPr>
          <p:cNvPr id="17" name="BIG #3">
            <a:extLst>
              <a:ext uri="{FF2B5EF4-FFF2-40B4-BE49-F238E27FC236}">
                <a16:creationId xmlns:a16="http://schemas.microsoft.com/office/drawing/2014/main" id="{238F6465-E2B0-2130-7E54-E3EFB5AD08B5}"/>
              </a:ext>
            </a:extLst>
          </p:cNvPr>
          <p:cNvSpPr txBox="1"/>
          <p:nvPr/>
        </p:nvSpPr>
        <p:spPr>
          <a:xfrm>
            <a:off x="263674" y="3539042"/>
            <a:ext cx="338426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5000" dirty="0">
                <a:solidFill>
                  <a:schemeClr val="accent2"/>
                </a:solidFill>
                <a:latin typeface="Poppins ExtraBold" panose="00000900000000000000" pitchFamily="2" charset="-18"/>
                <a:ea typeface="Futura" panose="02020800000000000000" pitchFamily="18" charset="0"/>
                <a:cs typeface="Poppins ExtraBold" panose="00000900000000000000" pitchFamily="2" charset="-18"/>
              </a:rPr>
              <a:t>03</a:t>
            </a:r>
          </a:p>
        </p:txBody>
      </p:sp>
      <p:pic>
        <p:nvPicPr>
          <p:cNvPr id="3" name="Picture #3" descr="Person wearing a face mask and gloves">
            <a:extLst>
              <a:ext uri="{FF2B5EF4-FFF2-40B4-BE49-F238E27FC236}">
                <a16:creationId xmlns:a16="http://schemas.microsoft.com/office/drawing/2014/main" id="{53C43AE2-DB19-6DBE-4002-FF6BA771D16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600" t="12473" r="33255" b="22667"/>
          <a:stretch/>
        </p:blipFill>
        <p:spPr>
          <a:xfrm>
            <a:off x="7620000" y="2571750"/>
            <a:ext cx="4572000" cy="4286250"/>
          </a:xfrm>
          <a:prstGeom prst="rect">
            <a:avLst/>
          </a:prstGeom>
        </p:spPr>
      </p:pic>
      <p:pic>
        <p:nvPicPr>
          <p:cNvPr id="16" name="Picture #2" descr="Doctor smiling in the hallway">
            <a:extLst>
              <a:ext uri="{FF2B5EF4-FFF2-40B4-BE49-F238E27FC236}">
                <a16:creationId xmlns:a16="http://schemas.microsoft.com/office/drawing/2014/main" id="{30C487EA-95BB-FEE3-B528-9A702A5007E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7753" t="-1" r="260" b="-1"/>
          <a:stretch/>
        </p:blipFill>
        <p:spPr>
          <a:xfrm>
            <a:off x="12292314" y="2571750"/>
            <a:ext cx="127686" cy="42862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BB1EE0B-C6AA-C5EA-B665-EDA0F11EE0EC}"/>
              </a:ext>
            </a:extLst>
          </p:cNvPr>
          <p:cNvSpPr txBox="1"/>
          <p:nvPr/>
        </p:nvSpPr>
        <p:spPr>
          <a:xfrm>
            <a:off x="426148" y="918301"/>
            <a:ext cx="55162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dirty="0">
                <a:solidFill>
                  <a:schemeClr val="accent2"/>
                </a:solidFill>
                <a:latin typeface="Poppins ExtraBold" panose="00000900000000000000" pitchFamily="2" charset="-18"/>
                <a:ea typeface="Futura" panose="02020800000000000000" pitchFamily="18" charset="0"/>
                <a:cs typeface="Poppins ExtraBold" panose="00000900000000000000" pitchFamily="2" charset="-18"/>
              </a:rPr>
              <a:t>3 key </a:t>
            </a:r>
            <a:r>
              <a:rPr lang="pl-PL" sz="3600" dirty="0" err="1">
                <a:solidFill>
                  <a:schemeClr val="accent2"/>
                </a:solidFill>
                <a:latin typeface="Poppins ExtraBold" panose="00000900000000000000" pitchFamily="2" charset="-18"/>
                <a:ea typeface="Futura" panose="02020800000000000000" pitchFamily="18" charset="0"/>
                <a:cs typeface="Poppins ExtraBold" panose="00000900000000000000" pitchFamily="2" charset="-18"/>
              </a:rPr>
              <a:t>benefits</a:t>
            </a:r>
            <a:r>
              <a:rPr lang="pl-PL" sz="3600" dirty="0">
                <a:solidFill>
                  <a:schemeClr val="accent2"/>
                </a:solidFill>
                <a:latin typeface="Poppins ExtraBold" panose="00000900000000000000" pitchFamily="2" charset="-18"/>
                <a:ea typeface="Futura" panose="02020800000000000000" pitchFamily="18" charset="0"/>
                <a:cs typeface="Poppins ExtraBold" panose="00000900000000000000" pitchFamily="2" charset="-18"/>
              </a:rPr>
              <a:t> to </a:t>
            </a:r>
            <a:r>
              <a:rPr lang="pl-PL" sz="3600" dirty="0" err="1">
                <a:solidFill>
                  <a:schemeClr val="accent2"/>
                </a:solidFill>
                <a:latin typeface="Poppins ExtraBold" panose="00000900000000000000" pitchFamily="2" charset="-18"/>
                <a:ea typeface="Futura" panose="02020800000000000000" pitchFamily="18" charset="0"/>
                <a:cs typeface="Poppins ExtraBold" panose="00000900000000000000" pitchFamily="2" charset="-18"/>
              </a:rPr>
              <a:t>using</a:t>
            </a:r>
            <a:endParaRPr lang="pl-PL" sz="3600" dirty="0">
              <a:solidFill>
                <a:schemeClr val="accent2"/>
              </a:solidFill>
              <a:latin typeface="Poppins ExtraBold" panose="00000900000000000000" pitchFamily="2" charset="-18"/>
              <a:ea typeface="Futura" panose="02020800000000000000" pitchFamily="18" charset="0"/>
              <a:cs typeface="Poppins ExtraBold" panose="00000900000000000000" pitchFamily="2" charset="-18"/>
            </a:endParaRPr>
          </a:p>
          <a:p>
            <a:r>
              <a:rPr lang="pl-PL" sz="3600" dirty="0">
                <a:solidFill>
                  <a:schemeClr val="accent2"/>
                </a:solidFill>
                <a:latin typeface="Poppins ExtraBold" panose="00000900000000000000" pitchFamily="2" charset="-18"/>
                <a:ea typeface="Futura" panose="02020800000000000000" pitchFamily="18" charset="0"/>
                <a:cs typeface="Poppins ExtraBold" panose="00000900000000000000" pitchFamily="2" charset="-18"/>
              </a:rPr>
              <a:t>„</a:t>
            </a:r>
            <a:r>
              <a:rPr lang="en-US" sz="3600" dirty="0" err="1">
                <a:solidFill>
                  <a:schemeClr val="accent2"/>
                </a:solidFill>
                <a:latin typeface="Poppins ExtraBold" panose="00000900000000000000" pitchFamily="2" charset="-18"/>
                <a:ea typeface="Futura" panose="02020800000000000000" pitchFamily="18" charset="0"/>
                <a:cs typeface="Poppins ExtraBold" panose="00000900000000000000" pitchFamily="2" charset="-18"/>
              </a:rPr>
              <a:t>IMPACTfeet</a:t>
            </a:r>
            <a:r>
              <a:rPr lang="pl-PL" sz="3600" dirty="0">
                <a:solidFill>
                  <a:schemeClr val="accent2"/>
                </a:solidFill>
                <a:latin typeface="Poppins ExtraBold" panose="00000900000000000000" pitchFamily="2" charset="-18"/>
                <a:ea typeface="Futura" panose="02020800000000000000" pitchFamily="18" charset="0"/>
                <a:cs typeface="Poppins ExtraBold" panose="00000900000000000000" pitchFamily="2" charset="-18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90965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#3" descr="Person wearing a face mask and gloves">
            <a:extLst>
              <a:ext uri="{FF2B5EF4-FFF2-40B4-BE49-F238E27FC236}">
                <a16:creationId xmlns:a16="http://schemas.microsoft.com/office/drawing/2014/main" id="{31699E4B-142D-6128-8E07-2FBEEBD73AB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6" t="-75" r="493" b="449"/>
          <a:stretch/>
        </p:blipFill>
        <p:spPr>
          <a:xfrm>
            <a:off x="8207852" y="463810"/>
            <a:ext cx="3117690" cy="2088127"/>
          </a:xfrm>
          <a:prstGeom prst="rect">
            <a:avLst/>
          </a:prstGeom>
        </p:spPr>
      </p:pic>
      <p:pic>
        <p:nvPicPr>
          <p:cNvPr id="5" name="Picture #2" descr="Doctor smiling in the hallway">
            <a:extLst>
              <a:ext uri="{FF2B5EF4-FFF2-40B4-BE49-F238E27FC236}">
                <a16:creationId xmlns:a16="http://schemas.microsoft.com/office/drawing/2014/main" id="{35E3A42C-23F2-D27D-D2BD-25EAF2E1440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58" t="-120" r="1" b="-150"/>
          <a:stretch/>
        </p:blipFill>
        <p:spPr>
          <a:xfrm>
            <a:off x="4532790" y="481873"/>
            <a:ext cx="3117690" cy="2081628"/>
          </a:xfrm>
          <a:prstGeom prst="rect">
            <a:avLst/>
          </a:prstGeom>
        </p:spPr>
      </p:pic>
      <p:pic>
        <p:nvPicPr>
          <p:cNvPr id="6" name="Picture #1" descr="Smiling male doctor talking in clinic corridor">
            <a:extLst>
              <a:ext uri="{FF2B5EF4-FFF2-40B4-BE49-F238E27FC236}">
                <a16:creationId xmlns:a16="http://schemas.microsoft.com/office/drawing/2014/main" id="{B3FE56E9-DC4C-60AF-017B-ACFB391340D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86" t="494" b="720"/>
          <a:stretch/>
        </p:blipFill>
        <p:spPr>
          <a:xfrm>
            <a:off x="835978" y="481873"/>
            <a:ext cx="3117690" cy="2062744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F718C503-22C9-5E4C-B290-FFE3442DA212}"/>
              </a:ext>
            </a:extLst>
          </p:cNvPr>
          <p:cNvGrpSpPr/>
          <p:nvPr/>
        </p:nvGrpSpPr>
        <p:grpSpPr>
          <a:xfrm>
            <a:off x="2764702" y="2812511"/>
            <a:ext cx="3163045" cy="1956819"/>
            <a:chOff x="2372145" y="3701242"/>
            <a:chExt cx="3163045" cy="1956819"/>
          </a:xfrm>
        </p:grpSpPr>
        <p:sp>
          <p:nvSpPr>
            <p:cNvPr id="9" name="!!Text1b">
              <a:extLst>
                <a:ext uri="{FF2B5EF4-FFF2-40B4-BE49-F238E27FC236}">
                  <a16:creationId xmlns:a16="http://schemas.microsoft.com/office/drawing/2014/main" id="{2876B71D-8D50-BD9E-F4B9-9318437A221B}"/>
                </a:ext>
              </a:extLst>
            </p:cNvPr>
            <p:cNvSpPr txBox="1"/>
            <p:nvPr/>
          </p:nvSpPr>
          <p:spPr>
            <a:xfrm>
              <a:off x="2372145" y="4088401"/>
              <a:ext cx="316304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2400" dirty="0">
                  <a:solidFill>
                    <a:schemeClr val="accent2"/>
                  </a:solidFill>
                  <a:latin typeface="Poppins Light" panose="00000400000000000000" pitchFamily="2" charset="-18"/>
                  <a:ea typeface="Futura" panose="02020800000000000000" pitchFamily="18" charset="0"/>
                  <a:cs typeface="Poppins Light" panose="00000400000000000000" pitchFamily="2" charset="-18"/>
                </a:rPr>
                <a:t>Our innovative tech</a:t>
              </a:r>
            </a:p>
            <a:p>
              <a:r>
                <a:rPr lang="en-US" sz="2400" dirty="0">
                  <a:solidFill>
                    <a:schemeClr val="accent2"/>
                  </a:solidFill>
                  <a:latin typeface="Poppins Light" panose="00000400000000000000" pitchFamily="2" charset="-18"/>
                  <a:ea typeface="Futura" panose="02020800000000000000" pitchFamily="18" charset="0"/>
                  <a:cs typeface="Poppins Light" panose="00000400000000000000" pitchFamily="2" charset="-18"/>
                </a:rPr>
                <a:t>r</a:t>
              </a:r>
              <a:r>
                <a:rPr lang="pl-PL" sz="2400" dirty="0">
                  <a:solidFill>
                    <a:schemeClr val="accent2"/>
                  </a:solidFill>
                  <a:latin typeface="Poppins Light" panose="00000400000000000000" pitchFamily="2" charset="-18"/>
                  <a:ea typeface="Futura" panose="02020800000000000000" pitchFamily="18" charset="0"/>
                  <a:cs typeface="Poppins Light" panose="00000400000000000000" pitchFamily="2" charset="-18"/>
                </a:rPr>
                <a:t>educes st</a:t>
              </a:r>
            </a:p>
            <a:p>
              <a:r>
                <a:rPr lang="pl-PL" sz="2400" dirty="0">
                  <a:solidFill>
                    <a:schemeClr val="accent2"/>
                  </a:solidFill>
                  <a:latin typeface="Poppins Light" panose="00000400000000000000" pitchFamily="2" charset="-18"/>
                  <a:ea typeface="Futura" panose="02020800000000000000" pitchFamily="18" charset="0"/>
                  <a:cs typeface="Poppins Light" panose="00000400000000000000" pitchFamily="2" charset="-18"/>
                </a:rPr>
                <a:t>rain on your</a:t>
              </a:r>
            </a:p>
            <a:p>
              <a:r>
                <a:rPr lang="pl-PL" sz="2400" dirty="0" err="1">
                  <a:solidFill>
                    <a:schemeClr val="accent2"/>
                  </a:solidFill>
                  <a:latin typeface="Poppins Light" panose="00000400000000000000" pitchFamily="2" charset="-18"/>
                  <a:ea typeface="Futura" panose="02020800000000000000" pitchFamily="18" charset="0"/>
                  <a:cs typeface="Poppins Light" panose="00000400000000000000" pitchFamily="2" charset="-18"/>
                </a:rPr>
                <a:t>back</a:t>
              </a:r>
              <a:endParaRPr lang="pl-PL" sz="2400" dirty="0">
                <a:solidFill>
                  <a:schemeClr val="accent2"/>
                </a:solidFill>
                <a:latin typeface="Poppins Light" panose="00000400000000000000" pitchFamily="2" charset="-18"/>
                <a:ea typeface="Futura" panose="02020800000000000000" pitchFamily="18" charset="0"/>
                <a:cs typeface="Poppins Light" panose="00000400000000000000" pitchFamily="2" charset="-18"/>
              </a:endParaRPr>
            </a:p>
          </p:txBody>
        </p:sp>
        <p:sp>
          <p:nvSpPr>
            <p:cNvPr id="10" name="!!Text1">
              <a:extLst>
                <a:ext uri="{FF2B5EF4-FFF2-40B4-BE49-F238E27FC236}">
                  <a16:creationId xmlns:a16="http://schemas.microsoft.com/office/drawing/2014/main" id="{2E1CB364-099D-2C73-4056-8F32813754EF}"/>
                </a:ext>
              </a:extLst>
            </p:cNvPr>
            <p:cNvSpPr txBox="1"/>
            <p:nvPr/>
          </p:nvSpPr>
          <p:spPr>
            <a:xfrm>
              <a:off x="2372145" y="3701242"/>
              <a:ext cx="26035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2400" dirty="0">
                  <a:solidFill>
                    <a:schemeClr val="accent1"/>
                  </a:solidFill>
                  <a:latin typeface="Poppins ExtraBold" panose="00000900000000000000" pitchFamily="2" charset="-18"/>
                  <a:ea typeface="Futura" panose="02020800000000000000" pitchFamily="18" charset="0"/>
                  <a:cs typeface="Poppins ExtraBold" panose="00000900000000000000" pitchFamily="2" charset="-18"/>
                </a:rPr>
                <a:t>Reduced strain</a:t>
              </a:r>
            </a:p>
          </p:txBody>
        </p:sp>
      </p:grpSp>
      <p:sp>
        <p:nvSpPr>
          <p:cNvPr id="11" name="BIG #1">
            <a:extLst>
              <a:ext uri="{FF2B5EF4-FFF2-40B4-BE49-F238E27FC236}">
                <a16:creationId xmlns:a16="http://schemas.microsoft.com/office/drawing/2014/main" id="{A8E9FB1F-307C-386D-4315-3B2570A6214E}"/>
              </a:ext>
            </a:extLst>
          </p:cNvPr>
          <p:cNvSpPr txBox="1"/>
          <p:nvPr/>
        </p:nvSpPr>
        <p:spPr>
          <a:xfrm>
            <a:off x="444986" y="2650311"/>
            <a:ext cx="260359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5000" dirty="0">
                <a:solidFill>
                  <a:schemeClr val="accent2"/>
                </a:solidFill>
                <a:latin typeface="Poppins ExtraBold" panose="00000900000000000000" pitchFamily="2" charset="-18"/>
                <a:ea typeface="Futura" panose="02020800000000000000" pitchFamily="18" charset="0"/>
                <a:cs typeface="Poppins ExtraBold" panose="00000900000000000000" pitchFamily="2" charset="-18"/>
              </a:rPr>
              <a:t>01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9F53C55-FD4B-9373-0203-CD1309247388}"/>
              </a:ext>
            </a:extLst>
          </p:cNvPr>
          <p:cNvGrpSpPr/>
          <p:nvPr/>
        </p:nvGrpSpPr>
        <p:grpSpPr>
          <a:xfrm>
            <a:off x="8810737" y="3080423"/>
            <a:ext cx="3150221" cy="1587488"/>
            <a:chOff x="8688817" y="3674783"/>
            <a:chExt cx="3150221" cy="1587488"/>
          </a:xfrm>
        </p:grpSpPr>
        <p:sp>
          <p:nvSpPr>
            <p:cNvPr id="19" name="!!Text2b">
              <a:extLst>
                <a:ext uri="{FF2B5EF4-FFF2-40B4-BE49-F238E27FC236}">
                  <a16:creationId xmlns:a16="http://schemas.microsoft.com/office/drawing/2014/main" id="{4D4C8305-66E3-35F4-7C19-2571A2AE6FBC}"/>
                </a:ext>
              </a:extLst>
            </p:cNvPr>
            <p:cNvSpPr txBox="1"/>
            <p:nvPr/>
          </p:nvSpPr>
          <p:spPr>
            <a:xfrm>
              <a:off x="8688817" y="4061942"/>
              <a:ext cx="304282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2400" dirty="0">
                  <a:solidFill>
                    <a:schemeClr val="accent2"/>
                  </a:solidFill>
                  <a:latin typeface="Poppins Light" panose="00000400000000000000" pitchFamily="2" charset="-18"/>
                  <a:ea typeface="Futura" panose="02020800000000000000" pitchFamily="18" charset="0"/>
                  <a:cs typeface="Poppins Light" panose="00000400000000000000" pitchFamily="2" charset="-18"/>
                </a:rPr>
                <a:t>Stand </a:t>
              </a:r>
              <a:r>
                <a:rPr lang="pl-PL" sz="2400" dirty="0" err="1">
                  <a:solidFill>
                    <a:schemeClr val="accent2"/>
                  </a:solidFill>
                  <a:latin typeface="Poppins Light" panose="00000400000000000000" pitchFamily="2" charset="-18"/>
                  <a:ea typeface="Futura" panose="02020800000000000000" pitchFamily="18" charset="0"/>
                  <a:cs typeface="Poppins Light" panose="00000400000000000000" pitchFamily="2" charset="-18"/>
                </a:rPr>
                <a:t>your</a:t>
              </a:r>
              <a:r>
                <a:rPr lang="pl-PL" sz="2400" dirty="0">
                  <a:solidFill>
                    <a:schemeClr val="accent2"/>
                  </a:solidFill>
                  <a:latin typeface="Poppins Light" panose="00000400000000000000" pitchFamily="2" charset="-18"/>
                  <a:ea typeface="Futura" panose="02020800000000000000" pitchFamily="18" charset="0"/>
                  <a:cs typeface="Poppins Light" panose="00000400000000000000" pitchFamily="2" charset="-18"/>
                </a:rPr>
                <a:t> </a:t>
              </a:r>
              <a:r>
                <a:rPr lang="pl-PL" sz="2400" dirty="0" err="1">
                  <a:solidFill>
                    <a:schemeClr val="accent2"/>
                  </a:solidFill>
                  <a:latin typeface="Poppins Light" panose="00000400000000000000" pitchFamily="2" charset="-18"/>
                  <a:ea typeface="Futura" panose="02020800000000000000" pitchFamily="18" charset="0"/>
                  <a:cs typeface="Poppins Light" panose="00000400000000000000" pitchFamily="2" charset="-18"/>
                </a:rPr>
                <a:t>ground</a:t>
              </a:r>
              <a:endParaRPr lang="pl-PL" sz="2400" dirty="0">
                <a:solidFill>
                  <a:schemeClr val="accent2"/>
                </a:solidFill>
                <a:latin typeface="Poppins Light" panose="00000400000000000000" pitchFamily="2" charset="-18"/>
                <a:ea typeface="Futura" panose="02020800000000000000" pitchFamily="18" charset="0"/>
                <a:cs typeface="Poppins Light" panose="00000400000000000000" pitchFamily="2" charset="-18"/>
              </a:endParaRPr>
            </a:p>
            <a:p>
              <a:r>
                <a:rPr lang="en-US" sz="2400" dirty="0">
                  <a:solidFill>
                    <a:schemeClr val="accent2"/>
                  </a:solidFill>
                  <a:latin typeface="Poppins Light" panose="00000400000000000000" pitchFamily="2" charset="-18"/>
                  <a:ea typeface="Futura" panose="02020800000000000000" pitchFamily="18" charset="0"/>
                  <a:cs typeface="Poppins Light" panose="00000400000000000000" pitchFamily="2" charset="-18"/>
                </a:rPr>
                <a:t>Thanks </a:t>
              </a:r>
              <a:r>
                <a:rPr lang="pl-PL" sz="2400" dirty="0">
                  <a:solidFill>
                    <a:schemeClr val="accent2"/>
                  </a:solidFill>
                  <a:latin typeface="Poppins Light" panose="00000400000000000000" pitchFamily="2" charset="-18"/>
                  <a:ea typeface="Futura" panose="02020800000000000000" pitchFamily="18" charset="0"/>
                  <a:cs typeface="Poppins Light" panose="00000400000000000000" pitchFamily="2" charset="-18"/>
                </a:rPr>
                <a:t>to duratec</a:t>
              </a:r>
            </a:p>
            <a:p>
              <a:r>
                <a:rPr lang="pl-PL" sz="2400" dirty="0" err="1">
                  <a:solidFill>
                    <a:schemeClr val="accent2"/>
                  </a:solidFill>
                  <a:latin typeface="Poppins Light" panose="00000400000000000000" pitchFamily="2" charset="-18"/>
                  <a:ea typeface="Futura" panose="02020800000000000000" pitchFamily="18" charset="0"/>
                  <a:cs typeface="Poppins Light" panose="00000400000000000000" pitchFamily="2" charset="-18"/>
                </a:rPr>
                <a:t>technology</a:t>
              </a:r>
              <a:endParaRPr lang="pl-PL" sz="2400" dirty="0">
                <a:solidFill>
                  <a:schemeClr val="accent2"/>
                </a:solidFill>
                <a:latin typeface="Poppins Light" panose="00000400000000000000" pitchFamily="2" charset="-18"/>
                <a:ea typeface="Futura" panose="02020800000000000000" pitchFamily="18" charset="0"/>
                <a:cs typeface="Poppins Light" panose="00000400000000000000" pitchFamily="2" charset="-18"/>
              </a:endParaRPr>
            </a:p>
          </p:txBody>
        </p:sp>
        <p:sp>
          <p:nvSpPr>
            <p:cNvPr id="20" name="!!Text2">
              <a:extLst>
                <a:ext uri="{FF2B5EF4-FFF2-40B4-BE49-F238E27FC236}">
                  <a16:creationId xmlns:a16="http://schemas.microsoft.com/office/drawing/2014/main" id="{E58CF00E-493A-93FD-433F-3BD75B9CF0AF}"/>
                </a:ext>
              </a:extLst>
            </p:cNvPr>
            <p:cNvSpPr txBox="1"/>
            <p:nvPr/>
          </p:nvSpPr>
          <p:spPr>
            <a:xfrm>
              <a:off x="8688817" y="3674783"/>
              <a:ext cx="31502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2400" dirty="0" err="1">
                  <a:solidFill>
                    <a:schemeClr val="accent1"/>
                  </a:solidFill>
                  <a:latin typeface="Poppins ExtraBold" panose="00000900000000000000" pitchFamily="2" charset="-18"/>
                  <a:ea typeface="Futura" panose="02020800000000000000" pitchFamily="18" charset="0"/>
                  <a:cs typeface="Poppins ExtraBold" panose="00000900000000000000" pitchFamily="2" charset="-18"/>
                </a:rPr>
                <a:t>Improved</a:t>
              </a:r>
              <a:r>
                <a:rPr lang="pl-PL" sz="2400" dirty="0">
                  <a:solidFill>
                    <a:schemeClr val="accent1"/>
                  </a:solidFill>
                  <a:latin typeface="Poppins ExtraBold" panose="00000900000000000000" pitchFamily="2" charset="-18"/>
                  <a:ea typeface="Futura" panose="02020800000000000000" pitchFamily="18" charset="0"/>
                  <a:cs typeface="Poppins ExtraBold" panose="00000900000000000000" pitchFamily="2" charset="-18"/>
                </a:rPr>
                <a:t> </a:t>
              </a:r>
              <a:r>
                <a:rPr lang="pl-PL" sz="2400" dirty="0" err="1">
                  <a:solidFill>
                    <a:schemeClr val="accent1"/>
                  </a:solidFill>
                  <a:latin typeface="Poppins ExtraBold" panose="00000900000000000000" pitchFamily="2" charset="-18"/>
                  <a:ea typeface="Futura" panose="02020800000000000000" pitchFamily="18" charset="0"/>
                  <a:cs typeface="Poppins ExtraBold" panose="00000900000000000000" pitchFamily="2" charset="-18"/>
                </a:rPr>
                <a:t>stability</a:t>
              </a:r>
              <a:endParaRPr lang="pl-PL" sz="2400" dirty="0">
                <a:solidFill>
                  <a:schemeClr val="accent1"/>
                </a:solidFill>
                <a:latin typeface="Poppins ExtraBold" panose="00000900000000000000" pitchFamily="2" charset="-18"/>
                <a:ea typeface="Futura" panose="02020800000000000000" pitchFamily="18" charset="0"/>
                <a:cs typeface="Poppins ExtraBold" panose="00000900000000000000" pitchFamily="2" charset="-18"/>
              </a:endParaRPr>
            </a:p>
          </p:txBody>
        </p:sp>
      </p:grpSp>
      <p:sp>
        <p:nvSpPr>
          <p:cNvPr id="21" name="BIG #1">
            <a:extLst>
              <a:ext uri="{FF2B5EF4-FFF2-40B4-BE49-F238E27FC236}">
                <a16:creationId xmlns:a16="http://schemas.microsoft.com/office/drawing/2014/main" id="{5A7A1C85-5664-7D5D-C8D8-A7DA24CD04A7}"/>
              </a:ext>
            </a:extLst>
          </p:cNvPr>
          <p:cNvSpPr txBox="1"/>
          <p:nvPr/>
        </p:nvSpPr>
        <p:spPr>
          <a:xfrm>
            <a:off x="5768113" y="2643903"/>
            <a:ext cx="276628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5000" dirty="0">
                <a:solidFill>
                  <a:schemeClr val="accent2"/>
                </a:solidFill>
                <a:latin typeface="Poppins ExtraBold" panose="00000900000000000000" pitchFamily="2" charset="-18"/>
                <a:ea typeface="Futura" panose="02020800000000000000" pitchFamily="18" charset="0"/>
                <a:cs typeface="Poppins ExtraBold" panose="00000900000000000000" pitchFamily="2" charset="-18"/>
              </a:rPr>
              <a:t>02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746A9D7-3C13-C3E4-2BDE-C63D07BCEAFF}"/>
              </a:ext>
            </a:extLst>
          </p:cNvPr>
          <p:cNvGrpSpPr/>
          <p:nvPr/>
        </p:nvGrpSpPr>
        <p:grpSpPr>
          <a:xfrm>
            <a:off x="3094617" y="5104431"/>
            <a:ext cx="3313728" cy="1218156"/>
            <a:chOff x="3368937" y="5104431"/>
            <a:chExt cx="3313728" cy="1218156"/>
          </a:xfrm>
        </p:grpSpPr>
        <p:sp>
          <p:nvSpPr>
            <p:cNvPr id="23" name="!!Text3b">
              <a:extLst>
                <a:ext uri="{FF2B5EF4-FFF2-40B4-BE49-F238E27FC236}">
                  <a16:creationId xmlns:a16="http://schemas.microsoft.com/office/drawing/2014/main" id="{A248D67F-0508-D282-0B52-1716B14E6BAC}"/>
                </a:ext>
              </a:extLst>
            </p:cNvPr>
            <p:cNvSpPr txBox="1"/>
            <p:nvPr/>
          </p:nvSpPr>
          <p:spPr>
            <a:xfrm>
              <a:off x="3368937" y="5491590"/>
              <a:ext cx="331372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2400" dirty="0">
                  <a:solidFill>
                    <a:schemeClr val="accent2"/>
                  </a:solidFill>
                  <a:latin typeface="Poppins Light" panose="00000400000000000000" pitchFamily="2" charset="-18"/>
                  <a:ea typeface="Futura" panose="02020800000000000000" pitchFamily="18" charset="0"/>
                  <a:cs typeface="Poppins Light" panose="00000400000000000000" pitchFamily="2" charset="-18"/>
                </a:rPr>
                <a:t>The solidest </a:t>
              </a:r>
              <a:r>
                <a:rPr lang="en-US" sz="2400" dirty="0">
                  <a:solidFill>
                    <a:schemeClr val="accent2"/>
                  </a:solidFill>
                  <a:latin typeface="Poppins Light" panose="00000400000000000000" pitchFamily="2" charset="-18"/>
                  <a:ea typeface="Futura" panose="02020800000000000000" pitchFamily="18" charset="0"/>
                  <a:cs typeface="Poppins Light" panose="00000400000000000000" pitchFamily="2" charset="-18"/>
                </a:rPr>
                <a:t>medical</a:t>
              </a:r>
            </a:p>
            <a:p>
              <a:r>
                <a:rPr lang="en-US" sz="2400" dirty="0">
                  <a:solidFill>
                    <a:schemeClr val="accent2"/>
                  </a:solidFill>
                  <a:latin typeface="Poppins Light" panose="00000400000000000000" pitchFamily="2" charset="-18"/>
                  <a:ea typeface="Futura" panose="02020800000000000000" pitchFamily="18" charset="0"/>
                  <a:cs typeface="Poppins Light" panose="00000400000000000000" pitchFamily="2" charset="-18"/>
                </a:rPr>
                <a:t>s</a:t>
              </a:r>
              <a:r>
                <a:rPr lang="pl-PL" sz="2400" dirty="0">
                  <a:solidFill>
                    <a:schemeClr val="accent2"/>
                  </a:solidFill>
                  <a:latin typeface="Poppins Light" panose="00000400000000000000" pitchFamily="2" charset="-18"/>
                  <a:ea typeface="Futura" panose="02020800000000000000" pitchFamily="18" charset="0"/>
                  <a:cs typeface="Poppins Light" panose="00000400000000000000" pitchFamily="2" charset="-18"/>
                </a:rPr>
                <a:t>ole</a:t>
              </a:r>
              <a:r>
                <a:rPr lang="en-US" sz="2400" dirty="0">
                  <a:solidFill>
                    <a:schemeClr val="accent2"/>
                  </a:solidFill>
                  <a:latin typeface="Poppins Light" panose="00000400000000000000" pitchFamily="2" charset="-18"/>
                  <a:ea typeface="Futura" panose="02020800000000000000" pitchFamily="18" charset="0"/>
                  <a:cs typeface="Poppins Light" panose="00000400000000000000" pitchFamily="2" charset="-18"/>
                </a:rPr>
                <a:t> o</a:t>
              </a:r>
              <a:r>
                <a:rPr lang="pl-PL" sz="2400" dirty="0">
                  <a:solidFill>
                    <a:schemeClr val="accent2"/>
                  </a:solidFill>
                  <a:latin typeface="Poppins Light" panose="00000400000000000000" pitchFamily="2" charset="-18"/>
                  <a:ea typeface="Futura" panose="02020800000000000000" pitchFamily="18" charset="0"/>
                  <a:cs typeface="Poppins Light" panose="00000400000000000000" pitchFamily="2" charset="-18"/>
                </a:rPr>
                <a:t>f the soles</a:t>
              </a:r>
            </a:p>
          </p:txBody>
        </p:sp>
        <p:sp>
          <p:nvSpPr>
            <p:cNvPr id="24" name="!!Text3">
              <a:extLst>
                <a:ext uri="{FF2B5EF4-FFF2-40B4-BE49-F238E27FC236}">
                  <a16:creationId xmlns:a16="http://schemas.microsoft.com/office/drawing/2014/main" id="{8BF66706-1352-B00A-C2D9-24BFB2E5A83B}"/>
                </a:ext>
              </a:extLst>
            </p:cNvPr>
            <p:cNvSpPr txBox="1"/>
            <p:nvPr/>
          </p:nvSpPr>
          <p:spPr>
            <a:xfrm>
              <a:off x="3368937" y="5104431"/>
              <a:ext cx="16834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2400" dirty="0">
                  <a:solidFill>
                    <a:schemeClr val="accent1"/>
                  </a:solidFill>
                  <a:latin typeface="Poppins ExtraBold" panose="00000900000000000000" pitchFamily="2" charset="-18"/>
                  <a:ea typeface="Futura" panose="02020800000000000000" pitchFamily="18" charset="0"/>
                  <a:cs typeface="Poppins ExtraBold" panose="00000900000000000000" pitchFamily="2" charset="-18"/>
                </a:rPr>
                <a:t>Solid sole</a:t>
              </a:r>
            </a:p>
          </p:txBody>
        </p:sp>
      </p:grpSp>
      <p:sp>
        <p:nvSpPr>
          <p:cNvPr id="25" name="BIG #3">
            <a:extLst>
              <a:ext uri="{FF2B5EF4-FFF2-40B4-BE49-F238E27FC236}">
                <a16:creationId xmlns:a16="http://schemas.microsoft.com/office/drawing/2014/main" id="{9A64578F-7060-C48B-AED3-9F6D6AD86DE9}"/>
              </a:ext>
            </a:extLst>
          </p:cNvPr>
          <p:cNvSpPr txBox="1"/>
          <p:nvPr/>
        </p:nvSpPr>
        <p:spPr>
          <a:xfrm>
            <a:off x="338442" y="4667911"/>
            <a:ext cx="275415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5000" dirty="0">
                <a:solidFill>
                  <a:schemeClr val="accent2"/>
                </a:solidFill>
                <a:latin typeface="Poppins ExtraBold" panose="00000900000000000000" pitchFamily="2" charset="-18"/>
                <a:ea typeface="Futura" panose="02020800000000000000" pitchFamily="18" charset="0"/>
                <a:cs typeface="Poppins ExtraBold" panose="00000900000000000000" pitchFamily="2" charset="-18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0361473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PT PL Course #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D51CE"/>
      </a:accent1>
      <a:accent2>
        <a:srgbClr val="4F7CE1"/>
      </a:accent2>
      <a:accent3>
        <a:srgbClr val="14CCCC"/>
      </a:accent3>
      <a:accent4>
        <a:srgbClr val="43DFAF"/>
      </a:accent4>
      <a:accent5>
        <a:srgbClr val="9DA5D6"/>
      </a:accent5>
      <a:accent6>
        <a:srgbClr val="A9ECD8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43E3994F-2934-420B-89A6-AEBE0F1C958A}"/>
</file>

<file path=customXml/itemProps2.xml><?xml version="1.0" encoding="utf-8"?>
<ds:datastoreItem xmlns:ds="http://schemas.openxmlformats.org/officeDocument/2006/customXml" ds:itemID="{FDFE08A5-E056-49DC-A053-25FAD5AB8D52}"/>
</file>

<file path=customXml/itemProps3.xml><?xml version="1.0" encoding="utf-8"?>
<ds:datastoreItem xmlns:ds="http://schemas.openxmlformats.org/officeDocument/2006/customXml" ds:itemID="{83DDA05A-F351-43B4-964B-EA8FF4E95635}"/>
</file>

<file path=docProps/app.xml><?xml version="1.0" encoding="utf-8"?>
<Properties xmlns="http://schemas.openxmlformats.org/officeDocument/2006/extended-properties" xmlns:vt="http://schemas.openxmlformats.org/officeDocument/2006/docPropsVTypes">
  <Template>Polska GUROM motyw</Template>
  <TotalTime>227</TotalTime>
  <Words>322</Words>
  <Application>Microsoft Office PowerPoint</Application>
  <PresentationFormat>Widescreen</PresentationFormat>
  <Paragraphs>109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Arial</vt:lpstr>
      <vt:lpstr>Poppins Light</vt:lpstr>
      <vt:lpstr>Calibri Light</vt:lpstr>
      <vt:lpstr>Poppins ExtraBold</vt:lpstr>
      <vt:lpstr>Motyw pakietu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Andrew P</dc:creator>
  <cp:lastModifiedBy>Andrew P</cp:lastModifiedBy>
  <cp:revision>29</cp:revision>
  <dcterms:created xsi:type="dcterms:W3CDTF">2024-01-08T09:50:27Z</dcterms:created>
  <dcterms:modified xsi:type="dcterms:W3CDTF">2024-02-20T06:32:55Z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