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3.xml" ContentType="application/vnd.openxmlformats-officedocument.presentationml.tags+xml"/>
  <Override PartName="/docProps/core.xml" ContentType="application/vnd.openxmlformats-package.core-propertie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2" r:id="rId2"/>
    <p:sldId id="257" r:id="rId3"/>
    <p:sldId id="256" r:id="rId4"/>
    <p:sldId id="258" r:id="rId5"/>
    <p:sldId id="260" r:id="rId6"/>
    <p:sldId id="261" r:id="rId7"/>
    <p:sldId id="259" r:id="rId8"/>
  </p:sldIdLst>
  <p:sldSz cx="12192000" cy="6858000"/>
  <p:notesSz cx="6858000" cy="9144000"/>
  <p:embeddedFontLst>
    <p:embeddedFont>
      <p:font typeface="Disket Mono" panose="020B0509050000020004" pitchFamily="49" charset="0"/>
      <p:regular r:id="rId9"/>
      <p:bold r:id="rId10"/>
    </p:embeddedFont>
    <p:embeddedFont>
      <p:font typeface="Raleway" pitchFamily="2" charset="-18"/>
      <p:regular r:id="rId11"/>
      <p:bold r:id="rId12"/>
      <p:italic r:id="rId13"/>
      <p:boldItalic r:id="rId14"/>
    </p:embeddedFont>
    <p:embeddedFont>
      <p:font typeface="Raleway Black" pitchFamily="2" charset="-18"/>
      <p:bold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ORK HERE" id="{9AE3DC56-8DB3-4125-B7C0-908910164CCD}">
          <p14:sldIdLst>
            <p14:sldId id="262"/>
          </p14:sldIdLst>
        </p14:section>
        <p14:section name="PROJECT - Ready" id="{2B4B0DB2-CC4E-4B54-AD98-E339D99817AA}">
          <p14:sldIdLst>
            <p14:sldId id="257"/>
            <p14:sldId id="256"/>
            <p14:sldId id="258"/>
            <p14:sldId id="260"/>
            <p14:sldId id="261"/>
          </p14:sldIdLst>
        </p14:section>
        <p14:section name="ASSETS" id="{DD002091-C492-43E3-86FD-C87527E120C3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42F"/>
    <a:srgbClr val="07B556"/>
    <a:srgbClr val="E6EAEE"/>
    <a:srgbClr val="DAE0E6"/>
    <a:srgbClr val="BCC7D2"/>
    <a:srgbClr val="D4DBE2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7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725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customXml" Target="../customXml/item3.xml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customXml" Target="../customXml/item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469549899691233E-2"/>
          <c:y val="3.6794471926897783E-2"/>
          <c:w val="0.93054866394640889"/>
          <c:h val="0.926411056146204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3050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3619253391822794E-17"/>
                  <c:y val="0.113728367774047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3200" b="0" i="0" u="none" strike="noStrike" kern="1200" baseline="0">
                      <a:solidFill>
                        <a:schemeClr val="bg1"/>
                      </a:solidFill>
                      <a:latin typeface="Disket Mono" panose="020B0509050000020004" pitchFamily="49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CC3-4F78-A2B0-8490EB3C99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isket Mono" panose="020B05090500000200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C3-4F78-A2B0-8490EB3C99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3051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7B55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CC3-4F78-A2B0-8490EB3C994C}"/>
              </c:ext>
            </c:extLst>
          </c:dPt>
          <c:dLbls>
            <c:dLbl>
              <c:idx val="0"/>
              <c:layout>
                <c:manualLayout>
                  <c:x val="0"/>
                  <c:y val="0.173937503654425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3200" b="0" i="0" u="none" strike="noStrike" kern="1200" baseline="0">
                      <a:solidFill>
                        <a:schemeClr val="bg1"/>
                      </a:solidFill>
                      <a:latin typeface="Disket Mono" panose="020B0509050000020004" pitchFamily="49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CC3-4F78-A2B0-8490EB3C99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C3-4F78-A2B0-8490EB3C99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3052</c:v>
                </c:pt>
              </c:strCache>
            </c:strRef>
          </c:tx>
          <c:spPr>
            <a:solidFill>
              <a:srgbClr val="04642F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.157212743687654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bg1"/>
                      </a:solidFill>
                      <a:latin typeface="Disket Mono" panose="020B0509050000020004" pitchFamily="49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CC3-4F78-A2B0-8490EB3C99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C3-4F78-A2B0-8490EB3C9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overlap val="-10"/>
        <c:axId val="84511183"/>
        <c:axId val="671976511"/>
      </c:barChart>
      <c:catAx>
        <c:axId val="8451118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71976511"/>
        <c:crosses val="autoZero"/>
        <c:auto val="1"/>
        <c:lblAlgn val="ctr"/>
        <c:lblOffset val="100"/>
        <c:noMultiLvlLbl val="0"/>
      </c:catAx>
      <c:valAx>
        <c:axId val="67197651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4511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id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8897-F072-3A5F-55B4-35E83579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D615F-ABB2-EAF6-64E7-67205446C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19350-1317-ACA8-A05E-CAB264D7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F6C-73B7-4009-9CBD-6EDEA99F0AD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3C5FC-96D9-54A2-DFF5-AA768A1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9F0F5-51C4-9F4A-F4E0-3E61016C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C6BE-EA74-4544-B5B2-6D29B1BA3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36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pos="960" userDrawn="1">
          <p15:clr>
            <a:srgbClr val="FBAE40"/>
          </p15:clr>
        </p15:guide>
        <p15:guide id="5" pos="1680" userDrawn="1">
          <p15:clr>
            <a:srgbClr val="FBAE40"/>
          </p15:clr>
        </p15:guide>
        <p15:guide id="6" pos="2400" userDrawn="1">
          <p15:clr>
            <a:srgbClr val="FBAE40"/>
          </p15:clr>
        </p15:guide>
        <p15:guide id="7" pos="3120" userDrawn="1">
          <p15:clr>
            <a:srgbClr val="FBAE40"/>
          </p15:clr>
        </p15:guide>
        <p15:guide id="8" pos="3840" userDrawn="1">
          <p15:clr>
            <a:srgbClr val="FBAE40"/>
          </p15:clr>
        </p15:guide>
        <p15:guide id="9" pos="4560" userDrawn="1">
          <p15:clr>
            <a:srgbClr val="FBAE40"/>
          </p15:clr>
        </p15:guide>
        <p15:guide id="10" pos="5280" userDrawn="1">
          <p15:clr>
            <a:srgbClr val="FBAE40"/>
          </p15:clr>
        </p15:guide>
        <p15:guide id="11" pos="6000" userDrawn="1">
          <p15:clr>
            <a:srgbClr val="FBAE40"/>
          </p15:clr>
        </p15:guide>
        <p15:guide id="12" pos="6720" userDrawn="1">
          <p15:clr>
            <a:srgbClr val="FBAE40"/>
          </p15:clr>
        </p15:guide>
        <p15:guide id="13" pos="7440" userDrawn="1">
          <p15:clr>
            <a:srgbClr val="FBAE40"/>
          </p15:clr>
        </p15:guide>
        <p15:guide id="14" orient="horz" userDrawn="1">
          <p15:clr>
            <a:srgbClr val="FBAE40"/>
          </p15:clr>
        </p15:guide>
        <p15:guide id="15" orient="horz" pos="4320" userDrawn="1">
          <p15:clr>
            <a:srgbClr val="FBAE40"/>
          </p15:clr>
        </p15:guide>
        <p15:guide id="16" orient="horz" pos="240" userDrawn="1">
          <p15:clr>
            <a:srgbClr val="FBAE40"/>
          </p15:clr>
        </p15:guide>
        <p15:guide id="17" orient="horz" pos="1200" userDrawn="1">
          <p15:clr>
            <a:srgbClr val="FBAE40"/>
          </p15:clr>
        </p15:guide>
        <p15:guide id="18" orient="horz" pos="2160" userDrawn="1">
          <p15:clr>
            <a:srgbClr val="FBAE40"/>
          </p15:clr>
        </p15:guide>
        <p15:guide id="19" orient="horz" pos="3120" userDrawn="1">
          <p15:clr>
            <a:srgbClr val="FBAE40"/>
          </p15:clr>
        </p15:guide>
        <p15:guide id="20" orient="horz" pos="40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17CA-4420-B41B-3251-3405301B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590C4-BBC2-6632-8519-0AB844A4D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AD1C3-1A76-8D81-EF72-A1E4348CE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0A8B1-B16B-C204-B1C8-503AB359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F6C-73B7-4009-9CBD-6EDEA99F0AD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3430C-7CC0-57A9-D689-9504AC9E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6DA4D-18F2-D0A5-85B5-1BBF947F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C6BE-EA74-4544-B5B2-6D29B1BA3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7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712C-496C-FB61-09FC-9D97E490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1E3E1-0907-9818-5FB9-CF67E2784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2F87B-F332-2D93-0E92-03995FDA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F6C-73B7-4009-9CBD-6EDEA99F0AD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0CA6A-D0F8-6408-8A80-1DB8AC8A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7D00D-0D67-65BF-16A4-611750D1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C6BE-EA74-4544-B5B2-6D29B1BA3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67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81995-AD24-A0E6-5C17-082D019FB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E53A9-604E-BC99-285B-7810C37BD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F54B9-490F-03B3-929B-EE45009B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F6C-73B7-4009-9CBD-6EDEA99F0AD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5C7C9-A438-87DA-6E97-D6D9E1F4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0C54F-F8B4-C49E-91F5-02CA136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C6BE-EA74-4544-B5B2-6D29B1BA3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5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427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pos="960" userDrawn="1">
          <p15:clr>
            <a:srgbClr val="FBAE40"/>
          </p15:clr>
        </p15:guide>
        <p15:guide id="5" pos="1680" userDrawn="1">
          <p15:clr>
            <a:srgbClr val="FBAE40"/>
          </p15:clr>
        </p15:guide>
        <p15:guide id="6" pos="2400" userDrawn="1">
          <p15:clr>
            <a:srgbClr val="FBAE40"/>
          </p15:clr>
        </p15:guide>
        <p15:guide id="7" pos="3120" userDrawn="1">
          <p15:clr>
            <a:srgbClr val="FBAE40"/>
          </p15:clr>
        </p15:guide>
        <p15:guide id="8" pos="3840" userDrawn="1">
          <p15:clr>
            <a:srgbClr val="FBAE40"/>
          </p15:clr>
        </p15:guide>
        <p15:guide id="9" pos="4560" userDrawn="1">
          <p15:clr>
            <a:srgbClr val="FBAE40"/>
          </p15:clr>
        </p15:guide>
        <p15:guide id="10" pos="5280" userDrawn="1">
          <p15:clr>
            <a:srgbClr val="FBAE40"/>
          </p15:clr>
        </p15:guide>
        <p15:guide id="11" pos="6000" userDrawn="1">
          <p15:clr>
            <a:srgbClr val="FBAE40"/>
          </p15:clr>
        </p15:guide>
        <p15:guide id="12" pos="6720" userDrawn="1">
          <p15:clr>
            <a:srgbClr val="FBAE40"/>
          </p15:clr>
        </p15:guide>
        <p15:guide id="13" pos="7440" userDrawn="1">
          <p15:clr>
            <a:srgbClr val="FBAE40"/>
          </p15:clr>
        </p15:guide>
        <p15:guide id="14" orient="horz" userDrawn="1">
          <p15:clr>
            <a:srgbClr val="FBAE40"/>
          </p15:clr>
        </p15:guide>
        <p15:guide id="15" orient="horz" pos="4320" userDrawn="1">
          <p15:clr>
            <a:srgbClr val="FBAE40"/>
          </p15:clr>
        </p15:guide>
        <p15:guide id="16" orient="horz" pos="240" userDrawn="1">
          <p15:clr>
            <a:srgbClr val="FBAE40"/>
          </p15:clr>
        </p15:guide>
        <p15:guide id="17" orient="horz" pos="1200" userDrawn="1">
          <p15:clr>
            <a:srgbClr val="FBAE40"/>
          </p15:clr>
        </p15:guide>
        <p15:guide id="18" orient="horz" pos="2160" userDrawn="1">
          <p15:clr>
            <a:srgbClr val="FBAE40"/>
          </p15:clr>
        </p15:guide>
        <p15:guide id="19" orient="horz" pos="3120" userDrawn="1">
          <p15:clr>
            <a:srgbClr val="FBAE40"/>
          </p15:clr>
        </p15:guide>
        <p15:guide id="20" orient="horz" pos="40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6640-A716-0B9D-9F33-2E9249EA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45430-F97E-E7D0-EBEF-8777089B7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09E68-C848-28C2-625A-1F058C67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F6C-73B7-4009-9CBD-6EDEA99F0AD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DA372-BA87-7C68-3063-F51D4BF9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8F5F5-2D60-BA4E-9D21-1FAFB7F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C6BE-EA74-4544-B5B2-6D29B1BA3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8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246C-AB5E-CE2F-BA6D-6D4B80C57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01F56-4F7D-3177-2C59-FFB4EE3DB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15CF4-9B96-C663-B912-04EE7FBF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F6C-73B7-4009-9CBD-6EDEA99F0AD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65F51-0F0A-C365-4AFB-73FC925E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DBD51-DAE2-3C66-308C-C155FF75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C6BE-EA74-4544-B5B2-6D29B1BA3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8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7324-6B62-DD41-8DBE-F205FC9A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6212C-55FD-667E-BAF7-E770E3535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0D223-6C71-6965-4BE6-578689738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AD9FA-EFDF-A58C-B84B-6922D806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F6C-73B7-4009-9CBD-6EDEA99F0AD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1ECD9-1195-D36E-2750-21DB8925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93E68-D301-2954-90F1-E05EFBF7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C6BE-EA74-4544-B5B2-6D29B1BA3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8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3FF4-D955-02D8-3A1C-35CD8283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C6994-A90D-338B-855C-EC238F100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5C6DB-E123-7663-D21D-83240EB68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F6419-BD53-BA0B-2691-BF0D3747C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1F809-D83D-5028-1A45-52B499776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5D5FE-0B59-F3B3-00A3-F72F1055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F6C-73B7-4009-9CBD-6EDEA99F0AD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51D1E-9CA2-0850-277B-915E1009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ACD33-CE99-B41D-6F15-448F6ACE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C6BE-EA74-4544-B5B2-6D29B1BA3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8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B0AB-A1AD-325B-2301-46743CF2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84C88-2A9B-014A-26AF-AD7A8C92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F6C-73B7-4009-9CBD-6EDEA99F0AD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494C6-9FB3-E92B-74E4-B55B77F9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002DF-E5CE-92AA-1F82-F34AE444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C6BE-EA74-4544-B5B2-6D29B1BA3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0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C8B01-4206-3D2C-B650-8AF8B986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F6C-73B7-4009-9CBD-6EDEA99F0AD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7850F-FCD2-8EE8-0B9E-276E658D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C4ED6-6A1D-9276-F306-443A45DF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C6BE-EA74-4544-B5B2-6D29B1BA3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7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05A9-0760-BE6E-9258-B631689A5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6E7F0-42B7-DFE1-9359-3E6CCBF69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80B0E-CBB9-D158-89CD-511B93CD7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0F5C6-9ED7-EFB3-D7D0-7C439FB8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F6C-73B7-4009-9CBD-6EDEA99F0AD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19892-5FD7-D3B1-53D8-AA292579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18AB5-5BFC-BD13-4668-A95DE9F5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C6BE-EA74-4544-B5B2-6D29B1BA3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6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B7F23-71EA-CB5B-1918-5950AA4F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701F3-C87C-65BA-BB95-D5E1268BC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0EEA8-E371-7D2E-6876-4B797C377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B2F6C-73B7-4009-9CBD-6EDEA99F0AD7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7F7-03DF-6C72-1C66-4B41D9CA0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5F0B-11AA-B5D9-DEC7-2F1D65ED2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3C6BE-EA74-4544-B5B2-6D29B1BA3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0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90DEEA-6B7D-E18A-518B-CAC560826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48200"/>
            <a:ext cx="7839462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3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!!4">
            <a:extLst>
              <a:ext uri="{FF2B5EF4-FFF2-40B4-BE49-F238E27FC236}">
                <a16:creationId xmlns:a16="http://schemas.microsoft.com/office/drawing/2014/main" id="{876F16C7-D3A7-016F-C033-1B431518D2E4}"/>
              </a:ext>
            </a:extLst>
          </p:cNvPr>
          <p:cNvCxnSpPr>
            <a:cxnSpLocks/>
          </p:cNvCxnSpPr>
          <p:nvPr/>
        </p:nvCxnSpPr>
        <p:spPr>
          <a:xfrm flipH="1">
            <a:off x="-11430000" y="6457153"/>
            <a:ext cx="1143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!!3">
            <a:extLst>
              <a:ext uri="{FF2B5EF4-FFF2-40B4-BE49-F238E27FC236}">
                <a16:creationId xmlns:a16="http://schemas.microsoft.com/office/drawing/2014/main" id="{0199383E-FB87-7DC1-B035-43711D008849}"/>
              </a:ext>
            </a:extLst>
          </p:cNvPr>
          <p:cNvCxnSpPr>
            <a:cxnSpLocks/>
          </p:cNvCxnSpPr>
          <p:nvPr/>
        </p:nvCxnSpPr>
        <p:spPr>
          <a:xfrm>
            <a:off x="11793357" y="6858000"/>
            <a:ext cx="0" cy="60944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!!2">
            <a:extLst>
              <a:ext uri="{FF2B5EF4-FFF2-40B4-BE49-F238E27FC236}">
                <a16:creationId xmlns:a16="http://schemas.microsoft.com/office/drawing/2014/main" id="{89A6ED23-C17A-C679-8335-36F2A8F69BED}"/>
              </a:ext>
            </a:extLst>
          </p:cNvPr>
          <p:cNvCxnSpPr>
            <a:cxnSpLocks/>
          </p:cNvCxnSpPr>
          <p:nvPr/>
        </p:nvCxnSpPr>
        <p:spPr>
          <a:xfrm>
            <a:off x="12192000" y="400686"/>
            <a:ext cx="114357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!!1">
            <a:extLst>
              <a:ext uri="{FF2B5EF4-FFF2-40B4-BE49-F238E27FC236}">
                <a16:creationId xmlns:a16="http://schemas.microsoft.com/office/drawing/2014/main" id="{8413B424-1A5E-4FDF-FC88-2376AB6E6994}"/>
              </a:ext>
            </a:extLst>
          </p:cNvPr>
          <p:cNvCxnSpPr>
            <a:cxnSpLocks/>
          </p:cNvCxnSpPr>
          <p:nvPr/>
        </p:nvCxnSpPr>
        <p:spPr>
          <a:xfrm flipV="1">
            <a:off x="399659" y="-6086088"/>
            <a:ext cx="0" cy="6086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32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MAIN">
            <a:extLst>
              <a:ext uri="{FF2B5EF4-FFF2-40B4-BE49-F238E27FC236}">
                <a16:creationId xmlns:a16="http://schemas.microsoft.com/office/drawing/2014/main" id="{B0F9F808-7F37-6460-7832-DDDD780B277C}"/>
              </a:ext>
            </a:extLst>
          </p:cNvPr>
          <p:cNvSpPr/>
          <p:nvPr/>
        </p:nvSpPr>
        <p:spPr>
          <a:xfrm>
            <a:off x="12208118" y="406675"/>
            <a:ext cx="6676909" cy="6060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MAIN line">
            <a:extLst>
              <a:ext uri="{FF2B5EF4-FFF2-40B4-BE49-F238E27FC236}">
                <a16:creationId xmlns:a16="http://schemas.microsoft.com/office/drawing/2014/main" id="{0A60DA06-23B1-7196-E0BA-1E5D2020A19B}"/>
              </a:ext>
            </a:extLst>
          </p:cNvPr>
          <p:cNvCxnSpPr>
            <a:cxnSpLocks/>
          </p:cNvCxnSpPr>
          <p:nvPr/>
        </p:nvCxnSpPr>
        <p:spPr>
          <a:xfrm rot="10800000">
            <a:off x="12208118" y="406675"/>
            <a:ext cx="0" cy="605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A87ED07-8779-E63C-E22E-90D569A580EA}"/>
              </a:ext>
            </a:extLst>
          </p:cNvPr>
          <p:cNvGrpSpPr/>
          <p:nvPr/>
        </p:nvGrpSpPr>
        <p:grpSpPr>
          <a:xfrm>
            <a:off x="11943440" y="1307328"/>
            <a:ext cx="2741062" cy="2817823"/>
            <a:chOff x="9362923" y="969701"/>
            <a:chExt cx="2741062" cy="281782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8D4B4295-E890-F6B6-3C21-24959D240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85526">
              <a:off x="8783051" y="1549573"/>
              <a:ext cx="2700049" cy="1540306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F26D80E-6022-D82D-91F9-3ABBD0B65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85526">
              <a:off x="9728542" y="2123941"/>
              <a:ext cx="2039698" cy="1163593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4883876-1607-50EF-A50D-9162E0F5B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85526">
              <a:off x="10086164" y="1769703"/>
              <a:ext cx="2569698" cy="1465944"/>
            </a:xfrm>
            <a:prstGeom prst="rect">
              <a:avLst/>
            </a:prstGeom>
          </p:spPr>
        </p:pic>
      </p:grpSp>
      <p:pic>
        <p:nvPicPr>
          <p:cNvPr id="48" name="!! Picture 1">
            <a:extLst>
              <a:ext uri="{FF2B5EF4-FFF2-40B4-BE49-F238E27FC236}">
                <a16:creationId xmlns:a16="http://schemas.microsoft.com/office/drawing/2014/main" id="{70C6E489-7AF2-282B-2CAD-D4D317046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91818">
            <a:off x="2730860" y="8488846"/>
            <a:ext cx="7849587" cy="4477981"/>
          </a:xfrm>
          <a:prstGeom prst="rect">
            <a:avLst/>
          </a:prstGeom>
          <a:effectLst>
            <a:outerShdw blurRad="228600" dist="1524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51" name="[FRAME]">
            <a:extLst>
              <a:ext uri="{FF2B5EF4-FFF2-40B4-BE49-F238E27FC236}">
                <a16:creationId xmlns:a16="http://schemas.microsoft.com/office/drawing/2014/main" id="{C3731DD6-A7AC-37DE-7216-F8E8E4100972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67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!!4">
            <a:extLst>
              <a:ext uri="{FF2B5EF4-FFF2-40B4-BE49-F238E27FC236}">
                <a16:creationId xmlns:a16="http://schemas.microsoft.com/office/drawing/2014/main" id="{99ADB9BE-3A95-ABEB-C7D1-C56FEB5C0958}"/>
              </a:ext>
            </a:extLst>
          </p:cNvPr>
          <p:cNvCxnSpPr>
            <a:cxnSpLocks/>
          </p:cNvCxnSpPr>
          <p:nvPr/>
        </p:nvCxnSpPr>
        <p:spPr>
          <a:xfrm flipH="1">
            <a:off x="381000" y="6457153"/>
            <a:ext cx="1143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!!3">
            <a:extLst>
              <a:ext uri="{FF2B5EF4-FFF2-40B4-BE49-F238E27FC236}">
                <a16:creationId xmlns:a16="http://schemas.microsoft.com/office/drawing/2014/main" id="{2CCA19D6-7C2B-388F-89E7-E1C0BA1BDF5A}"/>
              </a:ext>
            </a:extLst>
          </p:cNvPr>
          <p:cNvCxnSpPr>
            <a:cxnSpLocks/>
          </p:cNvCxnSpPr>
          <p:nvPr/>
        </p:nvCxnSpPr>
        <p:spPr>
          <a:xfrm>
            <a:off x="11793357" y="381000"/>
            <a:ext cx="0" cy="609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!!2">
            <a:extLst>
              <a:ext uri="{FF2B5EF4-FFF2-40B4-BE49-F238E27FC236}">
                <a16:creationId xmlns:a16="http://schemas.microsoft.com/office/drawing/2014/main" id="{35E17982-316D-CCE2-BF92-CAAEC7854BB2}"/>
              </a:ext>
            </a:extLst>
          </p:cNvPr>
          <p:cNvCxnSpPr>
            <a:cxnSpLocks/>
          </p:cNvCxnSpPr>
          <p:nvPr/>
        </p:nvCxnSpPr>
        <p:spPr>
          <a:xfrm>
            <a:off x="381000" y="400686"/>
            <a:ext cx="1143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!!1">
            <a:extLst>
              <a:ext uri="{FF2B5EF4-FFF2-40B4-BE49-F238E27FC236}">
                <a16:creationId xmlns:a16="http://schemas.microsoft.com/office/drawing/2014/main" id="{F3C9752B-75AB-8BFD-A77F-B64D4643F084}"/>
              </a:ext>
            </a:extLst>
          </p:cNvPr>
          <p:cNvCxnSpPr>
            <a:cxnSpLocks/>
          </p:cNvCxnSpPr>
          <p:nvPr/>
        </p:nvCxnSpPr>
        <p:spPr>
          <a:xfrm flipV="1">
            <a:off x="399659" y="390912"/>
            <a:ext cx="0" cy="6086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-- AUTHOR">
            <a:extLst>
              <a:ext uri="{FF2B5EF4-FFF2-40B4-BE49-F238E27FC236}">
                <a16:creationId xmlns:a16="http://schemas.microsoft.com/office/drawing/2014/main" id="{FC233669-2A87-0B28-55E6-3A4F8EB93791}"/>
              </a:ext>
            </a:extLst>
          </p:cNvPr>
          <p:cNvSpPr txBox="1"/>
          <p:nvPr/>
        </p:nvSpPr>
        <p:spPr>
          <a:xfrm>
            <a:off x="9852280" y="15041"/>
            <a:ext cx="200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Disket Mono" panose="020B0509050000020004" pitchFamily="49" charset="0"/>
              </a:rPr>
              <a:t>Andrew Pach</a:t>
            </a:r>
            <a:endParaRPr lang="en-US" dirty="0">
              <a:latin typeface="Disket Mono" panose="020B0509050000020004" pitchFamily="49" charset="0"/>
            </a:endParaRPr>
          </a:p>
        </p:txBody>
      </p:sp>
      <p:sp>
        <p:nvSpPr>
          <p:cNvPr id="56" name="-- DATE">
            <a:extLst>
              <a:ext uri="{FF2B5EF4-FFF2-40B4-BE49-F238E27FC236}">
                <a16:creationId xmlns:a16="http://schemas.microsoft.com/office/drawing/2014/main" id="{A5BE2A3E-2D20-6453-6131-DB8F66FF1399}"/>
              </a:ext>
            </a:extLst>
          </p:cNvPr>
          <p:cNvSpPr txBox="1"/>
          <p:nvPr/>
        </p:nvSpPr>
        <p:spPr>
          <a:xfrm>
            <a:off x="8070827" y="1547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Disket Mono" panose="020B0509050000020004" pitchFamily="49" charset="0"/>
              </a:rPr>
              <a:t>Jan 3050</a:t>
            </a:r>
            <a:endParaRPr lang="en-US" dirty="0">
              <a:latin typeface="Disket Mono" panose="020B0509050000020004" pitchFamily="49" charset="0"/>
            </a:endParaRPr>
          </a:p>
        </p:txBody>
      </p:sp>
      <p:sp>
        <p:nvSpPr>
          <p:cNvPr id="57" name="-- TITLE">
            <a:extLst>
              <a:ext uri="{FF2B5EF4-FFF2-40B4-BE49-F238E27FC236}">
                <a16:creationId xmlns:a16="http://schemas.microsoft.com/office/drawing/2014/main" id="{CD547FEE-C13D-23B1-43E4-434EB9549032}"/>
              </a:ext>
            </a:extLst>
          </p:cNvPr>
          <p:cNvSpPr txBox="1"/>
          <p:nvPr/>
        </p:nvSpPr>
        <p:spPr>
          <a:xfrm>
            <a:off x="412993" y="58429"/>
            <a:ext cx="2467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>
                <a:latin typeface="Disket Mono" panose="020B0509050000020004" pitchFamily="49" charset="0"/>
              </a:rPr>
              <a:t>Company bottleup</a:t>
            </a:r>
            <a:endParaRPr lang="en-US" sz="1600" dirty="0">
              <a:latin typeface="Disket Mono" panose="020B0509050000020004" pitchFamily="49" charset="0"/>
            </a:endParaRPr>
          </a:p>
        </p:txBody>
      </p:sp>
      <p:cxnSp>
        <p:nvCxnSpPr>
          <p:cNvPr id="58" name="-- Line">
            <a:extLst>
              <a:ext uri="{FF2B5EF4-FFF2-40B4-BE49-F238E27FC236}">
                <a16:creationId xmlns:a16="http://schemas.microsoft.com/office/drawing/2014/main" id="{D69A0C69-B48C-925B-7989-1A2BD3377646}"/>
              </a:ext>
            </a:extLst>
          </p:cNvPr>
          <p:cNvCxnSpPr>
            <a:cxnSpLocks/>
          </p:cNvCxnSpPr>
          <p:nvPr/>
        </p:nvCxnSpPr>
        <p:spPr>
          <a:xfrm>
            <a:off x="9582672" y="195926"/>
            <a:ext cx="225552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BLINK 1s #3">
            <a:extLst>
              <a:ext uri="{FF2B5EF4-FFF2-40B4-BE49-F238E27FC236}">
                <a16:creationId xmlns:a16="http://schemas.microsoft.com/office/drawing/2014/main" id="{95725F1D-A49B-739B-A265-E28BCCC9F446}"/>
              </a:ext>
            </a:extLst>
          </p:cNvPr>
          <p:cNvSpPr/>
          <p:nvPr/>
        </p:nvSpPr>
        <p:spPr>
          <a:xfrm>
            <a:off x="9866752" y="53100"/>
            <a:ext cx="1986126" cy="3027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en-US"/>
          </a:p>
        </p:txBody>
      </p:sp>
      <p:sp>
        <p:nvSpPr>
          <p:cNvPr id="40" name="BLINK 1s #2">
            <a:extLst>
              <a:ext uri="{FF2B5EF4-FFF2-40B4-BE49-F238E27FC236}">
                <a16:creationId xmlns:a16="http://schemas.microsoft.com/office/drawing/2014/main" id="{7F3FDDB1-987E-AC32-8C89-00FB23DFD7F3}"/>
              </a:ext>
            </a:extLst>
          </p:cNvPr>
          <p:cNvSpPr/>
          <p:nvPr/>
        </p:nvSpPr>
        <p:spPr>
          <a:xfrm>
            <a:off x="9866752" y="53100"/>
            <a:ext cx="1986126" cy="3027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BLINK 1s #1">
            <a:extLst>
              <a:ext uri="{FF2B5EF4-FFF2-40B4-BE49-F238E27FC236}">
                <a16:creationId xmlns:a16="http://schemas.microsoft.com/office/drawing/2014/main" id="{8AAC5C92-5D23-A5B2-5269-9E4A00948573}"/>
              </a:ext>
            </a:extLst>
          </p:cNvPr>
          <p:cNvSpPr/>
          <p:nvPr/>
        </p:nvSpPr>
        <p:spPr>
          <a:xfrm>
            <a:off x="9866752" y="53100"/>
            <a:ext cx="1986126" cy="3027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BLINK 0,5s #3">
            <a:extLst>
              <a:ext uri="{FF2B5EF4-FFF2-40B4-BE49-F238E27FC236}">
                <a16:creationId xmlns:a16="http://schemas.microsoft.com/office/drawing/2014/main" id="{7D8E7A61-3723-388A-9502-87E125BAECE7}"/>
              </a:ext>
            </a:extLst>
          </p:cNvPr>
          <p:cNvSpPr/>
          <p:nvPr/>
        </p:nvSpPr>
        <p:spPr>
          <a:xfrm>
            <a:off x="7875358" y="55254"/>
            <a:ext cx="1609875" cy="2777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BLINK 0,5s #2">
            <a:extLst>
              <a:ext uri="{FF2B5EF4-FFF2-40B4-BE49-F238E27FC236}">
                <a16:creationId xmlns:a16="http://schemas.microsoft.com/office/drawing/2014/main" id="{81F8E3A8-773F-C836-4806-32AB2C230422}"/>
              </a:ext>
            </a:extLst>
          </p:cNvPr>
          <p:cNvSpPr/>
          <p:nvPr/>
        </p:nvSpPr>
        <p:spPr>
          <a:xfrm>
            <a:off x="7875358" y="55341"/>
            <a:ext cx="1609875" cy="2777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BLINK 0,5s #1">
            <a:extLst>
              <a:ext uri="{FF2B5EF4-FFF2-40B4-BE49-F238E27FC236}">
                <a16:creationId xmlns:a16="http://schemas.microsoft.com/office/drawing/2014/main" id="{661F993E-2C6E-A1A9-1152-37F79D97A192}"/>
              </a:ext>
            </a:extLst>
          </p:cNvPr>
          <p:cNvSpPr/>
          <p:nvPr/>
        </p:nvSpPr>
        <p:spPr>
          <a:xfrm>
            <a:off x="7875358" y="55254"/>
            <a:ext cx="1609875" cy="2777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LINK 0s #3">
            <a:extLst>
              <a:ext uri="{FF2B5EF4-FFF2-40B4-BE49-F238E27FC236}">
                <a16:creationId xmlns:a16="http://schemas.microsoft.com/office/drawing/2014/main" id="{07513676-2D6D-8279-D4F5-1C8F41659D75}"/>
              </a:ext>
            </a:extLst>
          </p:cNvPr>
          <p:cNvSpPr/>
          <p:nvPr/>
        </p:nvSpPr>
        <p:spPr>
          <a:xfrm>
            <a:off x="394717" y="53100"/>
            <a:ext cx="2485618" cy="2799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LINK 0s #2">
            <a:extLst>
              <a:ext uri="{FF2B5EF4-FFF2-40B4-BE49-F238E27FC236}">
                <a16:creationId xmlns:a16="http://schemas.microsoft.com/office/drawing/2014/main" id="{1BC45286-2470-F43F-2673-C594E4A64850}"/>
              </a:ext>
            </a:extLst>
          </p:cNvPr>
          <p:cNvSpPr/>
          <p:nvPr/>
        </p:nvSpPr>
        <p:spPr>
          <a:xfrm>
            <a:off x="394717" y="53187"/>
            <a:ext cx="2485618" cy="2799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LINK 0s #1">
            <a:extLst>
              <a:ext uri="{FF2B5EF4-FFF2-40B4-BE49-F238E27FC236}">
                <a16:creationId xmlns:a16="http://schemas.microsoft.com/office/drawing/2014/main" id="{923ACED5-B2C0-B2C3-EDF3-11A46A6825AE}"/>
              </a:ext>
            </a:extLst>
          </p:cNvPr>
          <p:cNvSpPr/>
          <p:nvPr/>
        </p:nvSpPr>
        <p:spPr>
          <a:xfrm>
            <a:off x="394717" y="53100"/>
            <a:ext cx="2485618" cy="2799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63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41" grpId="0" animBg="1"/>
      <p:bldP spid="41" grpId="1" animBg="1"/>
      <p:bldP spid="40" grpId="0" animBg="1"/>
      <p:bldP spid="40" grpId="1" animBg="1"/>
      <p:bldP spid="39" grpId="0" animBg="1"/>
      <p:bldP spid="39" grpId="1" animBg="1"/>
      <p:bldP spid="38" grpId="0" animBg="1"/>
      <p:bldP spid="38" grpId="1" animBg="1"/>
      <p:bldP spid="37" grpId="0" animBg="1"/>
      <p:bldP spid="37" grpId="1" animBg="1"/>
      <p:bldP spid="36" grpId="0" animBg="1"/>
      <p:bldP spid="36" grpId="1" animBg="1"/>
      <p:bldP spid="27" grpId="0" animBg="1"/>
      <p:bldP spid="27" grpId="1" animBg="1"/>
      <p:bldP spid="26" grpId="0" animBg="1"/>
      <p:bldP spid="26" grpId="1" animBg="1"/>
      <p:bldP spid="25" grpId="0" animBg="1"/>
      <p:bldP spid="2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MAIN">
            <a:extLst>
              <a:ext uri="{FF2B5EF4-FFF2-40B4-BE49-F238E27FC236}">
                <a16:creationId xmlns:a16="http://schemas.microsoft.com/office/drawing/2014/main" id="{B0F9F808-7F37-6460-7832-DDDD780B277C}"/>
              </a:ext>
            </a:extLst>
          </p:cNvPr>
          <p:cNvSpPr/>
          <p:nvPr/>
        </p:nvSpPr>
        <p:spPr>
          <a:xfrm>
            <a:off x="5365343" y="404656"/>
            <a:ext cx="6433094" cy="6060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MAIN line">
            <a:extLst>
              <a:ext uri="{FF2B5EF4-FFF2-40B4-BE49-F238E27FC236}">
                <a16:creationId xmlns:a16="http://schemas.microsoft.com/office/drawing/2014/main" id="{F5839FF2-5E7A-D1FE-1701-F676CF07A437}"/>
              </a:ext>
            </a:extLst>
          </p:cNvPr>
          <p:cNvCxnSpPr>
            <a:cxnSpLocks/>
          </p:cNvCxnSpPr>
          <p:nvPr/>
        </p:nvCxnSpPr>
        <p:spPr>
          <a:xfrm rot="10800000">
            <a:off x="5347701" y="381796"/>
            <a:ext cx="0" cy="60761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IN Grey">
            <a:extLst>
              <a:ext uri="{FF2B5EF4-FFF2-40B4-BE49-F238E27FC236}">
                <a16:creationId xmlns:a16="http://schemas.microsoft.com/office/drawing/2014/main" id="{92FE5467-67C8-60D9-862F-ACF31E3A8FE7}"/>
              </a:ext>
            </a:extLst>
          </p:cNvPr>
          <p:cNvSpPr/>
          <p:nvPr/>
        </p:nvSpPr>
        <p:spPr>
          <a:xfrm>
            <a:off x="12317188" y="405736"/>
            <a:ext cx="6802489" cy="60422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IN 2">
            <a:extLst>
              <a:ext uri="{FF2B5EF4-FFF2-40B4-BE49-F238E27FC236}">
                <a16:creationId xmlns:a16="http://schemas.microsoft.com/office/drawing/2014/main" id="{83A06261-B1D4-D22B-FDB8-59AA9B0B960D}"/>
              </a:ext>
            </a:extLst>
          </p:cNvPr>
          <p:cNvSpPr/>
          <p:nvPr/>
        </p:nvSpPr>
        <p:spPr>
          <a:xfrm>
            <a:off x="-4588639" y="404656"/>
            <a:ext cx="4552471" cy="6060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Bottle 2">
            <a:extLst>
              <a:ext uri="{FF2B5EF4-FFF2-40B4-BE49-F238E27FC236}">
                <a16:creationId xmlns:a16="http://schemas.microsoft.com/office/drawing/2014/main" id="{49511256-AA69-1E3B-5BCF-EFABFEE70692}"/>
              </a:ext>
            </a:extLst>
          </p:cNvPr>
          <p:cNvGrpSpPr/>
          <p:nvPr/>
        </p:nvGrpSpPr>
        <p:grpSpPr>
          <a:xfrm>
            <a:off x="9907524" y="1307328"/>
            <a:ext cx="2741062" cy="2817823"/>
            <a:chOff x="9362923" y="969701"/>
            <a:chExt cx="2741062" cy="28178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A9B8F6C-810D-C6AB-EC3C-075218FA6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85526">
              <a:off x="8783051" y="1549573"/>
              <a:ext cx="2700049" cy="154030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4B4B99D-608B-3193-BB32-4464D5208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85526">
              <a:off x="9728542" y="2123941"/>
              <a:ext cx="2039698" cy="116359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FD4139-04B1-5161-9591-F752AC6EA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85526">
              <a:off x="10086164" y="1769703"/>
              <a:ext cx="2569698" cy="1465944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7F3E1EF-013F-59B2-BAB0-4034DCD52132}"/>
              </a:ext>
            </a:extLst>
          </p:cNvPr>
          <p:cNvSpPr/>
          <p:nvPr/>
        </p:nvSpPr>
        <p:spPr>
          <a:xfrm rot="5400000">
            <a:off x="8561139" y="3227133"/>
            <a:ext cx="6862393" cy="399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!! Picture 1">
            <a:extLst>
              <a:ext uri="{FF2B5EF4-FFF2-40B4-BE49-F238E27FC236}">
                <a16:creationId xmlns:a16="http://schemas.microsoft.com/office/drawing/2014/main" id="{082C7C08-E434-7B94-97DC-B671DC3B8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98424">
            <a:off x="3107512" y="4033258"/>
            <a:ext cx="7849587" cy="4477981"/>
          </a:xfrm>
          <a:prstGeom prst="rect">
            <a:avLst/>
          </a:prstGeom>
          <a:effectLst>
            <a:outerShdw blurRad="228600" dist="1016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C6D7B61-6FBB-C4ED-C5A2-199D14EF1161}"/>
              </a:ext>
            </a:extLst>
          </p:cNvPr>
          <p:cNvSpPr/>
          <p:nvPr/>
        </p:nvSpPr>
        <p:spPr>
          <a:xfrm>
            <a:off x="3779520" y="6458673"/>
            <a:ext cx="7999483" cy="399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-- TITLE TEXT">
            <a:extLst>
              <a:ext uri="{FF2B5EF4-FFF2-40B4-BE49-F238E27FC236}">
                <a16:creationId xmlns:a16="http://schemas.microsoft.com/office/drawing/2014/main" id="{8E3B9485-C992-8CCC-3E21-3F2455CEF182}"/>
              </a:ext>
            </a:extLst>
          </p:cNvPr>
          <p:cNvSpPr txBox="1"/>
          <p:nvPr/>
        </p:nvSpPr>
        <p:spPr>
          <a:xfrm>
            <a:off x="871709" y="2421264"/>
            <a:ext cx="4097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latin typeface="Disket Mono" panose="020B0509050000020004" pitchFamily="49" charset="0"/>
              </a:rPr>
              <a:t>The bottle</a:t>
            </a:r>
          </a:p>
          <a:p>
            <a:r>
              <a:rPr lang="pl-PL" sz="3600" dirty="0">
                <a:latin typeface="Disket Mono" panose="020B0509050000020004" pitchFamily="49" charset="0"/>
              </a:rPr>
              <a:t>That changes</a:t>
            </a:r>
          </a:p>
          <a:p>
            <a:r>
              <a:rPr lang="pl-PL" sz="3600" dirty="0">
                <a:latin typeface="Disket Mono" panose="020B0509050000020004" pitchFamily="49" charset="0"/>
              </a:rPr>
              <a:t>Nothing.</a:t>
            </a:r>
            <a:endParaRPr lang="en-US" sz="3600" dirty="0">
              <a:latin typeface="Disket Mono" panose="020B0509050000020004" pitchFamily="49" charset="0"/>
            </a:endParaRPr>
          </a:p>
        </p:txBody>
      </p:sp>
      <p:sp>
        <p:nvSpPr>
          <p:cNvPr id="7" name="-- TITLE TEXT 2">
            <a:extLst>
              <a:ext uri="{FF2B5EF4-FFF2-40B4-BE49-F238E27FC236}">
                <a16:creationId xmlns:a16="http://schemas.microsoft.com/office/drawing/2014/main" id="{8D5D29FC-7FAF-41E6-BAE4-42229A866FB1}"/>
              </a:ext>
            </a:extLst>
          </p:cNvPr>
          <p:cNvSpPr txBox="1"/>
          <p:nvPr/>
        </p:nvSpPr>
        <p:spPr>
          <a:xfrm>
            <a:off x="-5747860" y="2280926"/>
            <a:ext cx="33970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>
                <a:latin typeface="Disket Mono" panose="020B0509050000020004" pitchFamily="49" charset="0"/>
              </a:rPr>
              <a:t>We are</a:t>
            </a:r>
          </a:p>
          <a:p>
            <a:r>
              <a:rPr lang="pl-PL" sz="3600" dirty="0">
                <a:latin typeface="Disket Mono" panose="020B0509050000020004" pitchFamily="49" charset="0"/>
              </a:rPr>
              <a:t>Getting</a:t>
            </a:r>
          </a:p>
          <a:p>
            <a:r>
              <a:rPr lang="pl-PL" sz="3600" dirty="0">
                <a:latin typeface="Disket Mono" panose="020B0509050000020004" pitchFamily="49" charset="0"/>
              </a:rPr>
              <a:t>Worse </a:t>
            </a:r>
          </a:p>
          <a:p>
            <a:r>
              <a:rPr lang="pl-PL" sz="3600" dirty="0">
                <a:latin typeface="Disket Mono" panose="020B0509050000020004" pitchFamily="49" charset="0"/>
              </a:rPr>
              <a:t>Each year!</a:t>
            </a:r>
            <a:endParaRPr lang="en-US" sz="3600" dirty="0">
              <a:latin typeface="Disket Mono" panose="020B0509050000020004" pitchFamily="49" charset="0"/>
            </a:endParaRPr>
          </a:p>
        </p:txBody>
      </p:sp>
      <p:cxnSp>
        <p:nvCxnSpPr>
          <p:cNvPr id="19" name="MAIN line">
            <a:extLst>
              <a:ext uri="{FF2B5EF4-FFF2-40B4-BE49-F238E27FC236}">
                <a16:creationId xmlns:a16="http://schemas.microsoft.com/office/drawing/2014/main" id="{DE0149A6-9450-FFBC-47C7-2E4D8E46F51B}"/>
              </a:ext>
            </a:extLst>
          </p:cNvPr>
          <p:cNvCxnSpPr>
            <a:cxnSpLocks/>
          </p:cNvCxnSpPr>
          <p:nvPr/>
        </p:nvCxnSpPr>
        <p:spPr>
          <a:xfrm rot="10800000">
            <a:off x="-39474" y="381796"/>
            <a:ext cx="0" cy="60761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[FRAME]">
            <a:extLst>
              <a:ext uri="{FF2B5EF4-FFF2-40B4-BE49-F238E27FC236}">
                <a16:creationId xmlns:a16="http://schemas.microsoft.com/office/drawing/2014/main" id="{E7A4B34D-2405-696E-EEE7-532F74B407B1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67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!!4">
            <a:extLst>
              <a:ext uri="{FF2B5EF4-FFF2-40B4-BE49-F238E27FC236}">
                <a16:creationId xmlns:a16="http://schemas.microsoft.com/office/drawing/2014/main" id="{8CDBE63E-524A-AA59-6202-298511F1D115}"/>
              </a:ext>
            </a:extLst>
          </p:cNvPr>
          <p:cNvCxnSpPr>
            <a:cxnSpLocks/>
          </p:cNvCxnSpPr>
          <p:nvPr/>
        </p:nvCxnSpPr>
        <p:spPr>
          <a:xfrm flipH="1">
            <a:off x="381000" y="6457153"/>
            <a:ext cx="1143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!!3">
            <a:extLst>
              <a:ext uri="{FF2B5EF4-FFF2-40B4-BE49-F238E27FC236}">
                <a16:creationId xmlns:a16="http://schemas.microsoft.com/office/drawing/2014/main" id="{25A8D33B-27E9-6FB0-75FF-9F8A177665D2}"/>
              </a:ext>
            </a:extLst>
          </p:cNvPr>
          <p:cNvCxnSpPr>
            <a:cxnSpLocks/>
          </p:cNvCxnSpPr>
          <p:nvPr/>
        </p:nvCxnSpPr>
        <p:spPr>
          <a:xfrm>
            <a:off x="11793357" y="381000"/>
            <a:ext cx="0" cy="609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!!2">
            <a:extLst>
              <a:ext uri="{FF2B5EF4-FFF2-40B4-BE49-F238E27FC236}">
                <a16:creationId xmlns:a16="http://schemas.microsoft.com/office/drawing/2014/main" id="{73657A89-D913-1EA0-CD92-72DA36D21CD0}"/>
              </a:ext>
            </a:extLst>
          </p:cNvPr>
          <p:cNvCxnSpPr>
            <a:cxnSpLocks/>
          </p:cNvCxnSpPr>
          <p:nvPr/>
        </p:nvCxnSpPr>
        <p:spPr>
          <a:xfrm>
            <a:off x="381000" y="400686"/>
            <a:ext cx="1143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!!1">
            <a:extLst>
              <a:ext uri="{FF2B5EF4-FFF2-40B4-BE49-F238E27FC236}">
                <a16:creationId xmlns:a16="http://schemas.microsoft.com/office/drawing/2014/main" id="{B2FD715F-A5E4-9448-EAFC-8761095760DB}"/>
              </a:ext>
            </a:extLst>
          </p:cNvPr>
          <p:cNvCxnSpPr>
            <a:cxnSpLocks/>
          </p:cNvCxnSpPr>
          <p:nvPr/>
        </p:nvCxnSpPr>
        <p:spPr>
          <a:xfrm flipV="1">
            <a:off x="399659" y="390912"/>
            <a:ext cx="0" cy="6086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LINK 0s #3">
            <a:extLst>
              <a:ext uri="{FF2B5EF4-FFF2-40B4-BE49-F238E27FC236}">
                <a16:creationId xmlns:a16="http://schemas.microsoft.com/office/drawing/2014/main" id="{B9690AD6-6304-10A2-6D7C-8F0D11C606B6}"/>
              </a:ext>
            </a:extLst>
          </p:cNvPr>
          <p:cNvSpPr/>
          <p:nvPr/>
        </p:nvSpPr>
        <p:spPr>
          <a:xfrm>
            <a:off x="658781" y="2063941"/>
            <a:ext cx="4321511" cy="288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INK 0s #2">
            <a:extLst>
              <a:ext uri="{FF2B5EF4-FFF2-40B4-BE49-F238E27FC236}">
                <a16:creationId xmlns:a16="http://schemas.microsoft.com/office/drawing/2014/main" id="{4E013015-9F98-9AA2-C519-F2599FD5A723}"/>
              </a:ext>
            </a:extLst>
          </p:cNvPr>
          <p:cNvSpPr/>
          <p:nvPr/>
        </p:nvSpPr>
        <p:spPr>
          <a:xfrm>
            <a:off x="661465" y="2063941"/>
            <a:ext cx="4321511" cy="288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INK 0s #1">
            <a:extLst>
              <a:ext uri="{FF2B5EF4-FFF2-40B4-BE49-F238E27FC236}">
                <a16:creationId xmlns:a16="http://schemas.microsoft.com/office/drawing/2014/main" id="{9AF393E2-4EFA-0F0C-97F1-10C2093E1230}"/>
              </a:ext>
            </a:extLst>
          </p:cNvPr>
          <p:cNvSpPr/>
          <p:nvPr/>
        </p:nvSpPr>
        <p:spPr>
          <a:xfrm>
            <a:off x="661465" y="2063941"/>
            <a:ext cx="4321511" cy="288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-- Line">
            <a:extLst>
              <a:ext uri="{FF2B5EF4-FFF2-40B4-BE49-F238E27FC236}">
                <a16:creationId xmlns:a16="http://schemas.microsoft.com/office/drawing/2014/main" id="{6243B2AF-D1C0-732E-4E83-8E1708DC50E2}"/>
              </a:ext>
            </a:extLst>
          </p:cNvPr>
          <p:cNvCxnSpPr>
            <a:cxnSpLocks/>
          </p:cNvCxnSpPr>
          <p:nvPr/>
        </p:nvCxnSpPr>
        <p:spPr>
          <a:xfrm>
            <a:off x="9582672" y="195926"/>
            <a:ext cx="225552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-- AUTHOR">
            <a:extLst>
              <a:ext uri="{FF2B5EF4-FFF2-40B4-BE49-F238E27FC236}">
                <a16:creationId xmlns:a16="http://schemas.microsoft.com/office/drawing/2014/main" id="{2611E16B-7C36-F472-DB10-EC901F798A10}"/>
              </a:ext>
            </a:extLst>
          </p:cNvPr>
          <p:cNvSpPr txBox="1"/>
          <p:nvPr/>
        </p:nvSpPr>
        <p:spPr>
          <a:xfrm>
            <a:off x="9846966" y="15476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Disket Mono" panose="020B0509050000020004" pitchFamily="49" charset="0"/>
              </a:rPr>
              <a:t>Andrew Pach</a:t>
            </a:r>
            <a:endParaRPr lang="en-US" dirty="0">
              <a:latin typeface="Disket Mono" panose="020B0509050000020004" pitchFamily="49" charset="0"/>
            </a:endParaRPr>
          </a:p>
        </p:txBody>
      </p:sp>
      <p:sp>
        <p:nvSpPr>
          <p:cNvPr id="28" name="-- DATE">
            <a:extLst>
              <a:ext uri="{FF2B5EF4-FFF2-40B4-BE49-F238E27FC236}">
                <a16:creationId xmlns:a16="http://schemas.microsoft.com/office/drawing/2014/main" id="{D8D609A9-14D5-F7B0-AFF2-7F4D3F987EC8}"/>
              </a:ext>
            </a:extLst>
          </p:cNvPr>
          <p:cNvSpPr txBox="1"/>
          <p:nvPr/>
        </p:nvSpPr>
        <p:spPr>
          <a:xfrm>
            <a:off x="8070827" y="1547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Disket Mono" panose="020B0509050000020004" pitchFamily="49" charset="0"/>
              </a:rPr>
              <a:t>Jan 3050</a:t>
            </a:r>
            <a:endParaRPr lang="en-US" dirty="0">
              <a:latin typeface="Disket Mono" panose="020B0509050000020004" pitchFamily="49" charset="0"/>
            </a:endParaRPr>
          </a:p>
        </p:txBody>
      </p:sp>
      <p:sp>
        <p:nvSpPr>
          <p:cNvPr id="29" name="-- TITLE">
            <a:extLst>
              <a:ext uri="{FF2B5EF4-FFF2-40B4-BE49-F238E27FC236}">
                <a16:creationId xmlns:a16="http://schemas.microsoft.com/office/drawing/2014/main" id="{46A4AC30-3DAD-B1A4-CA21-44DE0FCC3F27}"/>
              </a:ext>
            </a:extLst>
          </p:cNvPr>
          <p:cNvSpPr txBox="1"/>
          <p:nvPr/>
        </p:nvSpPr>
        <p:spPr>
          <a:xfrm>
            <a:off x="412993" y="58429"/>
            <a:ext cx="2467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>
                <a:latin typeface="Disket Mono" panose="020B0509050000020004" pitchFamily="49" charset="0"/>
              </a:rPr>
              <a:t>Company bottleup</a:t>
            </a:r>
            <a:endParaRPr lang="en-US" sz="1600" dirty="0">
              <a:latin typeface="Disket Mono" panose="020B05090500000200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0701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23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83118EF-3E80-B50F-53C3-AD9B29253CF4}"/>
              </a:ext>
            </a:extLst>
          </p:cNvPr>
          <p:cNvSpPr/>
          <p:nvPr/>
        </p:nvSpPr>
        <p:spPr>
          <a:xfrm>
            <a:off x="12316697" y="284290"/>
            <a:ext cx="3627119" cy="626049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Bottle Cap">
            <a:extLst>
              <a:ext uri="{FF2B5EF4-FFF2-40B4-BE49-F238E27FC236}">
                <a16:creationId xmlns:a16="http://schemas.microsoft.com/office/drawing/2014/main" id="{371C3523-F250-2AA9-C156-0617D02955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80" b="42894"/>
          <a:stretch/>
        </p:blipFill>
        <p:spPr>
          <a:xfrm rot="17522110">
            <a:off x="5592724" y="4671835"/>
            <a:ext cx="5946998" cy="4621590"/>
          </a:xfrm>
          <a:prstGeom prst="rect">
            <a:avLst/>
          </a:prstGeom>
          <a:effectLst>
            <a:outerShdw blurRad="228600" dist="1016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9" name="-- Bottle Cap">
            <a:extLst>
              <a:ext uri="{FF2B5EF4-FFF2-40B4-BE49-F238E27FC236}">
                <a16:creationId xmlns:a16="http://schemas.microsoft.com/office/drawing/2014/main" id="{8CCCE7AA-639F-229A-00D0-B4556E7F69DE}"/>
              </a:ext>
            </a:extLst>
          </p:cNvPr>
          <p:cNvSpPr txBox="1"/>
          <p:nvPr/>
        </p:nvSpPr>
        <p:spPr>
          <a:xfrm>
            <a:off x="5724891" y="581399"/>
            <a:ext cx="54809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DAE0E6"/>
                </a:solidFill>
                <a:latin typeface="Raleway Black" pitchFamily="2" charset="-18"/>
              </a:rPr>
              <a:t>Bottle cap</a:t>
            </a:r>
            <a:endParaRPr lang="en-US" sz="8000" dirty="0">
              <a:solidFill>
                <a:srgbClr val="DAE0E6"/>
              </a:solidFill>
              <a:latin typeface="Raleway Black" pitchFamily="2" charset="-18"/>
            </a:endParaRPr>
          </a:p>
        </p:txBody>
      </p:sp>
      <p:sp>
        <p:nvSpPr>
          <p:cNvPr id="43" name="MAIN">
            <a:extLst>
              <a:ext uri="{FF2B5EF4-FFF2-40B4-BE49-F238E27FC236}">
                <a16:creationId xmlns:a16="http://schemas.microsoft.com/office/drawing/2014/main" id="{B0F9F808-7F37-6460-7832-DDDD780B277C}"/>
              </a:ext>
            </a:extLst>
          </p:cNvPr>
          <p:cNvSpPr/>
          <p:nvPr/>
        </p:nvSpPr>
        <p:spPr>
          <a:xfrm>
            <a:off x="12268178" y="404656"/>
            <a:ext cx="4552471" cy="6060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Bottle 2">
            <a:extLst>
              <a:ext uri="{FF2B5EF4-FFF2-40B4-BE49-F238E27FC236}">
                <a16:creationId xmlns:a16="http://schemas.microsoft.com/office/drawing/2014/main" id="{49511256-AA69-1E3B-5BCF-EFABFEE70692}"/>
              </a:ext>
            </a:extLst>
          </p:cNvPr>
          <p:cNvGrpSpPr/>
          <p:nvPr/>
        </p:nvGrpSpPr>
        <p:grpSpPr>
          <a:xfrm>
            <a:off x="12042298" y="1142925"/>
            <a:ext cx="2741062" cy="2817823"/>
            <a:chOff x="9362923" y="969701"/>
            <a:chExt cx="2741062" cy="28178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A9B8F6C-810D-C6AB-EC3C-075218FA6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85526">
              <a:off x="8783051" y="1549573"/>
              <a:ext cx="2700049" cy="154030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4B4B99D-608B-3193-BB32-4464D5208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85526">
              <a:off x="9728542" y="2123941"/>
              <a:ext cx="2039698" cy="116359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FD4139-04B1-5161-9591-F752AC6EA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85526">
              <a:off x="10086164" y="1769703"/>
              <a:ext cx="2569698" cy="1465944"/>
            </a:xfrm>
            <a:prstGeom prst="rect">
              <a:avLst/>
            </a:prstGeom>
          </p:spPr>
        </p:pic>
      </p:grpSp>
      <p:pic>
        <p:nvPicPr>
          <p:cNvPr id="2" name="!! Picture 1">
            <a:extLst>
              <a:ext uri="{FF2B5EF4-FFF2-40B4-BE49-F238E27FC236}">
                <a16:creationId xmlns:a16="http://schemas.microsoft.com/office/drawing/2014/main" id="{082C7C08-E434-7B94-97DC-B671DC3B8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91818">
            <a:off x="2976087" y="8524036"/>
            <a:ext cx="7849587" cy="4477981"/>
          </a:xfrm>
          <a:prstGeom prst="rect">
            <a:avLst/>
          </a:prstGeom>
          <a:effectLst>
            <a:outerShdw blurRad="228600" dist="1016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13" name="MAIN 2">
            <a:extLst>
              <a:ext uri="{FF2B5EF4-FFF2-40B4-BE49-F238E27FC236}">
                <a16:creationId xmlns:a16="http://schemas.microsoft.com/office/drawing/2014/main" id="{29C2125F-A018-E816-125A-B67783C7C349}"/>
              </a:ext>
            </a:extLst>
          </p:cNvPr>
          <p:cNvSpPr/>
          <p:nvPr/>
        </p:nvSpPr>
        <p:spPr>
          <a:xfrm>
            <a:off x="435866" y="404656"/>
            <a:ext cx="4552471" cy="6060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MAIN line">
            <a:extLst>
              <a:ext uri="{FF2B5EF4-FFF2-40B4-BE49-F238E27FC236}">
                <a16:creationId xmlns:a16="http://schemas.microsoft.com/office/drawing/2014/main" id="{F5839FF2-5E7A-D1FE-1701-F676CF07A437}"/>
              </a:ext>
            </a:extLst>
          </p:cNvPr>
          <p:cNvCxnSpPr>
            <a:cxnSpLocks/>
          </p:cNvCxnSpPr>
          <p:nvPr/>
        </p:nvCxnSpPr>
        <p:spPr>
          <a:xfrm rot="10800000">
            <a:off x="12264894" y="381796"/>
            <a:ext cx="0" cy="60761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-- TITLE TEXT">
            <a:extLst>
              <a:ext uri="{FF2B5EF4-FFF2-40B4-BE49-F238E27FC236}">
                <a16:creationId xmlns:a16="http://schemas.microsoft.com/office/drawing/2014/main" id="{AC29B290-CC5C-2CE9-D275-1592EF19EFA3}"/>
              </a:ext>
            </a:extLst>
          </p:cNvPr>
          <p:cNvSpPr txBox="1"/>
          <p:nvPr/>
        </p:nvSpPr>
        <p:spPr>
          <a:xfrm>
            <a:off x="5539578" y="-1842689"/>
            <a:ext cx="40430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>
                <a:latin typeface="Disket Mono" panose="020B0509050000020004" pitchFamily="49" charset="0"/>
              </a:rPr>
              <a:t>The bottle</a:t>
            </a:r>
          </a:p>
          <a:p>
            <a:r>
              <a:rPr lang="pl-PL" sz="3600" dirty="0">
                <a:latin typeface="Disket Mono" panose="020B0509050000020004" pitchFamily="49" charset="0"/>
              </a:rPr>
              <a:t>That changes</a:t>
            </a:r>
          </a:p>
          <a:p>
            <a:r>
              <a:rPr lang="pl-PL" sz="3600" dirty="0">
                <a:latin typeface="Disket Mono" panose="020B0509050000020004" pitchFamily="49" charset="0"/>
              </a:rPr>
              <a:t>Nothing.</a:t>
            </a:r>
            <a:endParaRPr lang="en-US" sz="3600" dirty="0">
              <a:latin typeface="Disket Mono" panose="020B0509050000020004" pitchFamily="49" charset="0"/>
            </a:endParaRPr>
          </a:p>
        </p:txBody>
      </p:sp>
      <p:sp>
        <p:nvSpPr>
          <p:cNvPr id="15" name="-- TITLE TEXT 2">
            <a:extLst>
              <a:ext uri="{FF2B5EF4-FFF2-40B4-BE49-F238E27FC236}">
                <a16:creationId xmlns:a16="http://schemas.microsoft.com/office/drawing/2014/main" id="{26CD6B65-09BA-3567-F83E-CF2142B58B73}"/>
              </a:ext>
            </a:extLst>
          </p:cNvPr>
          <p:cNvSpPr txBox="1"/>
          <p:nvPr/>
        </p:nvSpPr>
        <p:spPr>
          <a:xfrm>
            <a:off x="1019684" y="2280926"/>
            <a:ext cx="33970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>
                <a:latin typeface="Disket Mono" panose="020B0509050000020004" pitchFamily="49" charset="0"/>
              </a:rPr>
              <a:t>We are</a:t>
            </a:r>
          </a:p>
          <a:p>
            <a:r>
              <a:rPr lang="pl-PL" sz="3600" dirty="0">
                <a:latin typeface="Disket Mono" panose="020B0509050000020004" pitchFamily="49" charset="0"/>
              </a:rPr>
              <a:t>Getting</a:t>
            </a:r>
          </a:p>
          <a:p>
            <a:r>
              <a:rPr lang="pl-PL" sz="3600" dirty="0">
                <a:latin typeface="Disket Mono" panose="020B0509050000020004" pitchFamily="49" charset="0"/>
              </a:rPr>
              <a:t>Worse </a:t>
            </a:r>
          </a:p>
          <a:p>
            <a:r>
              <a:rPr lang="pl-PL" sz="3600" dirty="0">
                <a:latin typeface="Disket Mono" panose="020B0509050000020004" pitchFamily="49" charset="0"/>
              </a:rPr>
              <a:t>Each year!</a:t>
            </a:r>
            <a:endParaRPr lang="en-US" sz="3600" dirty="0">
              <a:latin typeface="Disket Mono" panose="020B0509050000020004" pitchFamily="49" charset="0"/>
            </a:endParaRPr>
          </a:p>
        </p:txBody>
      </p:sp>
      <p:cxnSp>
        <p:nvCxnSpPr>
          <p:cNvPr id="14" name="MAIN line">
            <a:extLst>
              <a:ext uri="{FF2B5EF4-FFF2-40B4-BE49-F238E27FC236}">
                <a16:creationId xmlns:a16="http://schemas.microsoft.com/office/drawing/2014/main" id="{76FC5834-5CF3-B8E4-C4AC-7306A84A7820}"/>
              </a:ext>
            </a:extLst>
          </p:cNvPr>
          <p:cNvCxnSpPr>
            <a:cxnSpLocks/>
          </p:cNvCxnSpPr>
          <p:nvPr/>
        </p:nvCxnSpPr>
        <p:spPr>
          <a:xfrm rot="10800000">
            <a:off x="4988337" y="389416"/>
            <a:ext cx="0" cy="60761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[FRAME]">
            <a:extLst>
              <a:ext uri="{FF2B5EF4-FFF2-40B4-BE49-F238E27FC236}">
                <a16:creationId xmlns:a16="http://schemas.microsoft.com/office/drawing/2014/main" id="{2AF39E78-1E91-78C4-EF86-97BDDD655031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67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!!4">
            <a:extLst>
              <a:ext uri="{FF2B5EF4-FFF2-40B4-BE49-F238E27FC236}">
                <a16:creationId xmlns:a16="http://schemas.microsoft.com/office/drawing/2014/main" id="{DBABB817-C739-1C01-ECF2-515D68934636}"/>
              </a:ext>
            </a:extLst>
          </p:cNvPr>
          <p:cNvCxnSpPr>
            <a:cxnSpLocks/>
          </p:cNvCxnSpPr>
          <p:nvPr/>
        </p:nvCxnSpPr>
        <p:spPr>
          <a:xfrm flipH="1">
            <a:off x="381000" y="6457153"/>
            <a:ext cx="1143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!!3">
            <a:extLst>
              <a:ext uri="{FF2B5EF4-FFF2-40B4-BE49-F238E27FC236}">
                <a16:creationId xmlns:a16="http://schemas.microsoft.com/office/drawing/2014/main" id="{EBCB784C-F890-DFBE-592A-785B999C8781}"/>
              </a:ext>
            </a:extLst>
          </p:cNvPr>
          <p:cNvCxnSpPr>
            <a:cxnSpLocks/>
          </p:cNvCxnSpPr>
          <p:nvPr/>
        </p:nvCxnSpPr>
        <p:spPr>
          <a:xfrm>
            <a:off x="11793357" y="381000"/>
            <a:ext cx="0" cy="609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!!2">
            <a:extLst>
              <a:ext uri="{FF2B5EF4-FFF2-40B4-BE49-F238E27FC236}">
                <a16:creationId xmlns:a16="http://schemas.microsoft.com/office/drawing/2014/main" id="{3B2B5D9E-6C76-4640-1B88-147D83F521AB}"/>
              </a:ext>
            </a:extLst>
          </p:cNvPr>
          <p:cNvCxnSpPr>
            <a:cxnSpLocks/>
          </p:cNvCxnSpPr>
          <p:nvPr/>
        </p:nvCxnSpPr>
        <p:spPr>
          <a:xfrm>
            <a:off x="381000" y="400686"/>
            <a:ext cx="1143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!!1">
            <a:extLst>
              <a:ext uri="{FF2B5EF4-FFF2-40B4-BE49-F238E27FC236}">
                <a16:creationId xmlns:a16="http://schemas.microsoft.com/office/drawing/2014/main" id="{98AF4257-2BA1-902C-E6C7-0AC857C44DAE}"/>
              </a:ext>
            </a:extLst>
          </p:cNvPr>
          <p:cNvCxnSpPr>
            <a:cxnSpLocks/>
          </p:cNvCxnSpPr>
          <p:nvPr/>
        </p:nvCxnSpPr>
        <p:spPr>
          <a:xfrm flipV="1">
            <a:off x="399659" y="390912"/>
            <a:ext cx="0" cy="6086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B7B435-98B3-4450-E066-221BE1B2CA32}"/>
              </a:ext>
            </a:extLst>
          </p:cNvPr>
          <p:cNvCxnSpPr>
            <a:cxnSpLocks/>
          </p:cNvCxnSpPr>
          <p:nvPr/>
        </p:nvCxnSpPr>
        <p:spPr>
          <a:xfrm flipV="1">
            <a:off x="9582672" y="3419860"/>
            <a:ext cx="483348" cy="1114040"/>
          </a:xfrm>
          <a:prstGeom prst="line">
            <a:avLst/>
          </a:prstGeom>
          <a:ln w="44450" cap="rnd" cmpd="sng">
            <a:prstDash val="solid"/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57CCFF-9562-6860-20EF-45F131AD8C58}"/>
              </a:ext>
            </a:extLst>
          </p:cNvPr>
          <p:cNvCxnSpPr>
            <a:cxnSpLocks/>
          </p:cNvCxnSpPr>
          <p:nvPr/>
        </p:nvCxnSpPr>
        <p:spPr>
          <a:xfrm flipH="1" flipV="1">
            <a:off x="6446912" y="3690799"/>
            <a:ext cx="662076" cy="2156030"/>
          </a:xfrm>
          <a:prstGeom prst="line">
            <a:avLst/>
          </a:prstGeom>
          <a:ln w="44450" cap="rnd" cmpd="sng">
            <a:prstDash val="solid"/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---- Text Left">
            <a:extLst>
              <a:ext uri="{FF2B5EF4-FFF2-40B4-BE49-F238E27FC236}">
                <a16:creationId xmlns:a16="http://schemas.microsoft.com/office/drawing/2014/main" id="{25B21A14-59D2-4C36-57AF-548ED13528D4}"/>
              </a:ext>
            </a:extLst>
          </p:cNvPr>
          <p:cNvSpPr txBox="1"/>
          <p:nvPr/>
        </p:nvSpPr>
        <p:spPr>
          <a:xfrm>
            <a:off x="5420948" y="2802767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600" dirty="0">
                <a:latin typeface="Raleway" pitchFamily="2" charset="-18"/>
              </a:rPr>
              <a:t>Leaks and </a:t>
            </a:r>
          </a:p>
          <a:p>
            <a:pPr algn="ctr"/>
            <a:r>
              <a:rPr lang="pl-PL" sz="1600" dirty="0">
                <a:latin typeface="Raleway" pitchFamily="2" charset="-18"/>
              </a:rPr>
              <a:t>pressure release.</a:t>
            </a:r>
            <a:endParaRPr lang="en-US" sz="1600" dirty="0">
              <a:latin typeface="Raleway" pitchFamily="2" charset="-18"/>
            </a:endParaRPr>
          </a:p>
        </p:txBody>
      </p:sp>
      <p:sp>
        <p:nvSpPr>
          <p:cNvPr id="31" name="---- Text Right">
            <a:extLst>
              <a:ext uri="{FF2B5EF4-FFF2-40B4-BE49-F238E27FC236}">
                <a16:creationId xmlns:a16="http://schemas.microsoft.com/office/drawing/2014/main" id="{E53E9C38-5221-7AAC-C8BC-4138DFF8924A}"/>
              </a:ext>
            </a:extLst>
          </p:cNvPr>
          <p:cNvSpPr txBox="1"/>
          <p:nvPr/>
        </p:nvSpPr>
        <p:spPr>
          <a:xfrm>
            <a:off x="8804313" y="2808815"/>
            <a:ext cx="2686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>
                <a:latin typeface="Raleway" pitchFamily="2" charset="-18"/>
              </a:rPr>
              <a:t>Rust appears after 1 week!</a:t>
            </a:r>
            <a:endParaRPr lang="en-US" sz="1600" dirty="0">
              <a:latin typeface="Raleway" pitchFamily="2" charset="-18"/>
            </a:endParaRPr>
          </a:p>
        </p:txBody>
      </p:sp>
      <p:cxnSp>
        <p:nvCxnSpPr>
          <p:cNvPr id="34" name="-- Line">
            <a:extLst>
              <a:ext uri="{FF2B5EF4-FFF2-40B4-BE49-F238E27FC236}">
                <a16:creationId xmlns:a16="http://schemas.microsoft.com/office/drawing/2014/main" id="{6243B2AF-D1C0-732E-4E83-8E1708DC50E2}"/>
              </a:ext>
            </a:extLst>
          </p:cNvPr>
          <p:cNvCxnSpPr>
            <a:cxnSpLocks/>
          </p:cNvCxnSpPr>
          <p:nvPr/>
        </p:nvCxnSpPr>
        <p:spPr>
          <a:xfrm>
            <a:off x="9582672" y="195926"/>
            <a:ext cx="225552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-- AUTHOR">
            <a:extLst>
              <a:ext uri="{FF2B5EF4-FFF2-40B4-BE49-F238E27FC236}">
                <a16:creationId xmlns:a16="http://schemas.microsoft.com/office/drawing/2014/main" id="{2611E16B-7C36-F472-DB10-EC901F798A10}"/>
              </a:ext>
            </a:extLst>
          </p:cNvPr>
          <p:cNvSpPr txBox="1"/>
          <p:nvPr/>
        </p:nvSpPr>
        <p:spPr>
          <a:xfrm>
            <a:off x="9846966" y="15476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Disket Mono" panose="020B0509050000020004" pitchFamily="49" charset="0"/>
              </a:rPr>
              <a:t>Andrew Pach</a:t>
            </a:r>
            <a:endParaRPr lang="en-US" dirty="0">
              <a:latin typeface="Disket Mono" panose="020B0509050000020004" pitchFamily="49" charset="0"/>
            </a:endParaRPr>
          </a:p>
        </p:txBody>
      </p:sp>
      <p:sp>
        <p:nvSpPr>
          <p:cNvPr id="28" name="-- DATE">
            <a:extLst>
              <a:ext uri="{FF2B5EF4-FFF2-40B4-BE49-F238E27FC236}">
                <a16:creationId xmlns:a16="http://schemas.microsoft.com/office/drawing/2014/main" id="{D8D609A9-14D5-F7B0-AFF2-7F4D3F987EC8}"/>
              </a:ext>
            </a:extLst>
          </p:cNvPr>
          <p:cNvSpPr txBox="1"/>
          <p:nvPr/>
        </p:nvSpPr>
        <p:spPr>
          <a:xfrm>
            <a:off x="8070827" y="1547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Disket Mono" panose="020B0509050000020004" pitchFamily="49" charset="0"/>
              </a:rPr>
              <a:t>Jan 3050</a:t>
            </a:r>
            <a:endParaRPr lang="en-US" dirty="0">
              <a:latin typeface="Disket Mono" panose="020B0509050000020004" pitchFamily="49" charset="0"/>
            </a:endParaRPr>
          </a:p>
        </p:txBody>
      </p:sp>
      <p:sp>
        <p:nvSpPr>
          <p:cNvPr id="29" name="-- TITLE">
            <a:extLst>
              <a:ext uri="{FF2B5EF4-FFF2-40B4-BE49-F238E27FC236}">
                <a16:creationId xmlns:a16="http://schemas.microsoft.com/office/drawing/2014/main" id="{46A4AC30-3DAD-B1A4-CA21-44DE0FCC3F27}"/>
              </a:ext>
            </a:extLst>
          </p:cNvPr>
          <p:cNvSpPr txBox="1"/>
          <p:nvPr/>
        </p:nvSpPr>
        <p:spPr>
          <a:xfrm>
            <a:off x="412993" y="58429"/>
            <a:ext cx="2467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>
                <a:latin typeface="Disket Mono" panose="020B0509050000020004" pitchFamily="49" charset="0"/>
              </a:rPr>
              <a:t>Company bottleup</a:t>
            </a:r>
            <a:endParaRPr lang="en-US" sz="1600" dirty="0">
              <a:latin typeface="Disket Mono" panose="020B05090500000200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4566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45787 L -4.16667E-6 -0.0013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27" grpId="0"/>
      <p:bldP spid="27" grpId="1"/>
      <p:bldP spid="31" grpId="0"/>
      <p:bldP spid="3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E385DEC-0305-6F12-6540-75A5C2F1822A}"/>
              </a:ext>
            </a:extLst>
          </p:cNvPr>
          <p:cNvSpPr/>
          <p:nvPr/>
        </p:nvSpPr>
        <p:spPr>
          <a:xfrm>
            <a:off x="8305800" y="284290"/>
            <a:ext cx="3627119" cy="626049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AIN 2">
            <a:extLst>
              <a:ext uri="{FF2B5EF4-FFF2-40B4-BE49-F238E27FC236}">
                <a16:creationId xmlns:a16="http://schemas.microsoft.com/office/drawing/2014/main" id="{29C2125F-A018-E816-125A-B67783C7C349}"/>
              </a:ext>
            </a:extLst>
          </p:cNvPr>
          <p:cNvSpPr/>
          <p:nvPr/>
        </p:nvSpPr>
        <p:spPr>
          <a:xfrm>
            <a:off x="-4641879" y="404656"/>
            <a:ext cx="4552471" cy="6060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MAIN line">
            <a:extLst>
              <a:ext uri="{FF2B5EF4-FFF2-40B4-BE49-F238E27FC236}">
                <a16:creationId xmlns:a16="http://schemas.microsoft.com/office/drawing/2014/main" id="{76FC5834-5CF3-B8E4-C4AC-7306A84A7820}"/>
              </a:ext>
            </a:extLst>
          </p:cNvPr>
          <p:cNvCxnSpPr>
            <a:cxnSpLocks/>
          </p:cNvCxnSpPr>
          <p:nvPr/>
        </p:nvCxnSpPr>
        <p:spPr>
          <a:xfrm rot="10800000">
            <a:off x="-89408" y="389416"/>
            <a:ext cx="0" cy="60761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-- TITLE TEXT">
            <a:extLst>
              <a:ext uri="{FF2B5EF4-FFF2-40B4-BE49-F238E27FC236}">
                <a16:creationId xmlns:a16="http://schemas.microsoft.com/office/drawing/2014/main" id="{AC29B290-CC5C-2CE9-D275-1592EF19EFA3}"/>
              </a:ext>
            </a:extLst>
          </p:cNvPr>
          <p:cNvSpPr txBox="1"/>
          <p:nvPr/>
        </p:nvSpPr>
        <p:spPr>
          <a:xfrm>
            <a:off x="5539578" y="-1842689"/>
            <a:ext cx="40430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>
                <a:latin typeface="Disket Mono" panose="020B0509050000020004" pitchFamily="49" charset="0"/>
              </a:rPr>
              <a:t>The bottle</a:t>
            </a:r>
          </a:p>
          <a:p>
            <a:r>
              <a:rPr lang="pl-PL" sz="3600" dirty="0">
                <a:latin typeface="Disket Mono" panose="020B0509050000020004" pitchFamily="49" charset="0"/>
              </a:rPr>
              <a:t>That changes</a:t>
            </a:r>
          </a:p>
          <a:p>
            <a:r>
              <a:rPr lang="pl-PL" sz="3600" dirty="0">
                <a:latin typeface="Disket Mono" panose="020B0509050000020004" pitchFamily="49" charset="0"/>
              </a:rPr>
              <a:t>Nothing.</a:t>
            </a:r>
            <a:endParaRPr lang="en-US" sz="3600" dirty="0">
              <a:latin typeface="Disket Mono" panose="020B0509050000020004" pitchFamily="49" charset="0"/>
            </a:endParaRPr>
          </a:p>
        </p:txBody>
      </p:sp>
      <p:sp>
        <p:nvSpPr>
          <p:cNvPr id="2" name="-- TITLE TEXT 2">
            <a:extLst>
              <a:ext uri="{FF2B5EF4-FFF2-40B4-BE49-F238E27FC236}">
                <a16:creationId xmlns:a16="http://schemas.microsoft.com/office/drawing/2014/main" id="{5D93900E-0F8B-F522-718F-BBC13D416D05}"/>
              </a:ext>
            </a:extLst>
          </p:cNvPr>
          <p:cNvSpPr txBox="1"/>
          <p:nvPr/>
        </p:nvSpPr>
        <p:spPr>
          <a:xfrm>
            <a:off x="-3886205" y="2280926"/>
            <a:ext cx="33970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>
                <a:latin typeface="Disket Mono" panose="020B0509050000020004" pitchFamily="49" charset="0"/>
              </a:rPr>
              <a:t>We are</a:t>
            </a:r>
          </a:p>
          <a:p>
            <a:r>
              <a:rPr lang="pl-PL" sz="3600" dirty="0">
                <a:latin typeface="Disket Mono" panose="020B0509050000020004" pitchFamily="49" charset="0"/>
              </a:rPr>
              <a:t>Getting</a:t>
            </a:r>
          </a:p>
          <a:p>
            <a:r>
              <a:rPr lang="pl-PL" sz="3600" dirty="0">
                <a:latin typeface="Disket Mono" panose="020B0509050000020004" pitchFamily="49" charset="0"/>
              </a:rPr>
              <a:t>Worse </a:t>
            </a:r>
          </a:p>
          <a:p>
            <a:r>
              <a:rPr lang="pl-PL" sz="3600" dirty="0">
                <a:latin typeface="Disket Mono" panose="020B0509050000020004" pitchFamily="49" charset="0"/>
              </a:rPr>
              <a:t>Each year!</a:t>
            </a:r>
            <a:endParaRPr lang="en-US" sz="3600" dirty="0">
              <a:latin typeface="Disket Mono" panose="020B0509050000020004" pitchFamily="49" charset="0"/>
            </a:endParaRPr>
          </a:p>
        </p:txBody>
      </p:sp>
      <p:sp>
        <p:nvSpPr>
          <p:cNvPr id="11" name="[FRAME]">
            <a:extLst>
              <a:ext uri="{FF2B5EF4-FFF2-40B4-BE49-F238E27FC236}">
                <a16:creationId xmlns:a16="http://schemas.microsoft.com/office/drawing/2014/main" id="{C61072E5-AAEC-51D5-A1A9-8A49D69EEF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604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!!4">
            <a:extLst>
              <a:ext uri="{FF2B5EF4-FFF2-40B4-BE49-F238E27FC236}">
                <a16:creationId xmlns:a16="http://schemas.microsoft.com/office/drawing/2014/main" id="{99ADB9BE-3A95-ABEB-C7D1-C56FEB5C095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394716" y="6453343"/>
            <a:ext cx="114198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!!3">
            <a:extLst>
              <a:ext uri="{FF2B5EF4-FFF2-40B4-BE49-F238E27FC236}">
                <a16:creationId xmlns:a16="http://schemas.microsoft.com/office/drawing/2014/main" id="{2CCA19D6-7C2B-388F-89E7-E1C0BA1BDF5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1798437" y="382544"/>
            <a:ext cx="0" cy="60761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!!2">
            <a:extLst>
              <a:ext uri="{FF2B5EF4-FFF2-40B4-BE49-F238E27FC236}">
                <a16:creationId xmlns:a16="http://schemas.microsoft.com/office/drawing/2014/main" id="{3924702B-A0B4-B484-F115-0F1186F28B3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96875" y="396241"/>
            <a:ext cx="114198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!!1">
            <a:extLst>
              <a:ext uri="{FF2B5EF4-FFF2-40B4-BE49-F238E27FC236}">
                <a16:creationId xmlns:a16="http://schemas.microsoft.com/office/drawing/2014/main" id="{F3C9752B-75AB-8BFD-A77F-B64D4643F08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412994" y="390911"/>
            <a:ext cx="0" cy="60761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-- AUTHOR">
            <a:extLst>
              <a:ext uri="{FF2B5EF4-FFF2-40B4-BE49-F238E27FC236}">
                <a16:creationId xmlns:a16="http://schemas.microsoft.com/office/drawing/2014/main" id="{2611E16B-7C36-F472-DB10-EC901F798A10}"/>
              </a:ext>
            </a:extLst>
          </p:cNvPr>
          <p:cNvSpPr txBox="1"/>
          <p:nvPr/>
        </p:nvSpPr>
        <p:spPr>
          <a:xfrm>
            <a:off x="9846966" y="15476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Disket Mono" panose="020B0509050000020004" pitchFamily="49" charset="0"/>
              </a:rPr>
              <a:t>Andrew Pach</a:t>
            </a:r>
            <a:endParaRPr lang="en-US" dirty="0">
              <a:latin typeface="Disket Mono" panose="020B0509050000020004" pitchFamily="49" charset="0"/>
            </a:endParaRPr>
          </a:p>
        </p:txBody>
      </p:sp>
      <p:sp>
        <p:nvSpPr>
          <p:cNvPr id="28" name="-- DATE">
            <a:extLst>
              <a:ext uri="{FF2B5EF4-FFF2-40B4-BE49-F238E27FC236}">
                <a16:creationId xmlns:a16="http://schemas.microsoft.com/office/drawing/2014/main" id="{D8D609A9-14D5-F7B0-AFF2-7F4D3F987EC8}"/>
              </a:ext>
            </a:extLst>
          </p:cNvPr>
          <p:cNvSpPr txBox="1"/>
          <p:nvPr/>
        </p:nvSpPr>
        <p:spPr>
          <a:xfrm>
            <a:off x="8070827" y="1547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Disket Mono" panose="020B0509050000020004" pitchFamily="49" charset="0"/>
              </a:rPr>
              <a:t>Jan 3050</a:t>
            </a:r>
            <a:endParaRPr lang="en-US" dirty="0">
              <a:latin typeface="Disket Mono" panose="020B0509050000020004" pitchFamily="49" charset="0"/>
            </a:endParaRPr>
          </a:p>
        </p:txBody>
      </p:sp>
      <p:sp>
        <p:nvSpPr>
          <p:cNvPr id="29" name="-- TITLE">
            <a:extLst>
              <a:ext uri="{FF2B5EF4-FFF2-40B4-BE49-F238E27FC236}">
                <a16:creationId xmlns:a16="http://schemas.microsoft.com/office/drawing/2014/main" id="{46A4AC30-3DAD-B1A4-CA21-44DE0FCC3F27}"/>
              </a:ext>
            </a:extLst>
          </p:cNvPr>
          <p:cNvSpPr txBox="1"/>
          <p:nvPr/>
        </p:nvSpPr>
        <p:spPr>
          <a:xfrm>
            <a:off x="412993" y="58429"/>
            <a:ext cx="2467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>
                <a:latin typeface="Disket Mono" panose="020B0509050000020004" pitchFamily="49" charset="0"/>
              </a:rPr>
              <a:t>Company bottleup</a:t>
            </a:r>
            <a:endParaRPr lang="en-US" sz="1600" dirty="0">
              <a:latin typeface="Disket Mono" panose="020B0509050000020004" pitchFamily="49" charset="0"/>
            </a:endParaRPr>
          </a:p>
        </p:txBody>
      </p:sp>
      <p:cxnSp>
        <p:nvCxnSpPr>
          <p:cNvPr id="34" name="-- Line">
            <a:extLst>
              <a:ext uri="{FF2B5EF4-FFF2-40B4-BE49-F238E27FC236}">
                <a16:creationId xmlns:a16="http://schemas.microsoft.com/office/drawing/2014/main" id="{6243B2AF-D1C0-732E-4E83-8E1708DC50E2}"/>
              </a:ext>
            </a:extLst>
          </p:cNvPr>
          <p:cNvCxnSpPr>
            <a:cxnSpLocks/>
          </p:cNvCxnSpPr>
          <p:nvPr/>
        </p:nvCxnSpPr>
        <p:spPr>
          <a:xfrm>
            <a:off x="9582672" y="195926"/>
            <a:ext cx="225552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C0127CE6-6D52-9D00-B8BA-6B6380B0E4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2931659"/>
              </p:ext>
            </p:extLst>
          </p:nvPr>
        </p:nvGraphicFramePr>
        <p:xfrm>
          <a:off x="1475759" y="2140683"/>
          <a:ext cx="5767276" cy="3796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AA118DE-14A8-B2DA-BAE6-49C4A18EEAA6}"/>
              </a:ext>
            </a:extLst>
          </p:cNvPr>
          <p:cNvSpPr/>
          <p:nvPr/>
        </p:nvSpPr>
        <p:spPr>
          <a:xfrm>
            <a:off x="1584963" y="1482084"/>
            <a:ext cx="5387337" cy="56716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Disket Mono" panose="020B0509050000020004" pitchFamily="49" charset="0"/>
              </a:rPr>
              <a:t>3050 – 3051 - 3052</a:t>
            </a:r>
            <a:endParaRPr lang="en-US" sz="2800" dirty="0">
              <a:latin typeface="Disket Mono" panose="020B0509050000020004" pitchFamily="49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2BC638-D127-F7AB-DC92-BCDF242C3A0A}"/>
              </a:ext>
            </a:extLst>
          </p:cNvPr>
          <p:cNvCxnSpPr>
            <a:cxnSpLocks/>
          </p:cNvCxnSpPr>
          <p:nvPr/>
        </p:nvCxnSpPr>
        <p:spPr>
          <a:xfrm>
            <a:off x="9680446" y="2427305"/>
            <a:ext cx="830100" cy="7713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9C1DD7-EABE-3AE9-9576-DF7D2B7C69B4}"/>
              </a:ext>
            </a:extLst>
          </p:cNvPr>
          <p:cNvSpPr txBox="1"/>
          <p:nvPr/>
        </p:nvSpPr>
        <p:spPr>
          <a:xfrm>
            <a:off x="8740043" y="3298635"/>
            <a:ext cx="2597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latin typeface="Disket Mono" panose="020B0509050000020004" pitchFamily="49" charset="0"/>
              </a:rPr>
              <a:t>-9,5%</a:t>
            </a:r>
            <a:endParaRPr lang="en-US" sz="5400" dirty="0">
              <a:latin typeface="Disket Mono" panose="020B0509050000020004" pitchFamily="49" charset="0"/>
            </a:endParaRPr>
          </a:p>
        </p:txBody>
      </p:sp>
      <p:sp>
        <p:nvSpPr>
          <p:cNvPr id="37" name="stat title">
            <a:extLst>
              <a:ext uri="{FF2B5EF4-FFF2-40B4-BE49-F238E27FC236}">
                <a16:creationId xmlns:a16="http://schemas.microsoft.com/office/drawing/2014/main" id="{251243BB-D223-2544-FF62-C526DA0FFDF6}"/>
              </a:ext>
            </a:extLst>
          </p:cNvPr>
          <p:cNvSpPr txBox="1"/>
          <p:nvPr/>
        </p:nvSpPr>
        <p:spPr>
          <a:xfrm>
            <a:off x="1987113" y="1052091"/>
            <a:ext cx="4464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600" dirty="0">
                <a:latin typeface="Disket Mono" panose="020B0509050000020004" pitchFamily="49" charset="0"/>
              </a:rPr>
              <a:t>PRODUCT UNIT sales in MILLIONS</a:t>
            </a:r>
            <a:endParaRPr lang="en-US" sz="1600" dirty="0">
              <a:latin typeface="Disket Mono" panose="020B05090500000200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EF3D89-2E17-BD44-7C79-158061E8FAC8}"/>
              </a:ext>
            </a:extLst>
          </p:cNvPr>
          <p:cNvCxnSpPr>
            <a:cxnSpLocks/>
          </p:cNvCxnSpPr>
          <p:nvPr/>
        </p:nvCxnSpPr>
        <p:spPr>
          <a:xfrm>
            <a:off x="9613880" y="2413609"/>
            <a:ext cx="830100" cy="7713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1471F3F-D7CD-A4BA-971F-9D450621BCFE}"/>
              </a:ext>
            </a:extLst>
          </p:cNvPr>
          <p:cNvSpPr txBox="1"/>
          <p:nvPr/>
        </p:nvSpPr>
        <p:spPr>
          <a:xfrm>
            <a:off x="8884331" y="3284939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latin typeface="Disket Mono" panose="020B0509050000020004" pitchFamily="49" charset="0"/>
              </a:rPr>
              <a:t>-13%</a:t>
            </a:r>
            <a:endParaRPr lang="en-US" sz="5400" dirty="0">
              <a:latin typeface="Disket Mono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372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 uiExpand="1">
        <p:bldSub>
          <a:bldChart bld="series" animBg="0"/>
        </p:bldSub>
      </p:bldGraphic>
      <p:bldP spid="35" grpId="0"/>
      <p:bldP spid="35" grpId="1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0B51F96-E1DA-45B4-9D48-A5863A7E2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32028">
            <a:off x="790447" y="2048055"/>
            <a:ext cx="4695206" cy="2678491"/>
          </a:xfrm>
          <a:prstGeom prst="rect">
            <a:avLst/>
          </a:prstGeom>
        </p:spPr>
      </p:pic>
      <p:sp>
        <p:nvSpPr>
          <p:cNvPr id="10" name="BLINK 1s #3">
            <a:extLst>
              <a:ext uri="{FF2B5EF4-FFF2-40B4-BE49-F238E27FC236}">
                <a16:creationId xmlns:a16="http://schemas.microsoft.com/office/drawing/2014/main" id="{EF4AF9B9-0D80-2731-5D41-95CDE8E9688D}"/>
              </a:ext>
            </a:extLst>
          </p:cNvPr>
          <p:cNvSpPr/>
          <p:nvPr/>
        </p:nvSpPr>
        <p:spPr>
          <a:xfrm>
            <a:off x="4475494" y="5407047"/>
            <a:ext cx="1579116" cy="2777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INK 1s #2">
            <a:extLst>
              <a:ext uri="{FF2B5EF4-FFF2-40B4-BE49-F238E27FC236}">
                <a16:creationId xmlns:a16="http://schemas.microsoft.com/office/drawing/2014/main" id="{23F4D94E-072F-D237-B082-B46DEDBB6FCB}"/>
              </a:ext>
            </a:extLst>
          </p:cNvPr>
          <p:cNvSpPr/>
          <p:nvPr/>
        </p:nvSpPr>
        <p:spPr>
          <a:xfrm>
            <a:off x="4475494" y="5407134"/>
            <a:ext cx="1579116" cy="2777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LINK 1s #1">
            <a:extLst>
              <a:ext uri="{FF2B5EF4-FFF2-40B4-BE49-F238E27FC236}">
                <a16:creationId xmlns:a16="http://schemas.microsoft.com/office/drawing/2014/main" id="{6CEB2F09-B6DA-F935-C6ED-4E00584C01A3}"/>
              </a:ext>
            </a:extLst>
          </p:cNvPr>
          <p:cNvSpPr/>
          <p:nvPr/>
        </p:nvSpPr>
        <p:spPr>
          <a:xfrm>
            <a:off x="4475494" y="5407047"/>
            <a:ext cx="1579116" cy="2777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LINK 0,5s #3">
            <a:extLst>
              <a:ext uri="{FF2B5EF4-FFF2-40B4-BE49-F238E27FC236}">
                <a16:creationId xmlns:a16="http://schemas.microsoft.com/office/drawing/2014/main" id="{2FCA937B-773F-D54E-FF28-1E4A57F7555C}"/>
              </a:ext>
            </a:extLst>
          </p:cNvPr>
          <p:cNvSpPr/>
          <p:nvPr/>
        </p:nvSpPr>
        <p:spPr>
          <a:xfrm>
            <a:off x="4475494" y="3248406"/>
            <a:ext cx="1579116" cy="277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INK 0,5s #2">
            <a:extLst>
              <a:ext uri="{FF2B5EF4-FFF2-40B4-BE49-F238E27FC236}">
                <a16:creationId xmlns:a16="http://schemas.microsoft.com/office/drawing/2014/main" id="{036F4A4A-57BB-3D87-04C2-B18C1A7D72C1}"/>
              </a:ext>
            </a:extLst>
          </p:cNvPr>
          <p:cNvSpPr/>
          <p:nvPr/>
        </p:nvSpPr>
        <p:spPr>
          <a:xfrm>
            <a:off x="4475494" y="3248493"/>
            <a:ext cx="1579116" cy="277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INK 0,5s #1">
            <a:extLst>
              <a:ext uri="{FF2B5EF4-FFF2-40B4-BE49-F238E27FC236}">
                <a16:creationId xmlns:a16="http://schemas.microsoft.com/office/drawing/2014/main" id="{B5B6A839-64BD-2DE3-B0DC-F78C21F76933}"/>
              </a:ext>
            </a:extLst>
          </p:cNvPr>
          <p:cNvSpPr/>
          <p:nvPr/>
        </p:nvSpPr>
        <p:spPr>
          <a:xfrm>
            <a:off x="4475494" y="3248406"/>
            <a:ext cx="1579116" cy="277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LINK 0s #3">
            <a:extLst>
              <a:ext uri="{FF2B5EF4-FFF2-40B4-BE49-F238E27FC236}">
                <a16:creationId xmlns:a16="http://schemas.microsoft.com/office/drawing/2014/main" id="{61E453E0-0F1E-1867-9AC7-CE5049680666}"/>
              </a:ext>
            </a:extLst>
          </p:cNvPr>
          <p:cNvSpPr/>
          <p:nvPr/>
        </p:nvSpPr>
        <p:spPr>
          <a:xfrm>
            <a:off x="4475494" y="1277219"/>
            <a:ext cx="1579116" cy="2777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LINK 0s #2">
            <a:extLst>
              <a:ext uri="{FF2B5EF4-FFF2-40B4-BE49-F238E27FC236}">
                <a16:creationId xmlns:a16="http://schemas.microsoft.com/office/drawing/2014/main" id="{91A3A94B-EA14-B87D-6300-6863188CCA62}"/>
              </a:ext>
            </a:extLst>
          </p:cNvPr>
          <p:cNvSpPr/>
          <p:nvPr/>
        </p:nvSpPr>
        <p:spPr>
          <a:xfrm>
            <a:off x="4475494" y="1277306"/>
            <a:ext cx="1579116" cy="2777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LINK 0s #1">
            <a:extLst>
              <a:ext uri="{FF2B5EF4-FFF2-40B4-BE49-F238E27FC236}">
                <a16:creationId xmlns:a16="http://schemas.microsoft.com/office/drawing/2014/main" id="{27CD97CA-6E5B-963A-1044-71D5F18BE5DE}"/>
              </a:ext>
            </a:extLst>
          </p:cNvPr>
          <p:cNvSpPr/>
          <p:nvPr/>
        </p:nvSpPr>
        <p:spPr>
          <a:xfrm>
            <a:off x="4475494" y="1277219"/>
            <a:ext cx="1579116" cy="2777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E92514-D6D7-7097-0E96-E809C8010FC1}"/>
              </a:ext>
            </a:extLst>
          </p:cNvPr>
          <p:cNvSpPr txBox="1"/>
          <p:nvPr/>
        </p:nvSpPr>
        <p:spPr>
          <a:xfrm>
            <a:off x="4523422" y="88225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Blink 0s – 0,05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1A07C-F8D7-D70A-B2AA-6B819E2503ED}"/>
              </a:ext>
            </a:extLst>
          </p:cNvPr>
          <p:cNvSpPr txBox="1"/>
          <p:nvPr/>
        </p:nvSpPr>
        <p:spPr>
          <a:xfrm>
            <a:off x="4523422" y="2884761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Blink 0,5s – 0,05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064FCD-AF4D-8980-5FAF-523B7B45751A}"/>
              </a:ext>
            </a:extLst>
          </p:cNvPr>
          <p:cNvSpPr txBox="1"/>
          <p:nvPr/>
        </p:nvSpPr>
        <p:spPr>
          <a:xfrm>
            <a:off x="4523422" y="507749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Blink 1s – 0,05</a:t>
            </a:r>
          </a:p>
        </p:txBody>
      </p:sp>
      <p:sp>
        <p:nvSpPr>
          <p:cNvPr id="2" name="BLINK 0,25s #3">
            <a:extLst>
              <a:ext uri="{FF2B5EF4-FFF2-40B4-BE49-F238E27FC236}">
                <a16:creationId xmlns:a16="http://schemas.microsoft.com/office/drawing/2014/main" id="{842728CD-FBB4-3ECD-DA2B-EB20B5DE5494}"/>
              </a:ext>
            </a:extLst>
          </p:cNvPr>
          <p:cNvSpPr/>
          <p:nvPr/>
        </p:nvSpPr>
        <p:spPr>
          <a:xfrm>
            <a:off x="4475494" y="2233938"/>
            <a:ext cx="1579116" cy="2777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BLINK 0,25s #2">
            <a:extLst>
              <a:ext uri="{FF2B5EF4-FFF2-40B4-BE49-F238E27FC236}">
                <a16:creationId xmlns:a16="http://schemas.microsoft.com/office/drawing/2014/main" id="{F9C98D3E-A7CB-7B3C-3680-C0C0D720499D}"/>
              </a:ext>
            </a:extLst>
          </p:cNvPr>
          <p:cNvSpPr/>
          <p:nvPr/>
        </p:nvSpPr>
        <p:spPr>
          <a:xfrm>
            <a:off x="4475494" y="2234025"/>
            <a:ext cx="1579116" cy="2777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LINK 0,25s #1">
            <a:extLst>
              <a:ext uri="{FF2B5EF4-FFF2-40B4-BE49-F238E27FC236}">
                <a16:creationId xmlns:a16="http://schemas.microsoft.com/office/drawing/2014/main" id="{29FB862B-E93F-CB57-A086-735B1A1CC8C9}"/>
              </a:ext>
            </a:extLst>
          </p:cNvPr>
          <p:cNvSpPr/>
          <p:nvPr/>
        </p:nvSpPr>
        <p:spPr>
          <a:xfrm>
            <a:off x="4475494" y="2233938"/>
            <a:ext cx="1579116" cy="2777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C2A8B-BF53-20D7-3083-7247D71790B9}"/>
              </a:ext>
            </a:extLst>
          </p:cNvPr>
          <p:cNvSpPr txBox="1"/>
          <p:nvPr/>
        </p:nvSpPr>
        <p:spPr>
          <a:xfrm>
            <a:off x="4482032" y="1838969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Blink 0,25s – 0,05</a:t>
            </a:r>
            <a:endParaRPr lang="en-US" dirty="0"/>
          </a:p>
        </p:txBody>
      </p:sp>
      <p:sp>
        <p:nvSpPr>
          <p:cNvPr id="6" name="BLINK 0,75s #3">
            <a:extLst>
              <a:ext uri="{FF2B5EF4-FFF2-40B4-BE49-F238E27FC236}">
                <a16:creationId xmlns:a16="http://schemas.microsoft.com/office/drawing/2014/main" id="{FE04205F-EF76-3BB4-C8AC-02C41B404DA8}"/>
              </a:ext>
            </a:extLst>
          </p:cNvPr>
          <p:cNvSpPr/>
          <p:nvPr/>
        </p:nvSpPr>
        <p:spPr>
          <a:xfrm>
            <a:off x="4475494" y="4300663"/>
            <a:ext cx="1579116" cy="277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LINK 0,75s #2">
            <a:extLst>
              <a:ext uri="{FF2B5EF4-FFF2-40B4-BE49-F238E27FC236}">
                <a16:creationId xmlns:a16="http://schemas.microsoft.com/office/drawing/2014/main" id="{10034A0B-FBA0-E890-6998-A96DE35933D1}"/>
              </a:ext>
            </a:extLst>
          </p:cNvPr>
          <p:cNvSpPr/>
          <p:nvPr/>
        </p:nvSpPr>
        <p:spPr>
          <a:xfrm>
            <a:off x="4475494" y="4300750"/>
            <a:ext cx="1579116" cy="277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LINK 0,75s #1">
            <a:extLst>
              <a:ext uri="{FF2B5EF4-FFF2-40B4-BE49-F238E27FC236}">
                <a16:creationId xmlns:a16="http://schemas.microsoft.com/office/drawing/2014/main" id="{AF32A390-2633-6F52-4F44-6E43389F7507}"/>
              </a:ext>
            </a:extLst>
          </p:cNvPr>
          <p:cNvSpPr/>
          <p:nvPr/>
        </p:nvSpPr>
        <p:spPr>
          <a:xfrm>
            <a:off x="4475494" y="4300663"/>
            <a:ext cx="1579116" cy="277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9D832A-CB07-21DE-1A2C-B7AF4CA7558F}"/>
              </a:ext>
            </a:extLst>
          </p:cNvPr>
          <p:cNvSpPr txBox="1"/>
          <p:nvPr/>
        </p:nvSpPr>
        <p:spPr>
          <a:xfrm>
            <a:off x="4529960" y="3937018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Blink 0,75s – 0,05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3D1753-0D7A-EE2F-7BB9-9200C0EA2F78}"/>
              </a:ext>
            </a:extLst>
          </p:cNvPr>
          <p:cNvGrpSpPr/>
          <p:nvPr/>
        </p:nvGrpSpPr>
        <p:grpSpPr>
          <a:xfrm>
            <a:off x="-240440" y="3937018"/>
            <a:ext cx="2558634" cy="2680725"/>
            <a:chOff x="5768886" y="3485739"/>
            <a:chExt cx="2558634" cy="26807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A2CDCDF-71F3-5837-DBE4-58E3F4B7D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00207">
              <a:off x="6265766" y="4104710"/>
              <a:ext cx="2625646" cy="149786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00EA64B-8224-B9CE-532C-636C613C1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00207">
              <a:off x="5203447" y="4051178"/>
              <a:ext cx="2632847" cy="150197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8A5AADD-9DBE-DD95-080E-A1FFED08B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00207">
              <a:off x="5990262" y="4507336"/>
              <a:ext cx="2102493" cy="1199417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04526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IGHTSLIDE_SLIDE_COLLAPS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IGHTSLIDE_SLIDE_COLLAPS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IGHTSLIDE_SLIDE_COLLAPSED" val="TRUE"/>
</p:tagLst>
</file>

<file path=ppt/theme/theme1.xml><?xml version="1.0" encoding="utf-8"?>
<a:theme xmlns:a="http://schemas.openxmlformats.org/drawingml/2006/main" name="Office Theme">
  <a:themeElements>
    <a:clrScheme name="EliteColors - Toxic Ste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F574"/>
      </a:accent1>
      <a:accent2>
        <a:srgbClr val="3A1772"/>
      </a:accent2>
      <a:accent3>
        <a:srgbClr val="0471A6"/>
      </a:accent3>
      <a:accent4>
        <a:srgbClr val="4CB5AE"/>
      </a:accent4>
      <a:accent5>
        <a:srgbClr val="E6EAEE"/>
      </a:accent5>
      <a:accent6>
        <a:srgbClr val="E6EAEE"/>
      </a:accent6>
      <a:hlink>
        <a:srgbClr val="0563C1"/>
      </a:hlink>
      <a:folHlink>
        <a:srgbClr val="954F72"/>
      </a:folHlink>
    </a:clrScheme>
    <a:fontScheme name="Disket + Raleway">
      <a:majorFont>
        <a:latin typeface="Disket Mono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B4FF0D42-DBD7-464D-86F4-EB7963FB734B}"/>
</file>

<file path=customXml/itemProps2.xml><?xml version="1.0" encoding="utf-8"?>
<ds:datastoreItem xmlns:ds="http://schemas.openxmlformats.org/officeDocument/2006/customXml" ds:itemID="{53A04DD4-E21D-4648-BCBF-4F08C87172B2}"/>
</file>

<file path=customXml/itemProps3.xml><?xml version="1.0" encoding="utf-8"?>
<ds:datastoreItem xmlns:ds="http://schemas.openxmlformats.org/officeDocument/2006/customXml" ds:itemID="{AE1B4C50-DC2D-4D17-BB93-727766945C71}"/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495</TotalTime>
  <Words>112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Disket Mono</vt:lpstr>
      <vt:lpstr>Raleway Black</vt:lpstr>
      <vt:lpstr>Raleway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25</cp:revision>
  <dcterms:created xsi:type="dcterms:W3CDTF">2024-01-17T13:31:59Z</dcterms:created>
  <dcterms:modified xsi:type="dcterms:W3CDTF">2024-02-07T08:24:27Z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