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4"/>
  </p:notesMasterIdLst>
  <p:sldIdLst>
    <p:sldId id="287" r:id="rId2"/>
    <p:sldId id="257" r:id="rId3"/>
  </p:sldIdLst>
  <p:sldSz cx="12192000" cy="6858000"/>
  <p:notesSz cx="6858000" cy="9144000"/>
  <p:embeddedFontLst>
    <p:embeddedFont>
      <p:font typeface="Poppins Bold" panose="00000800000000000000" pitchFamily="2" charset="-18"/>
      <p:bold r:id="rId5"/>
    </p:embeddedFont>
    <p:embeddedFont>
      <p:font typeface="Poppins Light" panose="00000400000000000000" pitchFamily="2" charset="-18"/>
      <p:regular r:id="rId6"/>
      <p: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5213224-E126-4288-9121-C8C27A17F7B6}">
          <p14:sldIdLst>
            <p14:sldId id="287"/>
          </p14:sldIdLst>
        </p14:section>
        <p14:section name="Resources" id="{6C9C5CE4-03BF-4499-BBA6-2F2C4CB7DF4A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00"/>
    <a:srgbClr val="5700C0"/>
    <a:srgbClr val="39007E"/>
    <a:srgbClr val="2F0068"/>
    <a:srgbClr val="22004C"/>
    <a:srgbClr val="363634"/>
    <a:srgbClr val="15D9AF"/>
    <a:srgbClr val="6CF1D6"/>
    <a:srgbClr val="2FE97A"/>
    <a:srgbClr val="FFB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80" autoAdjust="0"/>
    <p:restoredTop sz="86124" autoAdjust="0"/>
  </p:normalViewPr>
  <p:slideViewPr>
    <p:cSldViewPr snapToGrid="0">
      <p:cViewPr>
        <p:scale>
          <a:sx n="66" d="100"/>
          <a:sy n="66" d="100"/>
        </p:scale>
        <p:origin x="2371" y="11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B2FEB-F6BA-49FB-9CA3-3A28994CDEB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1A131-FDC9-468D-8AEB-FA9655E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F020-DB7A-022B-7015-C6BB90E74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D68DD-ABE1-CCF2-E66D-B8B01C1AD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B2CDC-7D51-97DC-C48B-7C657FD6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0A1F3-63C2-DD65-2427-40EFC311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0A3A-EF0C-A07D-2B98-15FFEADD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E623-A28A-72DB-8970-155F3A5B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4ADCD-3C00-F951-0308-405574AF9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BEDF-8F20-F912-1E19-8D9910E3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DC774-0F23-A294-05A6-1DABC108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99C11-A473-F936-708D-2BA281A4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40C3-A390-B84E-F2A0-94135DEF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9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B231-F646-0D75-8DF6-E03E1769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FB4A-E08E-2793-DB48-D3B33316A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91B4-4065-ABD6-64F6-5268FE34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1C80-CDD6-C63F-060D-60E24DE8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91C7-4C4C-33DC-CADE-EBFA9333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09E61-6B11-A7DA-B3D4-37436A287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5AC30-DDE3-641F-ED61-ED957C36C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8C0D-C190-1BB7-E78C-B2063526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41CD0-5064-9889-4628-13F21D44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394E-7A77-C965-AC92-1645D451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7A4-090E-02BD-EE0E-A2EBFCAC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1AC7-DA07-DBD8-05A5-C52CD3F4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80AA-CA5E-0EC0-C46B-A3DC387F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18BBF-F7A8-56D3-C1B5-68796E15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37F7D-CF9D-33F9-EFBC-4B1F3B55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07F-F21C-3B48-DA04-C4D049C9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5AEDC-8921-1B6C-5AC1-09D698D7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AF6D-64E4-0B8A-D608-4DB279D1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14F5-DB62-1690-FEEB-AC1834D7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3759E-FCC5-F4A9-75F5-BCE93DD8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1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B730-2EF9-44BA-912E-9C2EDA96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7E7A-19A8-0A90-1954-40DCC9241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94704-4F35-14DF-FE63-09642D9BD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FC90-D552-4A05-152B-EE5F437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0EBC-81DD-41F6-BA0D-CB396D10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7A427-274C-9553-0507-0160C1F2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BBE8-EFB9-315C-7F81-36B3E471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E529F-1B55-AAB2-B19D-F55C218F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B9BA4-B679-ED88-C2F3-6A1BFBF03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F0AD0-834E-814F-CC3B-676F5D46B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C990B-1164-8C91-A806-D5355A6FF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D21DF-10CF-BB8C-099C-DE8B02B1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F7B0B-0B8A-30EE-7B19-1A2D5C19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A7782-6095-A40E-8969-AC41F3BE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2B4A-BD89-B97D-27D2-E387FB72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FDB1F-4E32-33F8-09F0-DCD61237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45FD1-E29C-57AB-0AED-305ED788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2191-9E57-43C0-970C-DC14E16C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4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D1157-FDAC-9432-8D91-B7503FD7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36268-843F-26F5-7B15-AAD1BF22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93F12-C8D9-0D79-D657-6189E795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56103-232E-DB93-7AE6-65566FFC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992E6-BDB7-82E0-FC7C-2F805A8C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D835F-0412-2C0F-1100-24AB23D3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8F40-2DA1-CFD3-0E78-373C5B45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1485-681F-412C-50F7-E25F5F30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074C-7178-71BE-BFCC-24028614C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35DFD-D848-F1EB-86F7-E378C247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29BDE-B268-76D3-67BB-AF3F2BED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6F47-ED1F-9C69-7072-66A8B16E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2B1F2-1043-C5F2-D0AC-E90C491B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EE42-5BD8-A63A-1059-169374CA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5CF1-DA01-26AD-0CFC-562894194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47085-FDAA-4F20-AE7E-BE5F65D47E5F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39574-3F14-F0F1-7C2F-19A487C35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7F957-4573-C926-153A-7BEABA8C3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CF9709-650D-7FC0-39F7-3B2B61570168}"/>
              </a:ext>
            </a:extLst>
          </p:cNvPr>
          <p:cNvSpPr/>
          <p:nvPr/>
        </p:nvSpPr>
        <p:spPr>
          <a:xfrm>
            <a:off x="3460021" y="6328683"/>
            <a:ext cx="1761663" cy="540000"/>
          </a:xfrm>
          <a:prstGeom prst="rect">
            <a:avLst/>
          </a:prstGeom>
          <a:solidFill>
            <a:srgbClr val="C4A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837B1E-1161-980D-39DC-49329D28664E}"/>
              </a:ext>
            </a:extLst>
          </p:cNvPr>
          <p:cNvSpPr/>
          <p:nvPr/>
        </p:nvSpPr>
        <p:spPr>
          <a:xfrm>
            <a:off x="5220516" y="6328683"/>
            <a:ext cx="1746420" cy="540000"/>
          </a:xfrm>
          <a:prstGeom prst="rect">
            <a:avLst/>
          </a:prstGeom>
          <a:solidFill>
            <a:srgbClr val="500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0B3302-5337-0953-1D76-ED64D1FA4D30}"/>
              </a:ext>
            </a:extLst>
          </p:cNvPr>
          <p:cNvSpPr/>
          <p:nvPr/>
        </p:nvSpPr>
        <p:spPr>
          <a:xfrm>
            <a:off x="10441032" y="6328683"/>
            <a:ext cx="1769283" cy="5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56638B-63BE-F47F-B1A6-BFABB32BC742}"/>
              </a:ext>
            </a:extLst>
          </p:cNvPr>
          <p:cNvSpPr/>
          <p:nvPr/>
        </p:nvSpPr>
        <p:spPr>
          <a:xfrm>
            <a:off x="0" y="6328683"/>
            <a:ext cx="1738800" cy="540000"/>
          </a:xfrm>
          <a:prstGeom prst="rect">
            <a:avLst/>
          </a:prstGeom>
          <a:solidFill>
            <a:srgbClr val="7C0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68EF0-D43D-47A1-360E-BB5848FB71DD}"/>
              </a:ext>
            </a:extLst>
          </p:cNvPr>
          <p:cNvSpPr txBox="1"/>
          <p:nvPr/>
        </p:nvSpPr>
        <p:spPr>
          <a:xfrm>
            <a:off x="279049" y="6540243"/>
            <a:ext cx="12073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#7C0DFF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037940-F660-447C-2CC7-A24D0FA9112D}"/>
              </a:ext>
            </a:extLst>
          </p:cNvPr>
          <p:cNvSpPr/>
          <p:nvPr/>
        </p:nvSpPr>
        <p:spPr>
          <a:xfrm>
            <a:off x="1737632" y="6328683"/>
            <a:ext cx="1738800" cy="540000"/>
          </a:xfrm>
          <a:prstGeom prst="rect">
            <a:avLst/>
          </a:prstGeom>
          <a:solidFill>
            <a:srgbClr val="9C5E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7CF74-F778-BA9D-4A4B-DE8AF25E87DC}"/>
              </a:ext>
            </a:extLst>
          </p:cNvPr>
          <p:cNvSpPr txBox="1"/>
          <p:nvPr/>
        </p:nvSpPr>
        <p:spPr>
          <a:xfrm>
            <a:off x="2064314" y="6540243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#9C5EF2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754EDD-4E58-5082-9E8A-EAE307090507}"/>
              </a:ext>
            </a:extLst>
          </p:cNvPr>
          <p:cNvSpPr txBox="1"/>
          <p:nvPr/>
        </p:nvSpPr>
        <p:spPr>
          <a:xfrm>
            <a:off x="3839961" y="6540243"/>
            <a:ext cx="11176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#C4A2F2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7D867F-356E-96FC-1EF4-C9CED2B4E24C}"/>
              </a:ext>
            </a:extLst>
          </p:cNvPr>
          <p:cNvSpPr txBox="1"/>
          <p:nvPr/>
        </p:nvSpPr>
        <p:spPr>
          <a:xfrm>
            <a:off x="5535457" y="6540243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#5005F2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9D61DB-8093-9BA0-E213-17350DF4B803}"/>
              </a:ext>
            </a:extLst>
          </p:cNvPr>
          <p:cNvSpPr txBox="1"/>
          <p:nvPr/>
        </p:nvSpPr>
        <p:spPr>
          <a:xfrm>
            <a:off x="10734159" y="6540243"/>
            <a:ext cx="1322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#F2F2F2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3831EC-7631-F4D7-618A-6A746C8E0723}"/>
              </a:ext>
            </a:extLst>
          </p:cNvPr>
          <p:cNvSpPr/>
          <p:nvPr/>
        </p:nvSpPr>
        <p:spPr>
          <a:xfrm>
            <a:off x="8703400" y="6329575"/>
            <a:ext cx="1738800" cy="540000"/>
          </a:xfrm>
          <a:prstGeom prst="rect">
            <a:avLst/>
          </a:prstGeom>
          <a:solidFill>
            <a:srgbClr val="15D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E97A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FDE127-AE65-C9A5-7E25-1C4963C8A3AA}"/>
              </a:ext>
            </a:extLst>
          </p:cNvPr>
          <p:cNvSpPr/>
          <p:nvPr/>
        </p:nvSpPr>
        <p:spPr>
          <a:xfrm>
            <a:off x="6965768" y="6329575"/>
            <a:ext cx="1738800" cy="540000"/>
          </a:xfrm>
          <a:prstGeom prst="rect">
            <a:avLst/>
          </a:prstGeom>
          <a:solidFill>
            <a:srgbClr val="6CF1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1B996-EA03-83FC-424F-BF6FCDC41F3E}"/>
              </a:ext>
            </a:extLst>
          </p:cNvPr>
          <p:cNvSpPr txBox="1"/>
          <p:nvPr/>
        </p:nvSpPr>
        <p:spPr>
          <a:xfrm>
            <a:off x="7301486" y="6540243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#6CF1D6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9D4B5E-F6CD-9271-57ED-92B1AD8F3496}"/>
              </a:ext>
            </a:extLst>
          </p:cNvPr>
          <p:cNvSpPr txBox="1"/>
          <p:nvPr/>
        </p:nvSpPr>
        <p:spPr>
          <a:xfrm>
            <a:off x="9067515" y="6540243"/>
            <a:ext cx="11544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#15D9AF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2293C5-A512-BDC8-04F9-728185308EE0}"/>
              </a:ext>
            </a:extLst>
          </p:cNvPr>
          <p:cNvSpPr txBox="1"/>
          <p:nvPr/>
        </p:nvSpPr>
        <p:spPr>
          <a:xfrm>
            <a:off x="674350" y="549107"/>
            <a:ext cx="1091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Did you already apply colors in the previous lecture? Great, you are done with the assignment!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5764CA-0BF7-4607-2A1D-9619F15B0416}"/>
              </a:ext>
            </a:extLst>
          </p:cNvPr>
          <p:cNvSpPr txBox="1"/>
          <p:nvPr/>
        </p:nvSpPr>
        <p:spPr>
          <a:xfrm>
            <a:off x="4330262" y="1197683"/>
            <a:ext cx="3526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If not, please test it out here :)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62B8A5B-CF0E-D24F-B6D9-9416E5834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39" y="3360354"/>
            <a:ext cx="2151879" cy="14867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7C5EEF-C9CB-5E59-5009-83C6FF0075EC}"/>
              </a:ext>
            </a:extLst>
          </p:cNvPr>
          <p:cNvSpPr txBox="1"/>
          <p:nvPr/>
        </p:nvSpPr>
        <p:spPr>
          <a:xfrm>
            <a:off x="527674" y="2540260"/>
            <a:ext cx="220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+mj-lt"/>
              </a:rPr>
              <a:t>1. Click on Design</a:t>
            </a:r>
            <a:endParaRPr lang="en-US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AA7A2-1266-0375-3274-F07230F8C253}"/>
              </a:ext>
            </a:extLst>
          </p:cNvPr>
          <p:cNvSpPr txBox="1"/>
          <p:nvPr/>
        </p:nvSpPr>
        <p:spPr>
          <a:xfrm>
            <a:off x="3494673" y="2540260"/>
            <a:ext cx="4081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+mj-lt"/>
              </a:rPr>
              <a:t>2. Open Variants - &gt; select Colors</a:t>
            </a:r>
            <a:endParaRPr lang="en-US" dirty="0">
              <a:latin typeface="+mj-lt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4C361D-73C4-313B-C3FF-11542908E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142" y="3125840"/>
            <a:ext cx="3631344" cy="18797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3290A38-ECD9-D964-797C-A260862735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559" y="3259165"/>
            <a:ext cx="3981450" cy="1704975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3CAD486-2F2C-5EE8-7C07-A1775C94CCB6}"/>
              </a:ext>
            </a:extLst>
          </p:cNvPr>
          <p:cNvSpPr txBox="1"/>
          <p:nvPr/>
        </p:nvSpPr>
        <p:spPr>
          <a:xfrm>
            <a:off x="8110433" y="2540260"/>
            <a:ext cx="351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>
                <a:latin typeface="+mj-lt"/>
              </a:rPr>
              <a:t>3. Select „Customize Colors”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6733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583213C1-A228-59E1-144B-508F5227F779}"/>
              </a:ext>
            </a:extLst>
          </p:cNvPr>
          <p:cNvSpPr/>
          <p:nvPr/>
        </p:nvSpPr>
        <p:spPr>
          <a:xfrm>
            <a:off x="9049" y="3286370"/>
            <a:ext cx="6076019" cy="35716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A0177BD-3040-90C7-01AD-AB816681E196}"/>
              </a:ext>
            </a:extLst>
          </p:cNvPr>
          <p:cNvSpPr/>
          <p:nvPr/>
        </p:nvSpPr>
        <p:spPr>
          <a:xfrm>
            <a:off x="6085068" y="3286370"/>
            <a:ext cx="6125247" cy="35716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DDD17-91B7-73AA-453D-516B142A5F5D}"/>
              </a:ext>
            </a:extLst>
          </p:cNvPr>
          <p:cNvSpPr/>
          <p:nvPr/>
        </p:nvSpPr>
        <p:spPr>
          <a:xfrm>
            <a:off x="6085068" y="0"/>
            <a:ext cx="6106931" cy="3284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8" name="LOGO_P">
            <a:extLst>
              <a:ext uri="{FF2B5EF4-FFF2-40B4-BE49-F238E27FC236}">
                <a16:creationId xmlns:a16="http://schemas.microsoft.com/office/drawing/2014/main" id="{BF7E07D4-CABC-D877-2BFE-E25632E94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727" y="1026313"/>
            <a:ext cx="3506343" cy="1053060"/>
          </a:xfrm>
          <a:prstGeom prst="rect">
            <a:avLst/>
          </a:prstGeom>
        </p:spPr>
      </p:pic>
      <p:sp>
        <p:nvSpPr>
          <p:cNvPr id="93" name="LOGO_P_small">
            <a:extLst>
              <a:ext uri="{FF2B5EF4-FFF2-40B4-BE49-F238E27FC236}">
                <a16:creationId xmlns:a16="http://schemas.microsoft.com/office/drawing/2014/main" id="{DFAF2A94-5F41-31C6-B1CF-07544FEC8267}"/>
              </a:ext>
            </a:extLst>
          </p:cNvPr>
          <p:cNvSpPr/>
          <p:nvPr/>
        </p:nvSpPr>
        <p:spPr>
          <a:xfrm>
            <a:off x="2382388" y="4546054"/>
            <a:ext cx="1133524" cy="819689"/>
          </a:xfrm>
          <a:custGeom>
            <a:avLst/>
            <a:gdLst>
              <a:gd name="connsiteX0" fmla="*/ 720401 w 1133524"/>
              <a:gd name="connsiteY0" fmla="*/ 674074 h 819689"/>
              <a:gd name="connsiteX1" fmla="*/ 739958 w 1133524"/>
              <a:gd name="connsiteY1" fmla="*/ 626166 h 819689"/>
              <a:gd name="connsiteX2" fmla="*/ 760903 w 1133524"/>
              <a:gd name="connsiteY2" fmla="*/ 611508 h 819689"/>
              <a:gd name="connsiteX3" fmla="*/ 771048 w 1133524"/>
              <a:gd name="connsiteY3" fmla="*/ 612279 h 819689"/>
              <a:gd name="connsiteX4" fmla="*/ 775909 w 1133524"/>
              <a:gd name="connsiteY4" fmla="*/ 621228 h 819689"/>
              <a:gd name="connsiteX5" fmla="*/ 775909 w 1133524"/>
              <a:gd name="connsiteY5" fmla="*/ 642559 h 819689"/>
              <a:gd name="connsiteX6" fmla="*/ 771704 w 1133524"/>
              <a:gd name="connsiteY6" fmla="*/ 651046 h 819689"/>
              <a:gd name="connsiteX7" fmla="*/ 768464 w 1133524"/>
              <a:gd name="connsiteY7" fmla="*/ 653900 h 819689"/>
              <a:gd name="connsiteX8" fmla="*/ 760286 w 1133524"/>
              <a:gd name="connsiteY8" fmla="*/ 674074 h 819689"/>
              <a:gd name="connsiteX9" fmla="*/ 768657 w 1133524"/>
              <a:gd name="connsiteY9" fmla="*/ 694480 h 819689"/>
              <a:gd name="connsiteX10" fmla="*/ 789062 w 1133524"/>
              <a:gd name="connsiteY10" fmla="*/ 702850 h 819689"/>
              <a:gd name="connsiteX11" fmla="*/ 809429 w 1133524"/>
              <a:gd name="connsiteY11" fmla="*/ 694480 h 819689"/>
              <a:gd name="connsiteX12" fmla="*/ 817838 w 1133524"/>
              <a:gd name="connsiteY12" fmla="*/ 674074 h 819689"/>
              <a:gd name="connsiteX13" fmla="*/ 817838 w 1133524"/>
              <a:gd name="connsiteY13" fmla="*/ 145615 h 819689"/>
              <a:gd name="connsiteX14" fmla="*/ 809429 w 1133524"/>
              <a:gd name="connsiteY14" fmla="*/ 125210 h 819689"/>
              <a:gd name="connsiteX15" fmla="*/ 789062 w 1133524"/>
              <a:gd name="connsiteY15" fmla="*/ 116801 h 819689"/>
              <a:gd name="connsiteX16" fmla="*/ 768657 w 1133524"/>
              <a:gd name="connsiteY16" fmla="*/ 125210 h 819689"/>
              <a:gd name="connsiteX17" fmla="*/ 760286 w 1133524"/>
              <a:gd name="connsiteY17" fmla="*/ 145615 h 819689"/>
              <a:gd name="connsiteX18" fmla="*/ 768464 w 1133524"/>
              <a:gd name="connsiteY18" fmla="*/ 165789 h 819689"/>
              <a:gd name="connsiteX19" fmla="*/ 771704 w 1133524"/>
              <a:gd name="connsiteY19" fmla="*/ 168644 h 819689"/>
              <a:gd name="connsiteX20" fmla="*/ 775909 w 1133524"/>
              <a:gd name="connsiteY20" fmla="*/ 177130 h 819689"/>
              <a:gd name="connsiteX21" fmla="*/ 775909 w 1133524"/>
              <a:gd name="connsiteY21" fmla="*/ 198461 h 819689"/>
              <a:gd name="connsiteX22" fmla="*/ 771048 w 1133524"/>
              <a:gd name="connsiteY22" fmla="*/ 207410 h 819689"/>
              <a:gd name="connsiteX23" fmla="*/ 760903 w 1133524"/>
              <a:gd name="connsiteY23" fmla="*/ 208182 h 819689"/>
              <a:gd name="connsiteX24" fmla="*/ 739958 w 1133524"/>
              <a:gd name="connsiteY24" fmla="*/ 193524 h 819689"/>
              <a:gd name="connsiteX25" fmla="*/ 720401 w 1133524"/>
              <a:gd name="connsiteY25" fmla="*/ 145577 h 819689"/>
              <a:gd name="connsiteX26" fmla="*/ 740498 w 1133524"/>
              <a:gd name="connsiteY26" fmla="*/ 97090 h 819689"/>
              <a:gd name="connsiteX27" fmla="*/ 740575 w 1133524"/>
              <a:gd name="connsiteY27" fmla="*/ 97013 h 819689"/>
              <a:gd name="connsiteX28" fmla="*/ 789062 w 1133524"/>
              <a:gd name="connsiteY28" fmla="*/ 76916 h 819689"/>
              <a:gd name="connsiteX29" fmla="*/ 837549 w 1133524"/>
              <a:gd name="connsiteY29" fmla="*/ 97013 h 819689"/>
              <a:gd name="connsiteX30" fmla="*/ 837626 w 1133524"/>
              <a:gd name="connsiteY30" fmla="*/ 97090 h 819689"/>
              <a:gd name="connsiteX31" fmla="*/ 857762 w 1133524"/>
              <a:gd name="connsiteY31" fmla="*/ 145577 h 819689"/>
              <a:gd name="connsiteX32" fmla="*/ 857762 w 1133524"/>
              <a:gd name="connsiteY32" fmla="*/ 674036 h 819689"/>
              <a:gd name="connsiteX33" fmla="*/ 837626 w 1133524"/>
              <a:gd name="connsiteY33" fmla="*/ 722523 h 819689"/>
              <a:gd name="connsiteX34" fmla="*/ 837549 w 1133524"/>
              <a:gd name="connsiteY34" fmla="*/ 722600 h 819689"/>
              <a:gd name="connsiteX35" fmla="*/ 789062 w 1133524"/>
              <a:gd name="connsiteY35" fmla="*/ 742697 h 819689"/>
              <a:gd name="connsiteX36" fmla="*/ 740575 w 1133524"/>
              <a:gd name="connsiteY36" fmla="*/ 722600 h 819689"/>
              <a:gd name="connsiteX37" fmla="*/ 740498 w 1133524"/>
              <a:gd name="connsiteY37" fmla="*/ 722523 h 819689"/>
              <a:gd name="connsiteX38" fmla="*/ 720401 w 1133524"/>
              <a:gd name="connsiteY38" fmla="*/ 674074 h 819689"/>
              <a:gd name="connsiteX39" fmla="*/ 720401 w 1133524"/>
              <a:gd name="connsiteY39" fmla="*/ 674074 h 819689"/>
              <a:gd name="connsiteX40" fmla="*/ 178056 w 1133524"/>
              <a:gd name="connsiteY40" fmla="*/ 208336 h 819689"/>
              <a:gd name="connsiteX41" fmla="*/ 360625 w 1133524"/>
              <a:gd name="connsiteY41" fmla="*/ 208336 h 819689"/>
              <a:gd name="connsiteX42" fmla="*/ 369805 w 1133524"/>
              <a:gd name="connsiteY42" fmla="*/ 203052 h 819689"/>
              <a:gd name="connsiteX43" fmla="*/ 433915 w 1133524"/>
              <a:gd name="connsiteY43" fmla="*/ 120041 h 819689"/>
              <a:gd name="connsiteX44" fmla="*/ 723680 w 1133524"/>
              <a:gd name="connsiteY44" fmla="*/ 0 h 819689"/>
              <a:gd name="connsiteX45" fmla="*/ 1013484 w 1133524"/>
              <a:gd name="connsiteY45" fmla="*/ 120041 h 819689"/>
              <a:gd name="connsiteX46" fmla="*/ 1133525 w 1133524"/>
              <a:gd name="connsiteY46" fmla="*/ 409845 h 819689"/>
              <a:gd name="connsiteX47" fmla="*/ 1013484 w 1133524"/>
              <a:gd name="connsiteY47" fmla="*/ 699648 h 819689"/>
              <a:gd name="connsiteX48" fmla="*/ 723680 w 1133524"/>
              <a:gd name="connsiteY48" fmla="*/ 819690 h 819689"/>
              <a:gd name="connsiteX49" fmla="*/ 433915 w 1133524"/>
              <a:gd name="connsiteY49" fmla="*/ 699648 h 819689"/>
              <a:gd name="connsiteX50" fmla="*/ 372081 w 1133524"/>
              <a:gd name="connsiteY50" fmla="*/ 620534 h 819689"/>
              <a:gd name="connsiteX51" fmla="*/ 362978 w 1133524"/>
              <a:gd name="connsiteY51" fmla="*/ 615365 h 819689"/>
              <a:gd name="connsiteX52" fmla="*/ 197458 w 1133524"/>
              <a:gd name="connsiteY52" fmla="*/ 615365 h 819689"/>
              <a:gd name="connsiteX53" fmla="*/ 189319 w 1133524"/>
              <a:gd name="connsiteY53" fmla="*/ 619145 h 819689"/>
              <a:gd name="connsiteX54" fmla="*/ 155413 w 1133524"/>
              <a:gd name="connsiteY54" fmla="*/ 634922 h 819689"/>
              <a:gd name="connsiteX55" fmla="*/ 111092 w 1133524"/>
              <a:gd name="connsiteY55" fmla="*/ 590601 h 819689"/>
              <a:gd name="connsiteX56" fmla="*/ 155413 w 1133524"/>
              <a:gd name="connsiteY56" fmla="*/ 546280 h 819689"/>
              <a:gd name="connsiteX57" fmla="*/ 189319 w 1133524"/>
              <a:gd name="connsiteY57" fmla="*/ 562056 h 819689"/>
              <a:gd name="connsiteX58" fmla="*/ 197458 w 1133524"/>
              <a:gd name="connsiteY58" fmla="*/ 565837 h 819689"/>
              <a:gd name="connsiteX59" fmla="*/ 344617 w 1133524"/>
              <a:gd name="connsiteY59" fmla="*/ 565837 h 819689"/>
              <a:gd name="connsiteX60" fmla="*/ 407376 w 1133524"/>
              <a:gd name="connsiteY60" fmla="*/ 565837 h 819689"/>
              <a:gd name="connsiteX61" fmla="*/ 677006 w 1133524"/>
              <a:gd name="connsiteY61" fmla="*/ 565837 h 819689"/>
              <a:gd name="connsiteX62" fmla="*/ 687652 w 1133524"/>
              <a:gd name="connsiteY62" fmla="*/ 555190 h 819689"/>
              <a:gd name="connsiteX63" fmla="*/ 687652 w 1133524"/>
              <a:gd name="connsiteY63" fmla="*/ 536598 h 819689"/>
              <a:gd name="connsiteX64" fmla="*/ 677006 w 1133524"/>
              <a:gd name="connsiteY64" fmla="*/ 525951 h 819689"/>
              <a:gd name="connsiteX65" fmla="*/ 321936 w 1133524"/>
              <a:gd name="connsiteY65" fmla="*/ 525951 h 819689"/>
              <a:gd name="connsiteX66" fmla="*/ 313565 w 1133524"/>
              <a:gd name="connsiteY66" fmla="*/ 530002 h 819689"/>
              <a:gd name="connsiteX67" fmla="*/ 278772 w 1133524"/>
              <a:gd name="connsiteY67" fmla="*/ 546897 h 819689"/>
              <a:gd name="connsiteX68" fmla="*/ 234451 w 1133524"/>
              <a:gd name="connsiteY68" fmla="*/ 502576 h 819689"/>
              <a:gd name="connsiteX69" fmla="*/ 278772 w 1133524"/>
              <a:gd name="connsiteY69" fmla="*/ 458255 h 819689"/>
              <a:gd name="connsiteX70" fmla="*/ 311714 w 1133524"/>
              <a:gd name="connsiteY70" fmla="*/ 472913 h 819689"/>
              <a:gd name="connsiteX71" fmla="*/ 319621 w 1133524"/>
              <a:gd name="connsiteY71" fmla="*/ 476423 h 819689"/>
              <a:gd name="connsiteX72" fmla="*/ 677044 w 1133524"/>
              <a:gd name="connsiteY72" fmla="*/ 476423 h 819689"/>
              <a:gd name="connsiteX73" fmla="*/ 687691 w 1133524"/>
              <a:gd name="connsiteY73" fmla="*/ 465777 h 819689"/>
              <a:gd name="connsiteX74" fmla="*/ 687691 w 1133524"/>
              <a:gd name="connsiteY74" fmla="*/ 447184 h 819689"/>
              <a:gd name="connsiteX75" fmla="*/ 677044 w 1133524"/>
              <a:gd name="connsiteY75" fmla="*/ 436538 h 819689"/>
              <a:gd name="connsiteX76" fmla="*/ 84592 w 1133524"/>
              <a:gd name="connsiteY76" fmla="*/ 436538 h 819689"/>
              <a:gd name="connsiteX77" fmla="*/ 76800 w 1133524"/>
              <a:gd name="connsiteY77" fmla="*/ 439932 h 819689"/>
              <a:gd name="connsiteX78" fmla="*/ 44321 w 1133524"/>
              <a:gd name="connsiteY78" fmla="*/ 454089 h 819689"/>
              <a:gd name="connsiteX79" fmla="*/ 0 w 1133524"/>
              <a:gd name="connsiteY79" fmla="*/ 409845 h 819689"/>
              <a:gd name="connsiteX80" fmla="*/ 44321 w 1133524"/>
              <a:gd name="connsiteY80" fmla="*/ 365524 h 819689"/>
              <a:gd name="connsiteX81" fmla="*/ 79539 w 1133524"/>
              <a:gd name="connsiteY81" fmla="*/ 382920 h 819689"/>
              <a:gd name="connsiteX82" fmla="*/ 87986 w 1133524"/>
              <a:gd name="connsiteY82" fmla="*/ 387086 h 819689"/>
              <a:gd name="connsiteX83" fmla="*/ 677044 w 1133524"/>
              <a:gd name="connsiteY83" fmla="*/ 387086 h 819689"/>
              <a:gd name="connsiteX84" fmla="*/ 687691 w 1133524"/>
              <a:gd name="connsiteY84" fmla="*/ 376440 h 819689"/>
              <a:gd name="connsiteX85" fmla="*/ 687691 w 1133524"/>
              <a:gd name="connsiteY85" fmla="*/ 357848 h 819689"/>
              <a:gd name="connsiteX86" fmla="*/ 677044 w 1133524"/>
              <a:gd name="connsiteY86" fmla="*/ 347201 h 819689"/>
              <a:gd name="connsiteX87" fmla="*/ 268202 w 1133524"/>
              <a:gd name="connsiteY87" fmla="*/ 347201 h 819689"/>
              <a:gd name="connsiteX88" fmla="*/ 260102 w 1133524"/>
              <a:gd name="connsiteY88" fmla="*/ 350943 h 819689"/>
              <a:gd name="connsiteX89" fmla="*/ 226350 w 1133524"/>
              <a:gd name="connsiteY89" fmla="*/ 366527 h 819689"/>
              <a:gd name="connsiteX90" fmla="*/ 182029 w 1133524"/>
              <a:gd name="connsiteY90" fmla="*/ 322206 h 819689"/>
              <a:gd name="connsiteX91" fmla="*/ 226350 w 1133524"/>
              <a:gd name="connsiteY91" fmla="*/ 277884 h 819689"/>
              <a:gd name="connsiteX92" fmla="*/ 260411 w 1133524"/>
              <a:gd name="connsiteY92" fmla="*/ 293854 h 819689"/>
              <a:gd name="connsiteX93" fmla="*/ 268588 w 1133524"/>
              <a:gd name="connsiteY93" fmla="*/ 297673 h 819689"/>
              <a:gd name="connsiteX94" fmla="*/ 677006 w 1133524"/>
              <a:gd name="connsiteY94" fmla="*/ 297673 h 819689"/>
              <a:gd name="connsiteX95" fmla="*/ 687652 w 1133524"/>
              <a:gd name="connsiteY95" fmla="*/ 287026 h 819689"/>
              <a:gd name="connsiteX96" fmla="*/ 687652 w 1133524"/>
              <a:gd name="connsiteY96" fmla="*/ 268434 h 819689"/>
              <a:gd name="connsiteX97" fmla="*/ 677006 w 1133524"/>
              <a:gd name="connsiteY97" fmla="*/ 257788 h 819689"/>
              <a:gd name="connsiteX98" fmla="*/ 413664 w 1133524"/>
              <a:gd name="connsiteY98" fmla="*/ 257788 h 819689"/>
              <a:gd name="connsiteX99" fmla="*/ 343035 w 1133524"/>
              <a:gd name="connsiteY99" fmla="*/ 257788 h 819689"/>
              <a:gd name="connsiteX100" fmla="*/ 178056 w 1133524"/>
              <a:gd name="connsiteY100" fmla="*/ 257788 h 819689"/>
              <a:gd name="connsiteX101" fmla="*/ 169917 w 1133524"/>
              <a:gd name="connsiteY101" fmla="*/ 261568 h 819689"/>
              <a:gd name="connsiteX102" fmla="*/ 136011 w 1133524"/>
              <a:gd name="connsiteY102" fmla="*/ 277344 h 819689"/>
              <a:gd name="connsiteX103" fmla="*/ 91690 w 1133524"/>
              <a:gd name="connsiteY103" fmla="*/ 233023 h 819689"/>
              <a:gd name="connsiteX104" fmla="*/ 136011 w 1133524"/>
              <a:gd name="connsiteY104" fmla="*/ 188702 h 819689"/>
              <a:gd name="connsiteX105" fmla="*/ 169917 w 1133524"/>
              <a:gd name="connsiteY105" fmla="*/ 204479 h 819689"/>
              <a:gd name="connsiteX106" fmla="*/ 178056 w 1133524"/>
              <a:gd name="connsiteY106" fmla="*/ 208336 h 819689"/>
              <a:gd name="connsiteX107" fmla="*/ 178056 w 1133524"/>
              <a:gd name="connsiteY107" fmla="*/ 208336 h 819689"/>
              <a:gd name="connsiteX108" fmla="*/ 736062 w 1133524"/>
              <a:gd name="connsiteY108" fmla="*/ 553686 h 819689"/>
              <a:gd name="connsiteX109" fmla="*/ 736062 w 1133524"/>
              <a:gd name="connsiteY109" fmla="*/ 266042 h 819689"/>
              <a:gd name="connsiteX110" fmla="*/ 746708 w 1133524"/>
              <a:gd name="connsiteY110" fmla="*/ 255396 h 819689"/>
              <a:gd name="connsiteX111" fmla="*/ 765301 w 1133524"/>
              <a:gd name="connsiteY111" fmla="*/ 255396 h 819689"/>
              <a:gd name="connsiteX112" fmla="*/ 775947 w 1133524"/>
              <a:gd name="connsiteY112" fmla="*/ 266042 h 819689"/>
              <a:gd name="connsiteX113" fmla="*/ 775947 w 1133524"/>
              <a:gd name="connsiteY113" fmla="*/ 553686 h 819689"/>
              <a:gd name="connsiteX114" fmla="*/ 765301 w 1133524"/>
              <a:gd name="connsiteY114" fmla="*/ 564332 h 819689"/>
              <a:gd name="connsiteX115" fmla="*/ 746708 w 1133524"/>
              <a:gd name="connsiteY115" fmla="*/ 564332 h 819689"/>
              <a:gd name="connsiteX116" fmla="*/ 736062 w 1133524"/>
              <a:gd name="connsiteY116" fmla="*/ 553686 h 819689"/>
              <a:gd name="connsiteX117" fmla="*/ 736062 w 1133524"/>
              <a:gd name="connsiteY117" fmla="*/ 553686 h 819689"/>
              <a:gd name="connsiteX118" fmla="*/ 899691 w 1133524"/>
              <a:gd name="connsiteY118" fmla="*/ 621537 h 819689"/>
              <a:gd name="connsiteX119" fmla="*/ 899691 w 1133524"/>
              <a:gd name="connsiteY119" fmla="*/ 198191 h 819689"/>
              <a:gd name="connsiteX120" fmla="*/ 910338 w 1133524"/>
              <a:gd name="connsiteY120" fmla="*/ 187545 h 819689"/>
              <a:gd name="connsiteX121" fmla="*/ 928969 w 1133524"/>
              <a:gd name="connsiteY121" fmla="*/ 187545 h 819689"/>
              <a:gd name="connsiteX122" fmla="*/ 939615 w 1133524"/>
              <a:gd name="connsiteY122" fmla="*/ 198191 h 819689"/>
              <a:gd name="connsiteX123" fmla="*/ 939615 w 1133524"/>
              <a:gd name="connsiteY123" fmla="*/ 621537 h 819689"/>
              <a:gd name="connsiteX124" fmla="*/ 928969 w 1133524"/>
              <a:gd name="connsiteY124" fmla="*/ 632183 h 819689"/>
              <a:gd name="connsiteX125" fmla="*/ 910338 w 1133524"/>
              <a:gd name="connsiteY125" fmla="*/ 632183 h 819689"/>
              <a:gd name="connsiteX126" fmla="*/ 899691 w 1133524"/>
              <a:gd name="connsiteY126" fmla="*/ 621537 h 819689"/>
              <a:gd name="connsiteX127" fmla="*/ 899691 w 1133524"/>
              <a:gd name="connsiteY127" fmla="*/ 621537 h 819689"/>
              <a:gd name="connsiteX128" fmla="*/ 979539 w 1133524"/>
              <a:gd name="connsiteY128" fmla="*/ 553686 h 819689"/>
              <a:gd name="connsiteX129" fmla="*/ 979539 w 1133524"/>
              <a:gd name="connsiteY129" fmla="*/ 266042 h 819689"/>
              <a:gd name="connsiteX130" fmla="*/ 990185 w 1133524"/>
              <a:gd name="connsiteY130" fmla="*/ 255396 h 819689"/>
              <a:gd name="connsiteX131" fmla="*/ 1008816 w 1133524"/>
              <a:gd name="connsiteY131" fmla="*/ 255396 h 819689"/>
              <a:gd name="connsiteX132" fmla="*/ 1019463 w 1133524"/>
              <a:gd name="connsiteY132" fmla="*/ 266042 h 819689"/>
              <a:gd name="connsiteX133" fmla="*/ 1019463 w 1133524"/>
              <a:gd name="connsiteY133" fmla="*/ 553686 h 819689"/>
              <a:gd name="connsiteX134" fmla="*/ 1008816 w 1133524"/>
              <a:gd name="connsiteY134" fmla="*/ 564332 h 819689"/>
              <a:gd name="connsiteX135" fmla="*/ 990185 w 1133524"/>
              <a:gd name="connsiteY135" fmla="*/ 564332 h 819689"/>
              <a:gd name="connsiteX136" fmla="*/ 979539 w 1133524"/>
              <a:gd name="connsiteY136" fmla="*/ 553686 h 819689"/>
              <a:gd name="connsiteX137" fmla="*/ 979539 w 1133524"/>
              <a:gd name="connsiteY137" fmla="*/ 553686 h 8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33524" h="819689">
                <a:moveTo>
                  <a:pt x="720401" y="674074"/>
                </a:moveTo>
                <a:cubicBezTo>
                  <a:pt x="720401" y="655482"/>
                  <a:pt x="727846" y="638548"/>
                  <a:pt x="739958" y="626166"/>
                </a:cubicBezTo>
                <a:cubicBezTo>
                  <a:pt x="745937" y="620071"/>
                  <a:pt x="753034" y="615056"/>
                  <a:pt x="760903" y="611508"/>
                </a:cubicBezTo>
                <a:cubicBezTo>
                  <a:pt x="764298" y="609965"/>
                  <a:pt x="767924" y="610273"/>
                  <a:pt x="771048" y="612279"/>
                </a:cubicBezTo>
                <a:cubicBezTo>
                  <a:pt x="774173" y="614285"/>
                  <a:pt x="775909" y="617487"/>
                  <a:pt x="775909" y="621228"/>
                </a:cubicBezTo>
                <a:lnTo>
                  <a:pt x="775909" y="642559"/>
                </a:lnTo>
                <a:cubicBezTo>
                  <a:pt x="775909" y="645993"/>
                  <a:pt x="774443" y="648963"/>
                  <a:pt x="771704" y="651046"/>
                </a:cubicBezTo>
                <a:cubicBezTo>
                  <a:pt x="770547" y="651894"/>
                  <a:pt x="769467" y="652859"/>
                  <a:pt x="768464" y="653900"/>
                </a:cubicBezTo>
                <a:cubicBezTo>
                  <a:pt x="763411" y="659069"/>
                  <a:pt x="760286" y="666205"/>
                  <a:pt x="760286" y="674074"/>
                </a:cubicBezTo>
                <a:cubicBezTo>
                  <a:pt x="760286" y="682059"/>
                  <a:pt x="763488" y="689272"/>
                  <a:pt x="768657" y="694480"/>
                </a:cubicBezTo>
                <a:cubicBezTo>
                  <a:pt x="773864" y="699648"/>
                  <a:pt x="781077" y="702850"/>
                  <a:pt x="789062" y="702850"/>
                </a:cubicBezTo>
                <a:cubicBezTo>
                  <a:pt x="797047" y="702850"/>
                  <a:pt x="804260" y="699648"/>
                  <a:pt x="809429" y="694480"/>
                </a:cubicBezTo>
                <a:cubicBezTo>
                  <a:pt x="814598" y="689272"/>
                  <a:pt x="817838" y="682059"/>
                  <a:pt x="817838" y="674074"/>
                </a:cubicBezTo>
                <a:lnTo>
                  <a:pt x="817838" y="145615"/>
                </a:lnTo>
                <a:cubicBezTo>
                  <a:pt x="817838" y="137631"/>
                  <a:pt x="814637" y="130417"/>
                  <a:pt x="809429" y="125210"/>
                </a:cubicBezTo>
                <a:cubicBezTo>
                  <a:pt x="804222" y="120041"/>
                  <a:pt x="797008" y="116801"/>
                  <a:pt x="789062" y="116801"/>
                </a:cubicBezTo>
                <a:cubicBezTo>
                  <a:pt x="781077" y="116801"/>
                  <a:pt x="773864" y="120003"/>
                  <a:pt x="768657" y="125210"/>
                </a:cubicBezTo>
                <a:cubicBezTo>
                  <a:pt x="763488" y="130417"/>
                  <a:pt x="760286" y="137631"/>
                  <a:pt x="760286" y="145615"/>
                </a:cubicBezTo>
                <a:cubicBezTo>
                  <a:pt x="760286" y="153484"/>
                  <a:pt x="763411" y="160621"/>
                  <a:pt x="768464" y="165789"/>
                </a:cubicBezTo>
                <a:cubicBezTo>
                  <a:pt x="769467" y="166831"/>
                  <a:pt x="770547" y="167795"/>
                  <a:pt x="771704" y="168644"/>
                </a:cubicBezTo>
                <a:cubicBezTo>
                  <a:pt x="774443" y="170727"/>
                  <a:pt x="775909" y="173697"/>
                  <a:pt x="775909" y="177130"/>
                </a:cubicBezTo>
                <a:lnTo>
                  <a:pt x="775909" y="198461"/>
                </a:lnTo>
                <a:cubicBezTo>
                  <a:pt x="775909" y="202203"/>
                  <a:pt x="774173" y="205366"/>
                  <a:pt x="771048" y="207410"/>
                </a:cubicBezTo>
                <a:cubicBezTo>
                  <a:pt x="767924" y="209416"/>
                  <a:pt x="764298" y="209725"/>
                  <a:pt x="760903" y="208182"/>
                </a:cubicBezTo>
                <a:cubicBezTo>
                  <a:pt x="752996" y="204633"/>
                  <a:pt x="745898" y="199619"/>
                  <a:pt x="739958" y="193524"/>
                </a:cubicBezTo>
                <a:cubicBezTo>
                  <a:pt x="727846" y="181103"/>
                  <a:pt x="720401" y="164208"/>
                  <a:pt x="720401" y="145577"/>
                </a:cubicBezTo>
                <a:cubicBezTo>
                  <a:pt x="720401" y="126676"/>
                  <a:pt x="728116" y="109511"/>
                  <a:pt x="740498" y="97090"/>
                </a:cubicBezTo>
                <a:lnTo>
                  <a:pt x="740575" y="97013"/>
                </a:lnTo>
                <a:cubicBezTo>
                  <a:pt x="752996" y="84592"/>
                  <a:pt x="770161" y="76916"/>
                  <a:pt x="789062" y="76916"/>
                </a:cubicBezTo>
                <a:cubicBezTo>
                  <a:pt x="807963" y="76916"/>
                  <a:pt x="825129" y="84592"/>
                  <a:pt x="837549" y="97013"/>
                </a:cubicBezTo>
                <a:lnTo>
                  <a:pt x="837626" y="97090"/>
                </a:lnTo>
                <a:cubicBezTo>
                  <a:pt x="850047" y="109511"/>
                  <a:pt x="857762" y="126676"/>
                  <a:pt x="857762" y="145577"/>
                </a:cubicBezTo>
                <a:lnTo>
                  <a:pt x="857762" y="674036"/>
                </a:lnTo>
                <a:cubicBezTo>
                  <a:pt x="857762" y="692975"/>
                  <a:pt x="850086" y="710102"/>
                  <a:pt x="837626" y="722523"/>
                </a:cubicBezTo>
                <a:lnTo>
                  <a:pt x="837549" y="722600"/>
                </a:lnTo>
                <a:cubicBezTo>
                  <a:pt x="825129" y="735020"/>
                  <a:pt x="807963" y="742697"/>
                  <a:pt x="789062" y="742697"/>
                </a:cubicBezTo>
                <a:cubicBezTo>
                  <a:pt x="770161" y="742697"/>
                  <a:pt x="752996" y="735020"/>
                  <a:pt x="740575" y="722600"/>
                </a:cubicBezTo>
                <a:lnTo>
                  <a:pt x="740498" y="722523"/>
                </a:lnTo>
                <a:cubicBezTo>
                  <a:pt x="728116" y="710141"/>
                  <a:pt x="720401" y="693014"/>
                  <a:pt x="720401" y="674074"/>
                </a:cubicBezTo>
                <a:lnTo>
                  <a:pt x="720401" y="674074"/>
                </a:lnTo>
                <a:close/>
                <a:moveTo>
                  <a:pt x="178056" y="208336"/>
                </a:moveTo>
                <a:lnTo>
                  <a:pt x="360625" y="208336"/>
                </a:lnTo>
                <a:cubicBezTo>
                  <a:pt x="364521" y="208336"/>
                  <a:pt x="367838" y="206407"/>
                  <a:pt x="369805" y="203052"/>
                </a:cubicBezTo>
                <a:cubicBezTo>
                  <a:pt x="387588" y="172656"/>
                  <a:pt x="409189" y="144767"/>
                  <a:pt x="433915" y="120041"/>
                </a:cubicBezTo>
                <a:cubicBezTo>
                  <a:pt x="508053" y="45864"/>
                  <a:pt x="610543" y="0"/>
                  <a:pt x="723680" y="0"/>
                </a:cubicBezTo>
                <a:cubicBezTo>
                  <a:pt x="836855" y="0"/>
                  <a:pt x="939306" y="45864"/>
                  <a:pt x="1013484" y="120041"/>
                </a:cubicBezTo>
                <a:cubicBezTo>
                  <a:pt x="1087622" y="194218"/>
                  <a:pt x="1133525" y="296670"/>
                  <a:pt x="1133525" y="409845"/>
                </a:cubicBezTo>
                <a:cubicBezTo>
                  <a:pt x="1133525" y="523020"/>
                  <a:pt x="1087661" y="625471"/>
                  <a:pt x="1013484" y="699648"/>
                </a:cubicBezTo>
                <a:cubicBezTo>
                  <a:pt x="939306" y="773826"/>
                  <a:pt x="836855" y="819690"/>
                  <a:pt x="723680" y="819690"/>
                </a:cubicBezTo>
                <a:cubicBezTo>
                  <a:pt x="610505" y="819690"/>
                  <a:pt x="508053" y="773826"/>
                  <a:pt x="433915" y="699648"/>
                </a:cubicBezTo>
                <a:cubicBezTo>
                  <a:pt x="410231" y="675964"/>
                  <a:pt x="389439" y="649426"/>
                  <a:pt x="372081" y="620534"/>
                </a:cubicBezTo>
                <a:cubicBezTo>
                  <a:pt x="370114" y="617255"/>
                  <a:pt x="366797" y="615365"/>
                  <a:pt x="362978" y="615365"/>
                </a:cubicBezTo>
                <a:lnTo>
                  <a:pt x="197458" y="615365"/>
                </a:lnTo>
                <a:cubicBezTo>
                  <a:pt x="194218" y="615365"/>
                  <a:pt x="191402" y="616677"/>
                  <a:pt x="189319" y="619145"/>
                </a:cubicBezTo>
                <a:cubicBezTo>
                  <a:pt x="181180" y="628789"/>
                  <a:pt x="169030" y="634922"/>
                  <a:pt x="155413" y="634922"/>
                </a:cubicBezTo>
                <a:cubicBezTo>
                  <a:pt x="130957" y="634922"/>
                  <a:pt x="111092" y="615056"/>
                  <a:pt x="111092" y="590601"/>
                </a:cubicBezTo>
                <a:cubicBezTo>
                  <a:pt x="111092" y="566145"/>
                  <a:pt x="130957" y="546280"/>
                  <a:pt x="155413" y="546280"/>
                </a:cubicBezTo>
                <a:cubicBezTo>
                  <a:pt x="169030" y="546280"/>
                  <a:pt x="181180" y="552413"/>
                  <a:pt x="189319" y="562056"/>
                </a:cubicBezTo>
                <a:cubicBezTo>
                  <a:pt x="191402" y="564564"/>
                  <a:pt x="194218" y="565837"/>
                  <a:pt x="197458" y="565837"/>
                </a:cubicBezTo>
                <a:lnTo>
                  <a:pt x="344617" y="565837"/>
                </a:lnTo>
                <a:lnTo>
                  <a:pt x="407376" y="565837"/>
                </a:lnTo>
                <a:lnTo>
                  <a:pt x="677006" y="565837"/>
                </a:lnTo>
                <a:cubicBezTo>
                  <a:pt x="682869" y="565837"/>
                  <a:pt x="687652" y="561053"/>
                  <a:pt x="687652" y="555190"/>
                </a:cubicBezTo>
                <a:lnTo>
                  <a:pt x="687652" y="536598"/>
                </a:lnTo>
                <a:cubicBezTo>
                  <a:pt x="687652" y="530735"/>
                  <a:pt x="682869" y="525951"/>
                  <a:pt x="677006" y="525951"/>
                </a:cubicBezTo>
                <a:lnTo>
                  <a:pt x="321936" y="525951"/>
                </a:lnTo>
                <a:cubicBezTo>
                  <a:pt x="318580" y="525951"/>
                  <a:pt x="315687" y="527379"/>
                  <a:pt x="313565" y="530002"/>
                </a:cubicBezTo>
                <a:cubicBezTo>
                  <a:pt x="305465" y="540301"/>
                  <a:pt x="292890" y="546897"/>
                  <a:pt x="278772" y="546897"/>
                </a:cubicBezTo>
                <a:cubicBezTo>
                  <a:pt x="254316" y="546897"/>
                  <a:pt x="234451" y="527031"/>
                  <a:pt x="234451" y="502576"/>
                </a:cubicBezTo>
                <a:cubicBezTo>
                  <a:pt x="234451" y="478120"/>
                  <a:pt x="254277" y="458255"/>
                  <a:pt x="278772" y="458255"/>
                </a:cubicBezTo>
                <a:cubicBezTo>
                  <a:pt x="291848" y="458255"/>
                  <a:pt x="303574" y="463886"/>
                  <a:pt x="311714" y="472913"/>
                </a:cubicBezTo>
                <a:cubicBezTo>
                  <a:pt x="313796" y="475227"/>
                  <a:pt x="316497" y="476423"/>
                  <a:pt x="319621" y="476423"/>
                </a:cubicBezTo>
                <a:lnTo>
                  <a:pt x="677044" y="476423"/>
                </a:lnTo>
                <a:cubicBezTo>
                  <a:pt x="682908" y="476423"/>
                  <a:pt x="687691" y="471640"/>
                  <a:pt x="687691" y="465777"/>
                </a:cubicBezTo>
                <a:lnTo>
                  <a:pt x="687691" y="447184"/>
                </a:lnTo>
                <a:cubicBezTo>
                  <a:pt x="687691" y="441321"/>
                  <a:pt x="682908" y="436538"/>
                  <a:pt x="677044" y="436538"/>
                </a:cubicBezTo>
                <a:lnTo>
                  <a:pt x="84592" y="436538"/>
                </a:lnTo>
                <a:cubicBezTo>
                  <a:pt x="81545" y="436538"/>
                  <a:pt x="78883" y="437695"/>
                  <a:pt x="76800" y="439932"/>
                </a:cubicBezTo>
                <a:cubicBezTo>
                  <a:pt x="68700" y="448650"/>
                  <a:pt x="57166" y="454089"/>
                  <a:pt x="44321" y="454089"/>
                </a:cubicBezTo>
                <a:cubicBezTo>
                  <a:pt x="19827" y="454166"/>
                  <a:pt x="0" y="434339"/>
                  <a:pt x="0" y="409845"/>
                </a:cubicBezTo>
                <a:cubicBezTo>
                  <a:pt x="0" y="385389"/>
                  <a:pt x="19827" y="365524"/>
                  <a:pt x="44321" y="365524"/>
                </a:cubicBezTo>
                <a:cubicBezTo>
                  <a:pt x="58670" y="365524"/>
                  <a:pt x="71438" y="372351"/>
                  <a:pt x="79539" y="382920"/>
                </a:cubicBezTo>
                <a:cubicBezTo>
                  <a:pt x="81622" y="385659"/>
                  <a:pt x="84592" y="387086"/>
                  <a:pt x="87986" y="387086"/>
                </a:cubicBezTo>
                <a:lnTo>
                  <a:pt x="677044" y="387086"/>
                </a:lnTo>
                <a:cubicBezTo>
                  <a:pt x="682908" y="387086"/>
                  <a:pt x="687691" y="382303"/>
                  <a:pt x="687691" y="376440"/>
                </a:cubicBezTo>
                <a:lnTo>
                  <a:pt x="687691" y="357848"/>
                </a:lnTo>
                <a:cubicBezTo>
                  <a:pt x="687691" y="351984"/>
                  <a:pt x="682908" y="347201"/>
                  <a:pt x="677044" y="347201"/>
                </a:cubicBezTo>
                <a:lnTo>
                  <a:pt x="268202" y="347201"/>
                </a:lnTo>
                <a:cubicBezTo>
                  <a:pt x="264962" y="347201"/>
                  <a:pt x="262185" y="348474"/>
                  <a:pt x="260102" y="350943"/>
                </a:cubicBezTo>
                <a:cubicBezTo>
                  <a:pt x="251963" y="360509"/>
                  <a:pt x="239889" y="366527"/>
                  <a:pt x="226350" y="366527"/>
                </a:cubicBezTo>
                <a:cubicBezTo>
                  <a:pt x="201894" y="366527"/>
                  <a:pt x="182029" y="346700"/>
                  <a:pt x="182029" y="322206"/>
                </a:cubicBezTo>
                <a:cubicBezTo>
                  <a:pt x="182029" y="297711"/>
                  <a:pt x="201856" y="277884"/>
                  <a:pt x="226350" y="277884"/>
                </a:cubicBezTo>
                <a:cubicBezTo>
                  <a:pt x="240044" y="277884"/>
                  <a:pt x="252272" y="284095"/>
                  <a:pt x="260411" y="293854"/>
                </a:cubicBezTo>
                <a:cubicBezTo>
                  <a:pt x="262532" y="296361"/>
                  <a:pt x="265348" y="297673"/>
                  <a:pt x="268588" y="297673"/>
                </a:cubicBezTo>
                <a:lnTo>
                  <a:pt x="677006" y="297673"/>
                </a:lnTo>
                <a:cubicBezTo>
                  <a:pt x="682869" y="297673"/>
                  <a:pt x="687652" y="292890"/>
                  <a:pt x="687652" y="287026"/>
                </a:cubicBezTo>
                <a:lnTo>
                  <a:pt x="687652" y="268434"/>
                </a:lnTo>
                <a:cubicBezTo>
                  <a:pt x="687652" y="262571"/>
                  <a:pt x="682869" y="257788"/>
                  <a:pt x="677006" y="257788"/>
                </a:cubicBezTo>
                <a:lnTo>
                  <a:pt x="413664" y="257788"/>
                </a:lnTo>
                <a:lnTo>
                  <a:pt x="343035" y="257788"/>
                </a:lnTo>
                <a:lnTo>
                  <a:pt x="178056" y="257788"/>
                </a:lnTo>
                <a:cubicBezTo>
                  <a:pt x="174816" y="257788"/>
                  <a:pt x="172000" y="259099"/>
                  <a:pt x="169917" y="261568"/>
                </a:cubicBezTo>
                <a:cubicBezTo>
                  <a:pt x="161778" y="271211"/>
                  <a:pt x="149589" y="277344"/>
                  <a:pt x="136011" y="277344"/>
                </a:cubicBezTo>
                <a:cubicBezTo>
                  <a:pt x="111555" y="277344"/>
                  <a:pt x="91690" y="257518"/>
                  <a:pt x="91690" y="233023"/>
                </a:cubicBezTo>
                <a:cubicBezTo>
                  <a:pt x="91690" y="208568"/>
                  <a:pt x="111516" y="188702"/>
                  <a:pt x="136011" y="188702"/>
                </a:cubicBezTo>
                <a:cubicBezTo>
                  <a:pt x="149627" y="188702"/>
                  <a:pt x="161778" y="194835"/>
                  <a:pt x="169917" y="204479"/>
                </a:cubicBezTo>
                <a:cubicBezTo>
                  <a:pt x="172038" y="207063"/>
                  <a:pt x="174816" y="208336"/>
                  <a:pt x="178056" y="208336"/>
                </a:cubicBezTo>
                <a:lnTo>
                  <a:pt x="178056" y="208336"/>
                </a:lnTo>
                <a:close/>
                <a:moveTo>
                  <a:pt x="736062" y="553686"/>
                </a:moveTo>
                <a:lnTo>
                  <a:pt x="736062" y="266042"/>
                </a:lnTo>
                <a:cubicBezTo>
                  <a:pt x="736062" y="260179"/>
                  <a:pt x="740845" y="255396"/>
                  <a:pt x="746708" y="255396"/>
                </a:cubicBezTo>
                <a:lnTo>
                  <a:pt x="765301" y="255396"/>
                </a:lnTo>
                <a:cubicBezTo>
                  <a:pt x="771164" y="255396"/>
                  <a:pt x="775947" y="260179"/>
                  <a:pt x="775947" y="266042"/>
                </a:cubicBezTo>
                <a:lnTo>
                  <a:pt x="775947" y="553686"/>
                </a:lnTo>
                <a:cubicBezTo>
                  <a:pt x="775947" y="559549"/>
                  <a:pt x="771164" y="564332"/>
                  <a:pt x="765301" y="564332"/>
                </a:cubicBezTo>
                <a:lnTo>
                  <a:pt x="746708" y="564332"/>
                </a:lnTo>
                <a:cubicBezTo>
                  <a:pt x="740845" y="564332"/>
                  <a:pt x="736062" y="559549"/>
                  <a:pt x="736062" y="553686"/>
                </a:cubicBezTo>
                <a:lnTo>
                  <a:pt x="736062" y="553686"/>
                </a:lnTo>
                <a:close/>
                <a:moveTo>
                  <a:pt x="899691" y="621537"/>
                </a:moveTo>
                <a:lnTo>
                  <a:pt x="899691" y="198191"/>
                </a:lnTo>
                <a:cubicBezTo>
                  <a:pt x="899691" y="192328"/>
                  <a:pt x="904474" y="187545"/>
                  <a:pt x="910338" y="187545"/>
                </a:cubicBezTo>
                <a:lnTo>
                  <a:pt x="928969" y="187545"/>
                </a:lnTo>
                <a:cubicBezTo>
                  <a:pt x="934832" y="187545"/>
                  <a:pt x="939615" y="192328"/>
                  <a:pt x="939615" y="198191"/>
                </a:cubicBezTo>
                <a:lnTo>
                  <a:pt x="939615" y="621537"/>
                </a:lnTo>
                <a:cubicBezTo>
                  <a:pt x="939615" y="627400"/>
                  <a:pt x="934832" y="632183"/>
                  <a:pt x="928969" y="632183"/>
                </a:cubicBezTo>
                <a:lnTo>
                  <a:pt x="910338" y="632183"/>
                </a:lnTo>
                <a:cubicBezTo>
                  <a:pt x="904474" y="632183"/>
                  <a:pt x="899691" y="627400"/>
                  <a:pt x="899691" y="621537"/>
                </a:cubicBezTo>
                <a:lnTo>
                  <a:pt x="899691" y="621537"/>
                </a:lnTo>
                <a:close/>
                <a:moveTo>
                  <a:pt x="979539" y="553686"/>
                </a:moveTo>
                <a:lnTo>
                  <a:pt x="979539" y="266042"/>
                </a:lnTo>
                <a:cubicBezTo>
                  <a:pt x="979539" y="260179"/>
                  <a:pt x="984322" y="255396"/>
                  <a:pt x="990185" y="255396"/>
                </a:cubicBezTo>
                <a:lnTo>
                  <a:pt x="1008816" y="255396"/>
                </a:lnTo>
                <a:cubicBezTo>
                  <a:pt x="1014679" y="255396"/>
                  <a:pt x="1019463" y="260179"/>
                  <a:pt x="1019463" y="266042"/>
                </a:cubicBezTo>
                <a:lnTo>
                  <a:pt x="1019463" y="553686"/>
                </a:lnTo>
                <a:cubicBezTo>
                  <a:pt x="1019463" y="559549"/>
                  <a:pt x="1014679" y="564332"/>
                  <a:pt x="1008816" y="564332"/>
                </a:cubicBezTo>
                <a:lnTo>
                  <a:pt x="990185" y="564332"/>
                </a:lnTo>
                <a:cubicBezTo>
                  <a:pt x="984322" y="564332"/>
                  <a:pt x="979539" y="559549"/>
                  <a:pt x="979539" y="553686"/>
                </a:cubicBezTo>
                <a:lnTo>
                  <a:pt x="979539" y="553686"/>
                </a:lnTo>
                <a:close/>
              </a:path>
            </a:pathLst>
          </a:custGeom>
          <a:solidFill>
            <a:schemeClr val="accent1"/>
          </a:solidFill>
          <a:ln w="3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LOGO_W_small">
            <a:extLst>
              <a:ext uri="{FF2B5EF4-FFF2-40B4-BE49-F238E27FC236}">
                <a16:creationId xmlns:a16="http://schemas.microsoft.com/office/drawing/2014/main" id="{BABC16E6-08FB-82C0-2021-7F71A50D288C}"/>
              </a:ext>
            </a:extLst>
          </p:cNvPr>
          <p:cNvSpPr/>
          <p:nvPr/>
        </p:nvSpPr>
        <p:spPr>
          <a:xfrm>
            <a:off x="8511232" y="4546054"/>
            <a:ext cx="1133524" cy="819689"/>
          </a:xfrm>
          <a:custGeom>
            <a:avLst/>
            <a:gdLst>
              <a:gd name="connsiteX0" fmla="*/ 720401 w 1133524"/>
              <a:gd name="connsiteY0" fmla="*/ 674074 h 819689"/>
              <a:gd name="connsiteX1" fmla="*/ 739958 w 1133524"/>
              <a:gd name="connsiteY1" fmla="*/ 626166 h 819689"/>
              <a:gd name="connsiteX2" fmla="*/ 760903 w 1133524"/>
              <a:gd name="connsiteY2" fmla="*/ 611508 h 819689"/>
              <a:gd name="connsiteX3" fmla="*/ 771048 w 1133524"/>
              <a:gd name="connsiteY3" fmla="*/ 612279 h 819689"/>
              <a:gd name="connsiteX4" fmla="*/ 775909 w 1133524"/>
              <a:gd name="connsiteY4" fmla="*/ 621228 h 819689"/>
              <a:gd name="connsiteX5" fmla="*/ 775909 w 1133524"/>
              <a:gd name="connsiteY5" fmla="*/ 642559 h 819689"/>
              <a:gd name="connsiteX6" fmla="*/ 771704 w 1133524"/>
              <a:gd name="connsiteY6" fmla="*/ 651046 h 819689"/>
              <a:gd name="connsiteX7" fmla="*/ 768464 w 1133524"/>
              <a:gd name="connsiteY7" fmla="*/ 653900 h 819689"/>
              <a:gd name="connsiteX8" fmla="*/ 760286 w 1133524"/>
              <a:gd name="connsiteY8" fmla="*/ 674074 h 819689"/>
              <a:gd name="connsiteX9" fmla="*/ 768657 w 1133524"/>
              <a:gd name="connsiteY9" fmla="*/ 694480 h 819689"/>
              <a:gd name="connsiteX10" fmla="*/ 789062 w 1133524"/>
              <a:gd name="connsiteY10" fmla="*/ 702850 h 819689"/>
              <a:gd name="connsiteX11" fmla="*/ 809429 w 1133524"/>
              <a:gd name="connsiteY11" fmla="*/ 694480 h 819689"/>
              <a:gd name="connsiteX12" fmla="*/ 817838 w 1133524"/>
              <a:gd name="connsiteY12" fmla="*/ 674074 h 819689"/>
              <a:gd name="connsiteX13" fmla="*/ 817838 w 1133524"/>
              <a:gd name="connsiteY13" fmla="*/ 145615 h 819689"/>
              <a:gd name="connsiteX14" fmla="*/ 809429 w 1133524"/>
              <a:gd name="connsiteY14" fmla="*/ 125210 h 819689"/>
              <a:gd name="connsiteX15" fmla="*/ 789062 w 1133524"/>
              <a:gd name="connsiteY15" fmla="*/ 116801 h 819689"/>
              <a:gd name="connsiteX16" fmla="*/ 768657 w 1133524"/>
              <a:gd name="connsiteY16" fmla="*/ 125210 h 819689"/>
              <a:gd name="connsiteX17" fmla="*/ 760286 w 1133524"/>
              <a:gd name="connsiteY17" fmla="*/ 145615 h 819689"/>
              <a:gd name="connsiteX18" fmla="*/ 768464 w 1133524"/>
              <a:gd name="connsiteY18" fmla="*/ 165789 h 819689"/>
              <a:gd name="connsiteX19" fmla="*/ 771704 w 1133524"/>
              <a:gd name="connsiteY19" fmla="*/ 168644 h 819689"/>
              <a:gd name="connsiteX20" fmla="*/ 775909 w 1133524"/>
              <a:gd name="connsiteY20" fmla="*/ 177130 h 819689"/>
              <a:gd name="connsiteX21" fmla="*/ 775909 w 1133524"/>
              <a:gd name="connsiteY21" fmla="*/ 198461 h 819689"/>
              <a:gd name="connsiteX22" fmla="*/ 771048 w 1133524"/>
              <a:gd name="connsiteY22" fmla="*/ 207410 h 819689"/>
              <a:gd name="connsiteX23" fmla="*/ 760903 w 1133524"/>
              <a:gd name="connsiteY23" fmla="*/ 208182 h 819689"/>
              <a:gd name="connsiteX24" fmla="*/ 739958 w 1133524"/>
              <a:gd name="connsiteY24" fmla="*/ 193524 h 819689"/>
              <a:gd name="connsiteX25" fmla="*/ 720401 w 1133524"/>
              <a:gd name="connsiteY25" fmla="*/ 145577 h 819689"/>
              <a:gd name="connsiteX26" fmla="*/ 740498 w 1133524"/>
              <a:gd name="connsiteY26" fmla="*/ 97090 h 819689"/>
              <a:gd name="connsiteX27" fmla="*/ 740575 w 1133524"/>
              <a:gd name="connsiteY27" fmla="*/ 97013 h 819689"/>
              <a:gd name="connsiteX28" fmla="*/ 789062 w 1133524"/>
              <a:gd name="connsiteY28" fmla="*/ 76916 h 819689"/>
              <a:gd name="connsiteX29" fmla="*/ 837549 w 1133524"/>
              <a:gd name="connsiteY29" fmla="*/ 97013 h 819689"/>
              <a:gd name="connsiteX30" fmla="*/ 837626 w 1133524"/>
              <a:gd name="connsiteY30" fmla="*/ 97090 h 819689"/>
              <a:gd name="connsiteX31" fmla="*/ 857762 w 1133524"/>
              <a:gd name="connsiteY31" fmla="*/ 145577 h 819689"/>
              <a:gd name="connsiteX32" fmla="*/ 857762 w 1133524"/>
              <a:gd name="connsiteY32" fmla="*/ 674036 h 819689"/>
              <a:gd name="connsiteX33" fmla="*/ 837626 w 1133524"/>
              <a:gd name="connsiteY33" fmla="*/ 722523 h 819689"/>
              <a:gd name="connsiteX34" fmla="*/ 837549 w 1133524"/>
              <a:gd name="connsiteY34" fmla="*/ 722600 h 819689"/>
              <a:gd name="connsiteX35" fmla="*/ 789062 w 1133524"/>
              <a:gd name="connsiteY35" fmla="*/ 742697 h 819689"/>
              <a:gd name="connsiteX36" fmla="*/ 740575 w 1133524"/>
              <a:gd name="connsiteY36" fmla="*/ 722600 h 819689"/>
              <a:gd name="connsiteX37" fmla="*/ 740498 w 1133524"/>
              <a:gd name="connsiteY37" fmla="*/ 722523 h 819689"/>
              <a:gd name="connsiteX38" fmla="*/ 720401 w 1133524"/>
              <a:gd name="connsiteY38" fmla="*/ 674074 h 819689"/>
              <a:gd name="connsiteX39" fmla="*/ 720401 w 1133524"/>
              <a:gd name="connsiteY39" fmla="*/ 674074 h 819689"/>
              <a:gd name="connsiteX40" fmla="*/ 178056 w 1133524"/>
              <a:gd name="connsiteY40" fmla="*/ 208336 h 819689"/>
              <a:gd name="connsiteX41" fmla="*/ 360625 w 1133524"/>
              <a:gd name="connsiteY41" fmla="*/ 208336 h 819689"/>
              <a:gd name="connsiteX42" fmla="*/ 369805 w 1133524"/>
              <a:gd name="connsiteY42" fmla="*/ 203052 h 819689"/>
              <a:gd name="connsiteX43" fmla="*/ 433915 w 1133524"/>
              <a:gd name="connsiteY43" fmla="*/ 120041 h 819689"/>
              <a:gd name="connsiteX44" fmla="*/ 723680 w 1133524"/>
              <a:gd name="connsiteY44" fmla="*/ 0 h 819689"/>
              <a:gd name="connsiteX45" fmla="*/ 1013484 w 1133524"/>
              <a:gd name="connsiteY45" fmla="*/ 120041 h 819689"/>
              <a:gd name="connsiteX46" fmla="*/ 1133525 w 1133524"/>
              <a:gd name="connsiteY46" fmla="*/ 409845 h 819689"/>
              <a:gd name="connsiteX47" fmla="*/ 1013484 w 1133524"/>
              <a:gd name="connsiteY47" fmla="*/ 699648 h 819689"/>
              <a:gd name="connsiteX48" fmla="*/ 723680 w 1133524"/>
              <a:gd name="connsiteY48" fmla="*/ 819690 h 819689"/>
              <a:gd name="connsiteX49" fmla="*/ 433915 w 1133524"/>
              <a:gd name="connsiteY49" fmla="*/ 699648 h 819689"/>
              <a:gd name="connsiteX50" fmla="*/ 372081 w 1133524"/>
              <a:gd name="connsiteY50" fmla="*/ 620534 h 819689"/>
              <a:gd name="connsiteX51" fmla="*/ 362978 w 1133524"/>
              <a:gd name="connsiteY51" fmla="*/ 615365 h 819689"/>
              <a:gd name="connsiteX52" fmla="*/ 197458 w 1133524"/>
              <a:gd name="connsiteY52" fmla="*/ 615365 h 819689"/>
              <a:gd name="connsiteX53" fmla="*/ 189319 w 1133524"/>
              <a:gd name="connsiteY53" fmla="*/ 619145 h 819689"/>
              <a:gd name="connsiteX54" fmla="*/ 155413 w 1133524"/>
              <a:gd name="connsiteY54" fmla="*/ 634922 h 819689"/>
              <a:gd name="connsiteX55" fmla="*/ 111092 w 1133524"/>
              <a:gd name="connsiteY55" fmla="*/ 590601 h 819689"/>
              <a:gd name="connsiteX56" fmla="*/ 155413 w 1133524"/>
              <a:gd name="connsiteY56" fmla="*/ 546280 h 819689"/>
              <a:gd name="connsiteX57" fmla="*/ 189319 w 1133524"/>
              <a:gd name="connsiteY57" fmla="*/ 562056 h 819689"/>
              <a:gd name="connsiteX58" fmla="*/ 197458 w 1133524"/>
              <a:gd name="connsiteY58" fmla="*/ 565837 h 819689"/>
              <a:gd name="connsiteX59" fmla="*/ 344617 w 1133524"/>
              <a:gd name="connsiteY59" fmla="*/ 565837 h 819689"/>
              <a:gd name="connsiteX60" fmla="*/ 407376 w 1133524"/>
              <a:gd name="connsiteY60" fmla="*/ 565837 h 819689"/>
              <a:gd name="connsiteX61" fmla="*/ 677006 w 1133524"/>
              <a:gd name="connsiteY61" fmla="*/ 565837 h 819689"/>
              <a:gd name="connsiteX62" fmla="*/ 687652 w 1133524"/>
              <a:gd name="connsiteY62" fmla="*/ 555190 h 819689"/>
              <a:gd name="connsiteX63" fmla="*/ 687652 w 1133524"/>
              <a:gd name="connsiteY63" fmla="*/ 536598 h 819689"/>
              <a:gd name="connsiteX64" fmla="*/ 677006 w 1133524"/>
              <a:gd name="connsiteY64" fmla="*/ 525951 h 819689"/>
              <a:gd name="connsiteX65" fmla="*/ 321936 w 1133524"/>
              <a:gd name="connsiteY65" fmla="*/ 525951 h 819689"/>
              <a:gd name="connsiteX66" fmla="*/ 313565 w 1133524"/>
              <a:gd name="connsiteY66" fmla="*/ 530002 h 819689"/>
              <a:gd name="connsiteX67" fmla="*/ 278772 w 1133524"/>
              <a:gd name="connsiteY67" fmla="*/ 546897 h 819689"/>
              <a:gd name="connsiteX68" fmla="*/ 234451 w 1133524"/>
              <a:gd name="connsiteY68" fmla="*/ 502576 h 819689"/>
              <a:gd name="connsiteX69" fmla="*/ 278772 w 1133524"/>
              <a:gd name="connsiteY69" fmla="*/ 458255 h 819689"/>
              <a:gd name="connsiteX70" fmla="*/ 311714 w 1133524"/>
              <a:gd name="connsiteY70" fmla="*/ 472913 h 819689"/>
              <a:gd name="connsiteX71" fmla="*/ 319621 w 1133524"/>
              <a:gd name="connsiteY71" fmla="*/ 476423 h 819689"/>
              <a:gd name="connsiteX72" fmla="*/ 677044 w 1133524"/>
              <a:gd name="connsiteY72" fmla="*/ 476423 h 819689"/>
              <a:gd name="connsiteX73" fmla="*/ 687691 w 1133524"/>
              <a:gd name="connsiteY73" fmla="*/ 465777 h 819689"/>
              <a:gd name="connsiteX74" fmla="*/ 687691 w 1133524"/>
              <a:gd name="connsiteY74" fmla="*/ 447184 h 819689"/>
              <a:gd name="connsiteX75" fmla="*/ 677044 w 1133524"/>
              <a:gd name="connsiteY75" fmla="*/ 436538 h 819689"/>
              <a:gd name="connsiteX76" fmla="*/ 84592 w 1133524"/>
              <a:gd name="connsiteY76" fmla="*/ 436538 h 819689"/>
              <a:gd name="connsiteX77" fmla="*/ 76800 w 1133524"/>
              <a:gd name="connsiteY77" fmla="*/ 439932 h 819689"/>
              <a:gd name="connsiteX78" fmla="*/ 44321 w 1133524"/>
              <a:gd name="connsiteY78" fmla="*/ 454089 h 819689"/>
              <a:gd name="connsiteX79" fmla="*/ 0 w 1133524"/>
              <a:gd name="connsiteY79" fmla="*/ 409845 h 819689"/>
              <a:gd name="connsiteX80" fmla="*/ 44321 w 1133524"/>
              <a:gd name="connsiteY80" fmla="*/ 365524 h 819689"/>
              <a:gd name="connsiteX81" fmla="*/ 79539 w 1133524"/>
              <a:gd name="connsiteY81" fmla="*/ 382920 h 819689"/>
              <a:gd name="connsiteX82" fmla="*/ 87986 w 1133524"/>
              <a:gd name="connsiteY82" fmla="*/ 387086 h 819689"/>
              <a:gd name="connsiteX83" fmla="*/ 677044 w 1133524"/>
              <a:gd name="connsiteY83" fmla="*/ 387086 h 819689"/>
              <a:gd name="connsiteX84" fmla="*/ 687691 w 1133524"/>
              <a:gd name="connsiteY84" fmla="*/ 376440 h 819689"/>
              <a:gd name="connsiteX85" fmla="*/ 687691 w 1133524"/>
              <a:gd name="connsiteY85" fmla="*/ 357848 h 819689"/>
              <a:gd name="connsiteX86" fmla="*/ 677044 w 1133524"/>
              <a:gd name="connsiteY86" fmla="*/ 347201 h 819689"/>
              <a:gd name="connsiteX87" fmla="*/ 268202 w 1133524"/>
              <a:gd name="connsiteY87" fmla="*/ 347201 h 819689"/>
              <a:gd name="connsiteX88" fmla="*/ 260102 w 1133524"/>
              <a:gd name="connsiteY88" fmla="*/ 350943 h 819689"/>
              <a:gd name="connsiteX89" fmla="*/ 226350 w 1133524"/>
              <a:gd name="connsiteY89" fmla="*/ 366527 h 819689"/>
              <a:gd name="connsiteX90" fmla="*/ 182029 w 1133524"/>
              <a:gd name="connsiteY90" fmla="*/ 322206 h 819689"/>
              <a:gd name="connsiteX91" fmla="*/ 226350 w 1133524"/>
              <a:gd name="connsiteY91" fmla="*/ 277884 h 819689"/>
              <a:gd name="connsiteX92" fmla="*/ 260411 w 1133524"/>
              <a:gd name="connsiteY92" fmla="*/ 293854 h 819689"/>
              <a:gd name="connsiteX93" fmla="*/ 268588 w 1133524"/>
              <a:gd name="connsiteY93" fmla="*/ 297673 h 819689"/>
              <a:gd name="connsiteX94" fmla="*/ 677006 w 1133524"/>
              <a:gd name="connsiteY94" fmla="*/ 297673 h 819689"/>
              <a:gd name="connsiteX95" fmla="*/ 687652 w 1133524"/>
              <a:gd name="connsiteY95" fmla="*/ 287026 h 819689"/>
              <a:gd name="connsiteX96" fmla="*/ 687652 w 1133524"/>
              <a:gd name="connsiteY96" fmla="*/ 268434 h 819689"/>
              <a:gd name="connsiteX97" fmla="*/ 677006 w 1133524"/>
              <a:gd name="connsiteY97" fmla="*/ 257788 h 819689"/>
              <a:gd name="connsiteX98" fmla="*/ 413664 w 1133524"/>
              <a:gd name="connsiteY98" fmla="*/ 257788 h 819689"/>
              <a:gd name="connsiteX99" fmla="*/ 343035 w 1133524"/>
              <a:gd name="connsiteY99" fmla="*/ 257788 h 819689"/>
              <a:gd name="connsiteX100" fmla="*/ 178056 w 1133524"/>
              <a:gd name="connsiteY100" fmla="*/ 257788 h 819689"/>
              <a:gd name="connsiteX101" fmla="*/ 169917 w 1133524"/>
              <a:gd name="connsiteY101" fmla="*/ 261568 h 819689"/>
              <a:gd name="connsiteX102" fmla="*/ 136011 w 1133524"/>
              <a:gd name="connsiteY102" fmla="*/ 277344 h 819689"/>
              <a:gd name="connsiteX103" fmla="*/ 91690 w 1133524"/>
              <a:gd name="connsiteY103" fmla="*/ 233023 h 819689"/>
              <a:gd name="connsiteX104" fmla="*/ 136011 w 1133524"/>
              <a:gd name="connsiteY104" fmla="*/ 188702 h 819689"/>
              <a:gd name="connsiteX105" fmla="*/ 169917 w 1133524"/>
              <a:gd name="connsiteY105" fmla="*/ 204479 h 819689"/>
              <a:gd name="connsiteX106" fmla="*/ 178056 w 1133524"/>
              <a:gd name="connsiteY106" fmla="*/ 208336 h 819689"/>
              <a:gd name="connsiteX107" fmla="*/ 178056 w 1133524"/>
              <a:gd name="connsiteY107" fmla="*/ 208336 h 819689"/>
              <a:gd name="connsiteX108" fmla="*/ 736062 w 1133524"/>
              <a:gd name="connsiteY108" fmla="*/ 553686 h 819689"/>
              <a:gd name="connsiteX109" fmla="*/ 736062 w 1133524"/>
              <a:gd name="connsiteY109" fmla="*/ 266042 h 819689"/>
              <a:gd name="connsiteX110" fmla="*/ 746708 w 1133524"/>
              <a:gd name="connsiteY110" fmla="*/ 255396 h 819689"/>
              <a:gd name="connsiteX111" fmla="*/ 765301 w 1133524"/>
              <a:gd name="connsiteY111" fmla="*/ 255396 h 819689"/>
              <a:gd name="connsiteX112" fmla="*/ 775947 w 1133524"/>
              <a:gd name="connsiteY112" fmla="*/ 266042 h 819689"/>
              <a:gd name="connsiteX113" fmla="*/ 775947 w 1133524"/>
              <a:gd name="connsiteY113" fmla="*/ 553686 h 819689"/>
              <a:gd name="connsiteX114" fmla="*/ 765301 w 1133524"/>
              <a:gd name="connsiteY114" fmla="*/ 564332 h 819689"/>
              <a:gd name="connsiteX115" fmla="*/ 746708 w 1133524"/>
              <a:gd name="connsiteY115" fmla="*/ 564332 h 819689"/>
              <a:gd name="connsiteX116" fmla="*/ 736062 w 1133524"/>
              <a:gd name="connsiteY116" fmla="*/ 553686 h 819689"/>
              <a:gd name="connsiteX117" fmla="*/ 736062 w 1133524"/>
              <a:gd name="connsiteY117" fmla="*/ 553686 h 819689"/>
              <a:gd name="connsiteX118" fmla="*/ 899691 w 1133524"/>
              <a:gd name="connsiteY118" fmla="*/ 621537 h 819689"/>
              <a:gd name="connsiteX119" fmla="*/ 899691 w 1133524"/>
              <a:gd name="connsiteY119" fmla="*/ 198191 h 819689"/>
              <a:gd name="connsiteX120" fmla="*/ 910338 w 1133524"/>
              <a:gd name="connsiteY120" fmla="*/ 187545 h 819689"/>
              <a:gd name="connsiteX121" fmla="*/ 928969 w 1133524"/>
              <a:gd name="connsiteY121" fmla="*/ 187545 h 819689"/>
              <a:gd name="connsiteX122" fmla="*/ 939615 w 1133524"/>
              <a:gd name="connsiteY122" fmla="*/ 198191 h 819689"/>
              <a:gd name="connsiteX123" fmla="*/ 939615 w 1133524"/>
              <a:gd name="connsiteY123" fmla="*/ 621537 h 819689"/>
              <a:gd name="connsiteX124" fmla="*/ 928969 w 1133524"/>
              <a:gd name="connsiteY124" fmla="*/ 632183 h 819689"/>
              <a:gd name="connsiteX125" fmla="*/ 910338 w 1133524"/>
              <a:gd name="connsiteY125" fmla="*/ 632183 h 819689"/>
              <a:gd name="connsiteX126" fmla="*/ 899691 w 1133524"/>
              <a:gd name="connsiteY126" fmla="*/ 621537 h 819689"/>
              <a:gd name="connsiteX127" fmla="*/ 899691 w 1133524"/>
              <a:gd name="connsiteY127" fmla="*/ 621537 h 819689"/>
              <a:gd name="connsiteX128" fmla="*/ 979539 w 1133524"/>
              <a:gd name="connsiteY128" fmla="*/ 553686 h 819689"/>
              <a:gd name="connsiteX129" fmla="*/ 979539 w 1133524"/>
              <a:gd name="connsiteY129" fmla="*/ 266042 h 819689"/>
              <a:gd name="connsiteX130" fmla="*/ 990185 w 1133524"/>
              <a:gd name="connsiteY130" fmla="*/ 255396 h 819689"/>
              <a:gd name="connsiteX131" fmla="*/ 1008816 w 1133524"/>
              <a:gd name="connsiteY131" fmla="*/ 255396 h 819689"/>
              <a:gd name="connsiteX132" fmla="*/ 1019463 w 1133524"/>
              <a:gd name="connsiteY132" fmla="*/ 266042 h 819689"/>
              <a:gd name="connsiteX133" fmla="*/ 1019463 w 1133524"/>
              <a:gd name="connsiteY133" fmla="*/ 553686 h 819689"/>
              <a:gd name="connsiteX134" fmla="*/ 1008816 w 1133524"/>
              <a:gd name="connsiteY134" fmla="*/ 564332 h 819689"/>
              <a:gd name="connsiteX135" fmla="*/ 990185 w 1133524"/>
              <a:gd name="connsiteY135" fmla="*/ 564332 h 819689"/>
              <a:gd name="connsiteX136" fmla="*/ 979539 w 1133524"/>
              <a:gd name="connsiteY136" fmla="*/ 553686 h 819689"/>
              <a:gd name="connsiteX137" fmla="*/ 979539 w 1133524"/>
              <a:gd name="connsiteY137" fmla="*/ 553686 h 8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33524" h="819689">
                <a:moveTo>
                  <a:pt x="720401" y="674074"/>
                </a:moveTo>
                <a:cubicBezTo>
                  <a:pt x="720401" y="655482"/>
                  <a:pt x="727846" y="638548"/>
                  <a:pt x="739958" y="626166"/>
                </a:cubicBezTo>
                <a:cubicBezTo>
                  <a:pt x="745937" y="620071"/>
                  <a:pt x="753034" y="615056"/>
                  <a:pt x="760903" y="611508"/>
                </a:cubicBezTo>
                <a:cubicBezTo>
                  <a:pt x="764298" y="609965"/>
                  <a:pt x="767924" y="610273"/>
                  <a:pt x="771048" y="612279"/>
                </a:cubicBezTo>
                <a:cubicBezTo>
                  <a:pt x="774173" y="614285"/>
                  <a:pt x="775909" y="617487"/>
                  <a:pt x="775909" y="621228"/>
                </a:cubicBezTo>
                <a:lnTo>
                  <a:pt x="775909" y="642559"/>
                </a:lnTo>
                <a:cubicBezTo>
                  <a:pt x="775909" y="645993"/>
                  <a:pt x="774443" y="648963"/>
                  <a:pt x="771704" y="651046"/>
                </a:cubicBezTo>
                <a:cubicBezTo>
                  <a:pt x="770547" y="651894"/>
                  <a:pt x="769467" y="652859"/>
                  <a:pt x="768464" y="653900"/>
                </a:cubicBezTo>
                <a:cubicBezTo>
                  <a:pt x="763411" y="659069"/>
                  <a:pt x="760286" y="666205"/>
                  <a:pt x="760286" y="674074"/>
                </a:cubicBezTo>
                <a:cubicBezTo>
                  <a:pt x="760286" y="682059"/>
                  <a:pt x="763488" y="689272"/>
                  <a:pt x="768657" y="694480"/>
                </a:cubicBezTo>
                <a:cubicBezTo>
                  <a:pt x="773864" y="699648"/>
                  <a:pt x="781077" y="702850"/>
                  <a:pt x="789062" y="702850"/>
                </a:cubicBezTo>
                <a:cubicBezTo>
                  <a:pt x="797047" y="702850"/>
                  <a:pt x="804260" y="699648"/>
                  <a:pt x="809429" y="694480"/>
                </a:cubicBezTo>
                <a:cubicBezTo>
                  <a:pt x="814598" y="689272"/>
                  <a:pt x="817838" y="682059"/>
                  <a:pt x="817838" y="674074"/>
                </a:cubicBezTo>
                <a:lnTo>
                  <a:pt x="817838" y="145615"/>
                </a:lnTo>
                <a:cubicBezTo>
                  <a:pt x="817838" y="137631"/>
                  <a:pt x="814637" y="130417"/>
                  <a:pt x="809429" y="125210"/>
                </a:cubicBezTo>
                <a:cubicBezTo>
                  <a:pt x="804222" y="120041"/>
                  <a:pt x="797008" y="116801"/>
                  <a:pt x="789062" y="116801"/>
                </a:cubicBezTo>
                <a:cubicBezTo>
                  <a:pt x="781077" y="116801"/>
                  <a:pt x="773864" y="120003"/>
                  <a:pt x="768657" y="125210"/>
                </a:cubicBezTo>
                <a:cubicBezTo>
                  <a:pt x="763488" y="130417"/>
                  <a:pt x="760286" y="137631"/>
                  <a:pt x="760286" y="145615"/>
                </a:cubicBezTo>
                <a:cubicBezTo>
                  <a:pt x="760286" y="153484"/>
                  <a:pt x="763411" y="160621"/>
                  <a:pt x="768464" y="165789"/>
                </a:cubicBezTo>
                <a:cubicBezTo>
                  <a:pt x="769467" y="166831"/>
                  <a:pt x="770547" y="167795"/>
                  <a:pt x="771704" y="168644"/>
                </a:cubicBezTo>
                <a:cubicBezTo>
                  <a:pt x="774443" y="170727"/>
                  <a:pt x="775909" y="173697"/>
                  <a:pt x="775909" y="177130"/>
                </a:cubicBezTo>
                <a:lnTo>
                  <a:pt x="775909" y="198461"/>
                </a:lnTo>
                <a:cubicBezTo>
                  <a:pt x="775909" y="202203"/>
                  <a:pt x="774173" y="205366"/>
                  <a:pt x="771048" y="207410"/>
                </a:cubicBezTo>
                <a:cubicBezTo>
                  <a:pt x="767924" y="209416"/>
                  <a:pt x="764298" y="209725"/>
                  <a:pt x="760903" y="208182"/>
                </a:cubicBezTo>
                <a:cubicBezTo>
                  <a:pt x="752996" y="204633"/>
                  <a:pt x="745898" y="199619"/>
                  <a:pt x="739958" y="193524"/>
                </a:cubicBezTo>
                <a:cubicBezTo>
                  <a:pt x="727846" y="181103"/>
                  <a:pt x="720401" y="164208"/>
                  <a:pt x="720401" y="145577"/>
                </a:cubicBezTo>
                <a:cubicBezTo>
                  <a:pt x="720401" y="126676"/>
                  <a:pt x="728116" y="109511"/>
                  <a:pt x="740498" y="97090"/>
                </a:cubicBezTo>
                <a:lnTo>
                  <a:pt x="740575" y="97013"/>
                </a:lnTo>
                <a:cubicBezTo>
                  <a:pt x="752996" y="84592"/>
                  <a:pt x="770161" y="76916"/>
                  <a:pt x="789062" y="76916"/>
                </a:cubicBezTo>
                <a:cubicBezTo>
                  <a:pt x="807963" y="76916"/>
                  <a:pt x="825129" y="84592"/>
                  <a:pt x="837549" y="97013"/>
                </a:cubicBezTo>
                <a:lnTo>
                  <a:pt x="837626" y="97090"/>
                </a:lnTo>
                <a:cubicBezTo>
                  <a:pt x="850047" y="109511"/>
                  <a:pt x="857762" y="126676"/>
                  <a:pt x="857762" y="145577"/>
                </a:cubicBezTo>
                <a:lnTo>
                  <a:pt x="857762" y="674036"/>
                </a:lnTo>
                <a:cubicBezTo>
                  <a:pt x="857762" y="692975"/>
                  <a:pt x="850086" y="710102"/>
                  <a:pt x="837626" y="722523"/>
                </a:cubicBezTo>
                <a:lnTo>
                  <a:pt x="837549" y="722600"/>
                </a:lnTo>
                <a:cubicBezTo>
                  <a:pt x="825129" y="735020"/>
                  <a:pt x="807963" y="742697"/>
                  <a:pt x="789062" y="742697"/>
                </a:cubicBezTo>
                <a:cubicBezTo>
                  <a:pt x="770161" y="742697"/>
                  <a:pt x="752996" y="735020"/>
                  <a:pt x="740575" y="722600"/>
                </a:cubicBezTo>
                <a:lnTo>
                  <a:pt x="740498" y="722523"/>
                </a:lnTo>
                <a:cubicBezTo>
                  <a:pt x="728116" y="710141"/>
                  <a:pt x="720401" y="693014"/>
                  <a:pt x="720401" y="674074"/>
                </a:cubicBezTo>
                <a:lnTo>
                  <a:pt x="720401" y="674074"/>
                </a:lnTo>
                <a:close/>
                <a:moveTo>
                  <a:pt x="178056" y="208336"/>
                </a:moveTo>
                <a:lnTo>
                  <a:pt x="360625" y="208336"/>
                </a:lnTo>
                <a:cubicBezTo>
                  <a:pt x="364521" y="208336"/>
                  <a:pt x="367838" y="206407"/>
                  <a:pt x="369805" y="203052"/>
                </a:cubicBezTo>
                <a:cubicBezTo>
                  <a:pt x="387588" y="172656"/>
                  <a:pt x="409189" y="144767"/>
                  <a:pt x="433915" y="120041"/>
                </a:cubicBezTo>
                <a:cubicBezTo>
                  <a:pt x="508053" y="45864"/>
                  <a:pt x="610543" y="0"/>
                  <a:pt x="723680" y="0"/>
                </a:cubicBezTo>
                <a:cubicBezTo>
                  <a:pt x="836855" y="0"/>
                  <a:pt x="939306" y="45864"/>
                  <a:pt x="1013484" y="120041"/>
                </a:cubicBezTo>
                <a:cubicBezTo>
                  <a:pt x="1087622" y="194218"/>
                  <a:pt x="1133525" y="296670"/>
                  <a:pt x="1133525" y="409845"/>
                </a:cubicBezTo>
                <a:cubicBezTo>
                  <a:pt x="1133525" y="523020"/>
                  <a:pt x="1087661" y="625471"/>
                  <a:pt x="1013484" y="699648"/>
                </a:cubicBezTo>
                <a:cubicBezTo>
                  <a:pt x="939306" y="773826"/>
                  <a:pt x="836855" y="819690"/>
                  <a:pt x="723680" y="819690"/>
                </a:cubicBezTo>
                <a:cubicBezTo>
                  <a:pt x="610505" y="819690"/>
                  <a:pt x="508053" y="773826"/>
                  <a:pt x="433915" y="699648"/>
                </a:cubicBezTo>
                <a:cubicBezTo>
                  <a:pt x="410231" y="675964"/>
                  <a:pt x="389439" y="649426"/>
                  <a:pt x="372081" y="620534"/>
                </a:cubicBezTo>
                <a:cubicBezTo>
                  <a:pt x="370114" y="617255"/>
                  <a:pt x="366797" y="615365"/>
                  <a:pt x="362978" y="615365"/>
                </a:cubicBezTo>
                <a:lnTo>
                  <a:pt x="197458" y="615365"/>
                </a:lnTo>
                <a:cubicBezTo>
                  <a:pt x="194218" y="615365"/>
                  <a:pt x="191402" y="616677"/>
                  <a:pt x="189319" y="619145"/>
                </a:cubicBezTo>
                <a:cubicBezTo>
                  <a:pt x="181180" y="628789"/>
                  <a:pt x="169030" y="634922"/>
                  <a:pt x="155413" y="634922"/>
                </a:cubicBezTo>
                <a:cubicBezTo>
                  <a:pt x="130957" y="634922"/>
                  <a:pt x="111092" y="615056"/>
                  <a:pt x="111092" y="590601"/>
                </a:cubicBezTo>
                <a:cubicBezTo>
                  <a:pt x="111092" y="566145"/>
                  <a:pt x="130957" y="546280"/>
                  <a:pt x="155413" y="546280"/>
                </a:cubicBezTo>
                <a:cubicBezTo>
                  <a:pt x="169030" y="546280"/>
                  <a:pt x="181180" y="552413"/>
                  <a:pt x="189319" y="562056"/>
                </a:cubicBezTo>
                <a:cubicBezTo>
                  <a:pt x="191402" y="564564"/>
                  <a:pt x="194218" y="565837"/>
                  <a:pt x="197458" y="565837"/>
                </a:cubicBezTo>
                <a:lnTo>
                  <a:pt x="344617" y="565837"/>
                </a:lnTo>
                <a:lnTo>
                  <a:pt x="407376" y="565837"/>
                </a:lnTo>
                <a:lnTo>
                  <a:pt x="677006" y="565837"/>
                </a:lnTo>
                <a:cubicBezTo>
                  <a:pt x="682869" y="565837"/>
                  <a:pt x="687652" y="561053"/>
                  <a:pt x="687652" y="555190"/>
                </a:cubicBezTo>
                <a:lnTo>
                  <a:pt x="687652" y="536598"/>
                </a:lnTo>
                <a:cubicBezTo>
                  <a:pt x="687652" y="530735"/>
                  <a:pt x="682869" y="525951"/>
                  <a:pt x="677006" y="525951"/>
                </a:cubicBezTo>
                <a:lnTo>
                  <a:pt x="321936" y="525951"/>
                </a:lnTo>
                <a:cubicBezTo>
                  <a:pt x="318580" y="525951"/>
                  <a:pt x="315687" y="527379"/>
                  <a:pt x="313565" y="530002"/>
                </a:cubicBezTo>
                <a:cubicBezTo>
                  <a:pt x="305465" y="540301"/>
                  <a:pt x="292890" y="546897"/>
                  <a:pt x="278772" y="546897"/>
                </a:cubicBezTo>
                <a:cubicBezTo>
                  <a:pt x="254316" y="546897"/>
                  <a:pt x="234451" y="527031"/>
                  <a:pt x="234451" y="502576"/>
                </a:cubicBezTo>
                <a:cubicBezTo>
                  <a:pt x="234451" y="478120"/>
                  <a:pt x="254277" y="458255"/>
                  <a:pt x="278772" y="458255"/>
                </a:cubicBezTo>
                <a:cubicBezTo>
                  <a:pt x="291848" y="458255"/>
                  <a:pt x="303574" y="463886"/>
                  <a:pt x="311714" y="472913"/>
                </a:cubicBezTo>
                <a:cubicBezTo>
                  <a:pt x="313796" y="475227"/>
                  <a:pt x="316497" y="476423"/>
                  <a:pt x="319621" y="476423"/>
                </a:cubicBezTo>
                <a:lnTo>
                  <a:pt x="677044" y="476423"/>
                </a:lnTo>
                <a:cubicBezTo>
                  <a:pt x="682908" y="476423"/>
                  <a:pt x="687691" y="471640"/>
                  <a:pt x="687691" y="465777"/>
                </a:cubicBezTo>
                <a:lnTo>
                  <a:pt x="687691" y="447184"/>
                </a:lnTo>
                <a:cubicBezTo>
                  <a:pt x="687691" y="441321"/>
                  <a:pt x="682908" y="436538"/>
                  <a:pt x="677044" y="436538"/>
                </a:cubicBezTo>
                <a:lnTo>
                  <a:pt x="84592" y="436538"/>
                </a:lnTo>
                <a:cubicBezTo>
                  <a:pt x="81545" y="436538"/>
                  <a:pt x="78883" y="437695"/>
                  <a:pt x="76800" y="439932"/>
                </a:cubicBezTo>
                <a:cubicBezTo>
                  <a:pt x="68700" y="448650"/>
                  <a:pt x="57166" y="454089"/>
                  <a:pt x="44321" y="454089"/>
                </a:cubicBezTo>
                <a:cubicBezTo>
                  <a:pt x="19827" y="454166"/>
                  <a:pt x="0" y="434339"/>
                  <a:pt x="0" y="409845"/>
                </a:cubicBezTo>
                <a:cubicBezTo>
                  <a:pt x="0" y="385389"/>
                  <a:pt x="19827" y="365524"/>
                  <a:pt x="44321" y="365524"/>
                </a:cubicBezTo>
                <a:cubicBezTo>
                  <a:pt x="58670" y="365524"/>
                  <a:pt x="71438" y="372351"/>
                  <a:pt x="79539" y="382920"/>
                </a:cubicBezTo>
                <a:cubicBezTo>
                  <a:pt x="81622" y="385659"/>
                  <a:pt x="84592" y="387086"/>
                  <a:pt x="87986" y="387086"/>
                </a:cubicBezTo>
                <a:lnTo>
                  <a:pt x="677044" y="387086"/>
                </a:lnTo>
                <a:cubicBezTo>
                  <a:pt x="682908" y="387086"/>
                  <a:pt x="687691" y="382303"/>
                  <a:pt x="687691" y="376440"/>
                </a:cubicBezTo>
                <a:lnTo>
                  <a:pt x="687691" y="357848"/>
                </a:lnTo>
                <a:cubicBezTo>
                  <a:pt x="687691" y="351984"/>
                  <a:pt x="682908" y="347201"/>
                  <a:pt x="677044" y="347201"/>
                </a:cubicBezTo>
                <a:lnTo>
                  <a:pt x="268202" y="347201"/>
                </a:lnTo>
                <a:cubicBezTo>
                  <a:pt x="264962" y="347201"/>
                  <a:pt x="262185" y="348474"/>
                  <a:pt x="260102" y="350943"/>
                </a:cubicBezTo>
                <a:cubicBezTo>
                  <a:pt x="251963" y="360509"/>
                  <a:pt x="239889" y="366527"/>
                  <a:pt x="226350" y="366527"/>
                </a:cubicBezTo>
                <a:cubicBezTo>
                  <a:pt x="201894" y="366527"/>
                  <a:pt x="182029" y="346700"/>
                  <a:pt x="182029" y="322206"/>
                </a:cubicBezTo>
                <a:cubicBezTo>
                  <a:pt x="182029" y="297711"/>
                  <a:pt x="201856" y="277884"/>
                  <a:pt x="226350" y="277884"/>
                </a:cubicBezTo>
                <a:cubicBezTo>
                  <a:pt x="240044" y="277884"/>
                  <a:pt x="252272" y="284095"/>
                  <a:pt x="260411" y="293854"/>
                </a:cubicBezTo>
                <a:cubicBezTo>
                  <a:pt x="262532" y="296361"/>
                  <a:pt x="265348" y="297673"/>
                  <a:pt x="268588" y="297673"/>
                </a:cubicBezTo>
                <a:lnTo>
                  <a:pt x="677006" y="297673"/>
                </a:lnTo>
                <a:cubicBezTo>
                  <a:pt x="682869" y="297673"/>
                  <a:pt x="687652" y="292890"/>
                  <a:pt x="687652" y="287026"/>
                </a:cubicBezTo>
                <a:lnTo>
                  <a:pt x="687652" y="268434"/>
                </a:lnTo>
                <a:cubicBezTo>
                  <a:pt x="687652" y="262571"/>
                  <a:pt x="682869" y="257788"/>
                  <a:pt x="677006" y="257788"/>
                </a:cubicBezTo>
                <a:lnTo>
                  <a:pt x="413664" y="257788"/>
                </a:lnTo>
                <a:lnTo>
                  <a:pt x="343035" y="257788"/>
                </a:lnTo>
                <a:lnTo>
                  <a:pt x="178056" y="257788"/>
                </a:lnTo>
                <a:cubicBezTo>
                  <a:pt x="174816" y="257788"/>
                  <a:pt x="172000" y="259099"/>
                  <a:pt x="169917" y="261568"/>
                </a:cubicBezTo>
                <a:cubicBezTo>
                  <a:pt x="161778" y="271211"/>
                  <a:pt x="149589" y="277344"/>
                  <a:pt x="136011" y="277344"/>
                </a:cubicBezTo>
                <a:cubicBezTo>
                  <a:pt x="111555" y="277344"/>
                  <a:pt x="91690" y="257518"/>
                  <a:pt x="91690" y="233023"/>
                </a:cubicBezTo>
                <a:cubicBezTo>
                  <a:pt x="91690" y="208568"/>
                  <a:pt x="111516" y="188702"/>
                  <a:pt x="136011" y="188702"/>
                </a:cubicBezTo>
                <a:cubicBezTo>
                  <a:pt x="149627" y="188702"/>
                  <a:pt x="161778" y="194835"/>
                  <a:pt x="169917" y="204479"/>
                </a:cubicBezTo>
                <a:cubicBezTo>
                  <a:pt x="172038" y="207063"/>
                  <a:pt x="174816" y="208336"/>
                  <a:pt x="178056" y="208336"/>
                </a:cubicBezTo>
                <a:lnTo>
                  <a:pt x="178056" y="208336"/>
                </a:lnTo>
                <a:close/>
                <a:moveTo>
                  <a:pt x="736062" y="553686"/>
                </a:moveTo>
                <a:lnTo>
                  <a:pt x="736062" y="266042"/>
                </a:lnTo>
                <a:cubicBezTo>
                  <a:pt x="736062" y="260179"/>
                  <a:pt x="740845" y="255396"/>
                  <a:pt x="746708" y="255396"/>
                </a:cubicBezTo>
                <a:lnTo>
                  <a:pt x="765301" y="255396"/>
                </a:lnTo>
                <a:cubicBezTo>
                  <a:pt x="771164" y="255396"/>
                  <a:pt x="775947" y="260179"/>
                  <a:pt x="775947" y="266042"/>
                </a:cubicBezTo>
                <a:lnTo>
                  <a:pt x="775947" y="553686"/>
                </a:lnTo>
                <a:cubicBezTo>
                  <a:pt x="775947" y="559549"/>
                  <a:pt x="771164" y="564332"/>
                  <a:pt x="765301" y="564332"/>
                </a:cubicBezTo>
                <a:lnTo>
                  <a:pt x="746708" y="564332"/>
                </a:lnTo>
                <a:cubicBezTo>
                  <a:pt x="740845" y="564332"/>
                  <a:pt x="736062" y="559549"/>
                  <a:pt x="736062" y="553686"/>
                </a:cubicBezTo>
                <a:lnTo>
                  <a:pt x="736062" y="553686"/>
                </a:lnTo>
                <a:close/>
                <a:moveTo>
                  <a:pt x="899691" y="621537"/>
                </a:moveTo>
                <a:lnTo>
                  <a:pt x="899691" y="198191"/>
                </a:lnTo>
                <a:cubicBezTo>
                  <a:pt x="899691" y="192328"/>
                  <a:pt x="904474" y="187545"/>
                  <a:pt x="910338" y="187545"/>
                </a:cubicBezTo>
                <a:lnTo>
                  <a:pt x="928969" y="187545"/>
                </a:lnTo>
                <a:cubicBezTo>
                  <a:pt x="934832" y="187545"/>
                  <a:pt x="939615" y="192328"/>
                  <a:pt x="939615" y="198191"/>
                </a:cubicBezTo>
                <a:lnTo>
                  <a:pt x="939615" y="621537"/>
                </a:lnTo>
                <a:cubicBezTo>
                  <a:pt x="939615" y="627400"/>
                  <a:pt x="934832" y="632183"/>
                  <a:pt x="928969" y="632183"/>
                </a:cubicBezTo>
                <a:lnTo>
                  <a:pt x="910338" y="632183"/>
                </a:lnTo>
                <a:cubicBezTo>
                  <a:pt x="904474" y="632183"/>
                  <a:pt x="899691" y="627400"/>
                  <a:pt x="899691" y="621537"/>
                </a:cubicBezTo>
                <a:lnTo>
                  <a:pt x="899691" y="621537"/>
                </a:lnTo>
                <a:close/>
                <a:moveTo>
                  <a:pt x="979539" y="553686"/>
                </a:moveTo>
                <a:lnTo>
                  <a:pt x="979539" y="266042"/>
                </a:lnTo>
                <a:cubicBezTo>
                  <a:pt x="979539" y="260179"/>
                  <a:pt x="984322" y="255396"/>
                  <a:pt x="990185" y="255396"/>
                </a:cubicBezTo>
                <a:lnTo>
                  <a:pt x="1008816" y="255396"/>
                </a:lnTo>
                <a:cubicBezTo>
                  <a:pt x="1014679" y="255396"/>
                  <a:pt x="1019463" y="260179"/>
                  <a:pt x="1019463" y="266042"/>
                </a:cubicBezTo>
                <a:lnTo>
                  <a:pt x="1019463" y="553686"/>
                </a:lnTo>
                <a:cubicBezTo>
                  <a:pt x="1019463" y="559549"/>
                  <a:pt x="1014679" y="564332"/>
                  <a:pt x="1008816" y="564332"/>
                </a:cubicBezTo>
                <a:lnTo>
                  <a:pt x="990185" y="564332"/>
                </a:lnTo>
                <a:cubicBezTo>
                  <a:pt x="984322" y="564332"/>
                  <a:pt x="979539" y="559549"/>
                  <a:pt x="979539" y="553686"/>
                </a:cubicBezTo>
                <a:lnTo>
                  <a:pt x="979539" y="553686"/>
                </a:lnTo>
                <a:close/>
              </a:path>
            </a:pathLst>
          </a:custGeom>
          <a:solidFill>
            <a:schemeClr val="bg1"/>
          </a:solidFill>
          <a:ln w="3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5F2F66-B678-A67E-D4DC-B1A46F1D4D7E}"/>
              </a:ext>
            </a:extLst>
          </p:cNvPr>
          <p:cNvSpPr txBox="1"/>
          <p:nvPr/>
        </p:nvSpPr>
        <p:spPr>
          <a:xfrm>
            <a:off x="9049" y="-36933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Brand book</a:t>
            </a:r>
            <a:endParaRPr lang="en-US" dirty="0"/>
          </a:p>
        </p:txBody>
      </p:sp>
      <p:pic>
        <p:nvPicPr>
          <p:cNvPr id="67" name="LOGO_W">
            <a:extLst>
              <a:ext uri="{FF2B5EF4-FFF2-40B4-BE49-F238E27FC236}">
                <a16:creationId xmlns:a16="http://schemas.microsoft.com/office/drawing/2014/main" id="{1AF09C58-1D45-83FD-8B92-1776EDFA0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5658" y="835415"/>
            <a:ext cx="3506343" cy="105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45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oppins Bold + Light">
      <a:majorFont>
        <a:latin typeface="Poppins Bold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64</Words>
  <Application>Microsoft Office PowerPoint</Application>
  <PresentationFormat>Widescreen</PresentationFormat>
  <Paragraphs>13</Paragraphs>
  <Slides>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Poppins Light</vt:lpstr>
      <vt:lpstr>Arial</vt:lpstr>
      <vt:lpstr>Aptos</vt:lpstr>
      <vt:lpstr>Poppins Bold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39</cp:revision>
  <dcterms:created xsi:type="dcterms:W3CDTF">2024-07-25T08:05:35Z</dcterms:created>
  <dcterms:modified xsi:type="dcterms:W3CDTF">2024-09-23T08:28:07Z</dcterms:modified>
</cp:coreProperties>
</file>