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89" r:id="rId4"/>
    <p:sldId id="290" r:id="rId5"/>
    <p:sldId id="291" r:id="rId6"/>
    <p:sldId id="292" r:id="rId7"/>
    <p:sldId id="257" r:id="rId8"/>
    <p:sldId id="264" r:id="rId9"/>
    <p:sldId id="286" r:id="rId10"/>
  </p:sldIdLst>
  <p:sldSz cx="12192000" cy="6858000"/>
  <p:notesSz cx="6858000" cy="9144000"/>
  <p:embeddedFontLst>
    <p:embeddedFont>
      <p:font typeface="Poppins Bold" panose="00000800000000000000" pitchFamily="2" charset="-18"/>
      <p:bold r:id="rId12"/>
    </p:embeddedFont>
    <p:embeddedFont>
      <p:font typeface="Poppins Light" panose="00000400000000000000" pitchFamily="2" charset="-18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</p14:sldIdLst>
        </p14:section>
        <p14:section name="Complication" id="{2C7CD31F-747B-4D41-B60A-719229D58104}">
          <p14:sldIdLst>
            <p14:sldId id="290"/>
          </p14:sldIdLst>
        </p14:section>
        <p14:section name="Question" id="{6C5317FE-F95D-45F2-999D-D2266D7BE9E6}">
          <p14:sldIdLst>
            <p14:sldId id="291"/>
          </p14:sldIdLst>
        </p14:section>
        <p14:section name="Resolution" id="{11B3BD8D-A470-42E8-9AAC-B9D4B382ED91}">
          <p14:sldIdLst>
            <p14:sldId id="292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26"/>
    <a:srgbClr val="FFAA00"/>
    <a:srgbClr val="5700C0"/>
    <a:srgbClr val="39007E"/>
    <a:srgbClr val="2F0068"/>
    <a:srgbClr val="22004C"/>
    <a:srgbClr val="363634"/>
    <a:srgbClr val="15D9AF"/>
    <a:srgbClr val="6CF1D6"/>
    <a:srgbClr val="2FE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86124" autoAdjust="0"/>
  </p:normalViewPr>
  <p:slideViewPr>
    <p:cSldViewPr snapToGrid="0">
      <p:cViewPr varScale="1">
        <p:scale>
          <a:sx n="97" d="100"/>
          <a:sy n="97" d="100"/>
        </p:scale>
        <p:origin x="49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The Digital Age</a:t>
            </a:r>
            <a:br>
              <a:rPr lang="en-US" dirty="0"/>
            </a:br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This digital dependence requires strong protection.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Icons of computers, smartphones, cloud storage, and a network globe.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BC4E4-F1A9-923D-BFF2-BE564A985789}"/>
              </a:ext>
            </a:extLst>
          </p:cNvPr>
          <p:cNvSpPr txBox="1"/>
          <p:nvPr/>
        </p:nvSpPr>
        <p:spPr>
          <a:xfrm>
            <a:off x="609600" y="801189"/>
            <a:ext cx="320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CS is getting increasingly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609600" y="801189"/>
            <a:ext cx="188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We are being under attack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609600" y="1968349"/>
            <a:ext cx="6096000" cy="508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 growth of Virus Attacks!</a:t>
            </a:r>
          </a:p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 a chart showcasing data, blocked attacks on one of our protected devices</a:t>
            </a:r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487C-9525-E9C2-3454-74AECB7B0BE3}"/>
              </a:ext>
            </a:extLst>
          </p:cNvPr>
          <p:cNvSpPr txBox="1"/>
          <p:nvPr/>
        </p:nvSpPr>
        <p:spPr>
          <a:xfrm>
            <a:off x="609600" y="801189"/>
            <a:ext cx="1889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How do we defend protect ourselfes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 some example resolutions</a:t>
            </a:r>
          </a:p>
          <a:p>
            <a:r>
              <a:rPr lang="pl-PL" dirty="0"/>
              <a:t>Wall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133</Words>
  <Application>Microsoft Office PowerPoint</Application>
  <PresentationFormat>Widescreen</PresentationFormat>
  <Paragraphs>24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 Light</vt:lpstr>
      <vt:lpstr>Symbol</vt:lpstr>
      <vt:lpstr>Arial</vt:lpstr>
      <vt:lpstr>Poppins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44</cp:revision>
  <dcterms:created xsi:type="dcterms:W3CDTF">2024-07-25T08:05:35Z</dcterms:created>
  <dcterms:modified xsi:type="dcterms:W3CDTF">2024-08-13T08:05:14Z</dcterms:modified>
</cp:coreProperties>
</file>