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8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7" r:id="rId13"/>
    <p:sldId id="299" r:id="rId14"/>
    <p:sldId id="257" r:id="rId15"/>
    <p:sldId id="264" r:id="rId16"/>
    <p:sldId id="286" r:id="rId17"/>
  </p:sldIdLst>
  <p:sldSz cx="12192000" cy="6858000"/>
  <p:notesSz cx="6858000" cy="9144000"/>
  <p:embeddedFontLst>
    <p:embeddedFont>
      <p:font typeface="Poppins Bold" panose="00000800000000000000" pitchFamily="2" charset="-18"/>
      <p:bold r:id="rId19"/>
    </p:embeddedFont>
    <p:embeddedFont>
      <p:font typeface="Poppins Light" panose="00000400000000000000" pitchFamily="2" charset="-18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  <p14:sldId id="288"/>
          </p14:sldIdLst>
        </p14:section>
        <p14:section name="Situation" id="{4226AE66-6FCC-4BE2-B72B-59E04691F31A}">
          <p14:sldIdLst>
            <p14:sldId id="289"/>
          </p14:sldIdLst>
        </p14:section>
        <p14:section name="Complication" id="{2C7CD31F-747B-4D41-B60A-719229D58104}">
          <p14:sldIdLst>
            <p14:sldId id="290"/>
          </p14:sldIdLst>
        </p14:section>
        <p14:section name="Question" id="{6C5317FE-F95D-45F2-999D-D2266D7BE9E6}">
          <p14:sldIdLst>
            <p14:sldId id="291"/>
          </p14:sldIdLst>
        </p14:section>
        <p14:section name="Resolution" id="{11B3BD8D-A470-42E8-9AAC-B9D4B382ED91}">
          <p14:sldIdLst>
            <p14:sldId id="292"/>
            <p14:sldId id="293"/>
            <p14:sldId id="294"/>
            <p14:sldId id="295"/>
          </p14:sldIdLst>
        </p14:section>
        <p14:section name="ENDING" id="{B07D5B7D-EF6F-4C30-8976-9835B4DBFED0}">
          <p14:sldIdLst>
            <p14:sldId id="296"/>
            <p14:sldId id="298"/>
            <p14:sldId id="297"/>
            <p14:sldId id="299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26"/>
    <a:srgbClr val="FFAA00"/>
    <a:srgbClr val="5700C0"/>
    <a:srgbClr val="39007E"/>
    <a:srgbClr val="2F0068"/>
    <a:srgbClr val="22004C"/>
    <a:srgbClr val="363634"/>
    <a:srgbClr val="15D9AF"/>
    <a:srgbClr val="6CF1D6"/>
    <a:srgbClr val="2FE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 autoAdjust="0"/>
    <p:restoredTop sz="86124" autoAdjust="0"/>
  </p:normalViewPr>
  <p:slideViewPr>
    <p:cSldViewPr snapToGrid="0">
      <p:cViewPr varScale="1">
        <p:scale>
          <a:sx n="66" d="100"/>
          <a:sy n="66" d="100"/>
        </p:scale>
        <p:origin x="62" y="7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The Digital Age</a:t>
            </a:r>
            <a:br>
              <a:rPr lang="en-US" dirty="0"/>
            </a:br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This digital dependence requires strong protection.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Icons of computers, smartphones, cloud storage, and a network globe.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W">
            <a:extLst>
              <a:ext uri="{FF2B5EF4-FFF2-40B4-BE49-F238E27FC236}">
                <a16:creationId xmlns:a16="http://schemas.microsoft.com/office/drawing/2014/main" id="{2796A999-EF04-0F83-0236-A4736225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88" y="2729108"/>
            <a:ext cx="4660823" cy="139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77461-4B82-CC21-FAF9-9D1D0D024E41}"/>
              </a:ext>
            </a:extLst>
          </p:cNvPr>
          <p:cNvSpPr/>
          <p:nvPr/>
        </p:nvSpPr>
        <p:spPr>
          <a:xfrm>
            <a:off x="0" y="0"/>
            <a:ext cx="32207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F8653-E04E-22B7-5139-376D481182D3}"/>
              </a:ext>
            </a:extLst>
          </p:cNvPr>
          <p:cNvSpPr/>
          <p:nvPr/>
        </p:nvSpPr>
        <p:spPr>
          <a:xfrm>
            <a:off x="5491480" y="2824480"/>
            <a:ext cx="1209040" cy="1209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„Our Clients”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75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More about Foundation Technology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Get to know us before working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Open for Questions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1886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Thank You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88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D2A2A-BF5D-29A2-C46C-32A4E217C3D6}"/>
              </a:ext>
            </a:extLst>
          </p:cNvPr>
          <p:cNvSpPr txBox="1"/>
          <p:nvPr/>
        </p:nvSpPr>
        <p:spPr>
          <a:xfrm>
            <a:off x="9049" y="729488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Roboto, Lato, Poppins, Open Sans, Raleway,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959A83-9198-8B50-BB4D-56CB51E4B7B8}"/>
              </a:ext>
            </a:extLst>
          </p:cNvPr>
          <p:cNvSpPr/>
          <p:nvPr/>
        </p:nvSpPr>
        <p:spPr>
          <a:xfrm>
            <a:off x="1136111" y="3100541"/>
            <a:ext cx="4959888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_P">
            <a:extLst>
              <a:ext uri="{FF2B5EF4-FFF2-40B4-BE49-F238E27FC236}">
                <a16:creationId xmlns:a16="http://schemas.microsoft.com/office/drawing/2014/main" id="{91405004-CCA1-E4F8-6DBC-CCC21917B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7" y="162713"/>
            <a:ext cx="2248233" cy="6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D4F42-D41F-6C62-6651-BFC646F9923E}"/>
              </a:ext>
            </a:extLst>
          </p:cNvPr>
          <p:cNvSpPr txBox="1"/>
          <p:nvPr/>
        </p:nvSpPr>
        <p:spPr>
          <a:xfrm>
            <a:off x="1086366" y="248356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All Your Cyber Security Needs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6A21-5D80-73D9-FF21-A21E44B5FC8F}"/>
              </a:ext>
            </a:extLst>
          </p:cNvPr>
          <p:cNvSpPr txBox="1"/>
          <p:nvPr/>
        </p:nvSpPr>
        <p:spPr>
          <a:xfrm>
            <a:off x="1086366" y="2904677"/>
            <a:ext cx="517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Foundation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E60E0-0BA2-4D81-970E-794701DFC993}"/>
              </a:ext>
            </a:extLst>
          </p:cNvPr>
          <p:cNvSpPr txBox="1"/>
          <p:nvPr/>
        </p:nvSpPr>
        <p:spPr>
          <a:xfrm>
            <a:off x="1086366" y="3716272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Our new Anti-Virus protection system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A5929-20D3-E6A6-B2B1-7508A40F42E5}"/>
              </a:ext>
            </a:extLst>
          </p:cNvPr>
          <p:cNvGrpSpPr/>
          <p:nvPr/>
        </p:nvGrpSpPr>
        <p:grpSpPr>
          <a:xfrm>
            <a:off x="6979920" y="1139043"/>
            <a:ext cx="3951371" cy="3736615"/>
            <a:chOff x="9780179" y="2500483"/>
            <a:chExt cx="1926544" cy="1821837"/>
          </a:xfrm>
        </p:grpSpPr>
        <p:grpSp>
          <p:nvGrpSpPr>
            <p:cNvPr id="12" name="Graphic 219">
              <a:extLst>
                <a:ext uri="{FF2B5EF4-FFF2-40B4-BE49-F238E27FC236}">
                  <a16:creationId xmlns:a16="http://schemas.microsoft.com/office/drawing/2014/main" id="{1DEF2DD1-5A60-0057-1A1C-21F11CC1B661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706B05-4E94-B774-81D6-6BBAA23F8717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EE5A07F-908C-F5EC-25D8-8BAEB651EB80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4E2EC6-A00D-3632-8A6C-BA7ADA9EED54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938E95-4C9E-664F-6E93-F5B2C560139E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2B290A-DE78-E186-563F-FE9E130A5D83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36800D4-371B-BEA3-92B5-8FCA1D67EE98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A711E42-C4C6-F038-DB8E-5B17E1787493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3F7FF3-C26B-BF27-586C-11BDF350FD8D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Graphic 219">
                <a:extLst>
                  <a:ext uri="{FF2B5EF4-FFF2-40B4-BE49-F238E27FC236}">
                    <a16:creationId xmlns:a16="http://schemas.microsoft.com/office/drawing/2014/main" id="{68F0CD3F-34AE-765C-2F32-6A3D769C14E3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8D0145-FE4F-6DDD-6300-302CCB0182ED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D74F2E-E155-B1B6-1574-448734E4474B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219">
                <a:extLst>
                  <a:ext uri="{FF2B5EF4-FFF2-40B4-BE49-F238E27FC236}">
                    <a16:creationId xmlns:a16="http://schemas.microsoft.com/office/drawing/2014/main" id="{FA561167-CFDC-D3DE-BF32-0ADFB23D0B92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F8AE2CD-39C0-02AD-43A3-6984C86B8889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60E4990-D6BB-5DC5-E353-BFCFE9982611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A2C3B64-969C-5979-1912-9AA7119F34B1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C1F798-EF1B-B821-AB3F-806C1ABDF22E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ED0D105-A4C9-8987-602C-D004C9539B78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93296FE-9CD4-9CAC-B58A-6F86D6EA2681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EE76318-6399-8899-4073-070C538A8672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FF7C4D-65AD-7451-6084-2FEE3590EC8E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290582D-22FA-AC43-25D5-4EC16BFBFDD9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503FE19-7CF7-7052-CCA0-3FFDA1E8ABC8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6A4A809-64D2-E779-1DEF-3230702BF720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25AD70-39A4-3C0B-77F9-269A78728345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C4721D-355E-AD6C-1017-3FF2ECC75CA3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342A4-AE35-1F6C-7817-13032DE0D3AC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19">
              <a:extLst>
                <a:ext uri="{FF2B5EF4-FFF2-40B4-BE49-F238E27FC236}">
                  <a16:creationId xmlns:a16="http://schemas.microsoft.com/office/drawing/2014/main" id="{65FC9221-9393-E5E9-FE05-8AF59655C53C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552CA1-2067-AFCC-2A3E-8F3722D44236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7FA4FCC-228F-873F-955D-15F1A653DA61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2849A4-C94A-A01F-7AA3-1889A8AD8287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531DBA-3C19-02BF-A900-7E848906FA15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219">
                <a:extLst>
                  <a:ext uri="{FF2B5EF4-FFF2-40B4-BE49-F238E27FC236}">
                    <a16:creationId xmlns:a16="http://schemas.microsoft.com/office/drawing/2014/main" id="{BD4FF4B7-623E-845E-69D3-DB167E4CA0B0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7CA7C6-5B4B-8D7A-4B57-CC4CE75529FC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EB80C39-660E-CEEE-7382-7E9E0D494A07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7E0705D-624A-C17A-50DF-85003E5E3FE0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EFCA19-CA0C-6862-DBC6-1ACFE03D051C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7734402-D537-DB46-0D3F-C401FBBC2367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1497B0F-0E3B-888B-4C80-F1F3AC3CBF26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2BEFCF3-CA69-71A3-A46C-03B4F1BD42A4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7D34DC-9242-5053-309B-B1E16011A526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FCFFBC-CD0A-631A-17E3-587158266ECB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BB6C6-E28C-938C-E6AD-DCB4DA9184A5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219">
              <a:extLst>
                <a:ext uri="{FF2B5EF4-FFF2-40B4-BE49-F238E27FC236}">
                  <a16:creationId xmlns:a16="http://schemas.microsoft.com/office/drawing/2014/main" id="{912A99A8-E581-5380-C9B3-2D63D3858E64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ADCEB4-222C-3E52-9916-CEF1FAE8443A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2C37A9-18EA-BC76-09A7-AB47BDEAF806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9AB364-B95C-8532-4489-46DAC7D5EAE3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7DCC27-123E-EB73-3B23-667ECCD3AC02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19">
              <a:extLst>
                <a:ext uri="{FF2B5EF4-FFF2-40B4-BE49-F238E27FC236}">
                  <a16:creationId xmlns:a16="http://schemas.microsoft.com/office/drawing/2014/main" id="{AB5A7409-72AB-6FA3-4B58-8B886F35EC5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921C990-7007-70DD-B641-954B3510669C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5B8A51-6D76-C15D-3228-78E14E54C948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548D-FCCB-D6EE-4F1F-8C4F42BA99AF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829FEB-F863-9EF7-2AEA-A706044553C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F4CB4-79AC-526B-3C27-2F4EEAFC3E63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C0EFF-5800-605F-94B8-E7DE7BB4447C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D4F12E-E6D1-D80D-FB98-77DC382D2D99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E0C14-3B6F-4BFC-A7F1-A850B39098D6}"/>
              </a:ext>
            </a:extLst>
          </p:cNvPr>
          <p:cNvCxnSpPr>
            <a:cxnSpLocks/>
          </p:cNvCxnSpPr>
          <p:nvPr/>
        </p:nvCxnSpPr>
        <p:spPr>
          <a:xfrm>
            <a:off x="854412" y="2313338"/>
            <a:ext cx="0" cy="1911468"/>
          </a:xfrm>
          <a:prstGeom prst="line">
            <a:avLst/>
          </a:prstGeom>
          <a:ln w="57150" cap="rnd">
            <a:solidFill>
              <a:schemeClr val="accent1">
                <a:alpha val="11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8D0797-BEAF-8750-262D-E41B9C7043B6}"/>
              </a:ext>
            </a:extLst>
          </p:cNvPr>
          <p:cNvSpPr txBox="1"/>
          <p:nvPr/>
        </p:nvSpPr>
        <p:spPr>
          <a:xfrm>
            <a:off x="1086366" y="5655842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December 2099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ECA1FB-0634-E65F-C217-884D7C7AE2D1}"/>
              </a:ext>
            </a:extLst>
          </p:cNvPr>
          <p:cNvGrpSpPr/>
          <p:nvPr/>
        </p:nvGrpSpPr>
        <p:grpSpPr>
          <a:xfrm>
            <a:off x="8920207" y="5192377"/>
            <a:ext cx="2401097" cy="730116"/>
            <a:chOff x="4664908" y="5140975"/>
            <a:chExt cx="3498006" cy="1063660"/>
          </a:xfrm>
          <a:solidFill>
            <a:schemeClr val="accent1">
              <a:alpha val="7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FD1213-9A1A-251D-18BB-13B76C6A5695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2942632-7BB2-39D3-FE94-424D8367CDCA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209E54-4772-3343-EE65-AFEAF38D21A7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C612AD8-DBD5-2DCA-B430-38535D3EC91A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3E03DB0-E40B-3CC4-6E86-DC9565FE5B15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83E9E1B-107F-DD3D-C557-7065C922703F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EB53EBE-F124-E0BF-5D85-8ADAF9138A59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B87BD54-C5C5-AAB5-C82F-334EF222C5DC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75AF299-6A32-27E9-CB10-F9E2ADA4F725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821B034-782B-B4DD-BFA9-E293441F642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A59C9C-DE76-9C9A-B0B7-72869E88BF8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4D767E1-0846-32FA-7DC9-AA67D4B39E9E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DD2D-7220-FB33-9FAE-F21F316747A4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528C22C-82A2-C4DF-3C69-EF0AD0DDFB21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3FD8655-F790-B06E-3F2C-7019059DD12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9301124-7C1B-AA0E-28F7-4BC71E7BBF87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E5E354-2428-2691-3F4E-A1F8703E12D5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FDA9745-4C7B-08B4-D8AD-A94AA8EF938A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DF5A31-B66F-4201-63CC-352249F345E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88E73C8-CA35-8A00-EA5D-CF96E7C77442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" grpId="0"/>
      <p:bldP spid="4" grpId="1"/>
      <p:bldP spid="5" grpId="0"/>
      <p:bldP spid="5" grpId="1"/>
      <p:bldP spid="6" grpId="0"/>
      <p:bldP spid="6" grpId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BC4E4-F1A9-923D-BFF2-BE564A985789}"/>
              </a:ext>
            </a:extLst>
          </p:cNvPr>
          <p:cNvSpPr txBox="1"/>
          <p:nvPr/>
        </p:nvSpPr>
        <p:spPr>
          <a:xfrm>
            <a:off x="609600" y="419225"/>
            <a:ext cx="47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/>
              <a:t>Our Life Becomes Incresingly digital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CEF93-665E-43F5-FAC6-0AB840F9E659}"/>
              </a:ext>
            </a:extLst>
          </p:cNvPr>
          <p:cNvSpPr txBox="1"/>
          <p:nvPr/>
        </p:nvSpPr>
        <p:spPr>
          <a:xfrm>
            <a:off x="609600" y="1065556"/>
            <a:ext cx="5281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We store data, memories, pictures and personal data on our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3C4DC-FECA-D78F-DC1F-BA688B7C9997}"/>
              </a:ext>
            </a:extLst>
          </p:cNvPr>
          <p:cNvSpPr txBox="1"/>
          <p:nvPr/>
        </p:nvSpPr>
        <p:spPr>
          <a:xfrm>
            <a:off x="609599" y="801189"/>
            <a:ext cx="47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Constant growth of Virus Attacks!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20DF-1B8A-75D5-9C3E-C8604A645212}"/>
              </a:ext>
            </a:extLst>
          </p:cNvPr>
          <p:cNvSpPr txBox="1"/>
          <p:nvPr/>
        </p:nvSpPr>
        <p:spPr>
          <a:xfrm>
            <a:off x="731132" y="1447489"/>
            <a:ext cx="5935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Blocked attacks measured between 2080 and 2096 on one example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1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5487C-9525-E9C2-3454-74AECB7B0BE3}"/>
              </a:ext>
            </a:extLst>
          </p:cNvPr>
          <p:cNvSpPr txBox="1"/>
          <p:nvPr/>
        </p:nvSpPr>
        <p:spPr>
          <a:xfrm>
            <a:off x="609599" y="801189"/>
            <a:ext cx="377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/>
              <a:t>How do we Protect Our Data?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4DFCB-E812-9F4C-E2CD-2633EFF21594}"/>
              </a:ext>
            </a:extLst>
          </p:cNvPr>
          <p:cNvSpPr txBox="1"/>
          <p:nvPr/>
        </p:nvSpPr>
        <p:spPr>
          <a:xfrm>
            <a:off x="609600" y="137252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Different ways of protecting your data include cautioun, software and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C321E-0654-B54A-38B8-4A29FD3AAD78}"/>
              </a:ext>
            </a:extLst>
          </p:cNvPr>
          <p:cNvSpPr txBox="1"/>
          <p:nvPr/>
        </p:nvSpPr>
        <p:spPr>
          <a:xfrm>
            <a:off x="609600" y="801189"/>
            <a:ext cx="446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Showcase Product - WallSafe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Distinctive features of WallSafe #1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Attacks are stopped before they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Unique Pricing Model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Pay for the amount of blocked attacks $1 per 1mln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CALL TO ACTION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Visit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206</Words>
  <Application>Microsoft Office PowerPoint</Application>
  <PresentationFormat>Widescreen</PresentationFormat>
  <Paragraphs>35</Paragraphs>
  <Slides>16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Poppins Bold</vt:lpstr>
      <vt:lpstr>Aptos</vt:lpstr>
      <vt:lpstr>Poppins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45</cp:revision>
  <dcterms:created xsi:type="dcterms:W3CDTF">2024-07-25T08:05:35Z</dcterms:created>
  <dcterms:modified xsi:type="dcterms:W3CDTF">2024-08-14T06:39:26Z</dcterms:modified>
</cp:coreProperties>
</file>